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0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6065-3940-F554-D6E6-3092AC3F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EB8C-8942-0338-0D13-14C9B3F5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DF6B-F3D0-01A1-70EE-178010C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793E-D595-A301-372D-C9DFC718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DA62-0EFA-BAFF-7CA8-601CA734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8C12-21F7-245E-4D32-4AEC7D9D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FA62-C02B-7740-C09E-3D00C45C0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A985-B3BA-0048-DAE8-5C684AF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414E-78C1-B8B6-24CF-F2693A51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ABB6-6FED-EFE9-907E-B93A3AD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6B2EA-AA99-D8E9-D2BB-D43107569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12200-076E-8E8A-7B7A-C55006A9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4DBA1-25E6-63C1-6DE7-A4317CEC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7465-CEC2-E807-1C12-D8191112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6B45-94CA-D336-251F-D3F1717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0661-9F6C-72B4-B4CB-2889A69C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BE03-2085-19CE-FEFE-C4B551E0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A92E-DB34-94AE-EFF7-D28EE303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CF15-F6D4-15F5-5E1D-515BC578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B70A-23DF-E5B2-3957-633A503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8A6D-29CB-4446-7655-C1924CAB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9DB1-E790-180F-2062-A4BBC146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7CC2-B33D-A393-D2D6-3B3A4869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673C-DF4D-F5EC-4761-F9A6B7E5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201E-43AB-2CF2-E211-EC03216F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C564-C66A-A117-63BA-1B6AA8EC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2D68-B211-CDB6-7D40-EB84D982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8A8B-C992-04AC-2E51-1D620C71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B686-6949-E4BF-3D64-B9CDCFB3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5097-7FAA-D33E-7AB9-672480A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010-680D-4D78-5052-5E95EA00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9707-DDE4-DE64-25EF-0CC899B9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31B5E-818B-5C20-77C9-AA95218F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67BA7-3FE0-7640-FDB4-56841FC3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6F66A-EF65-AA7D-CA26-BAB89F13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3A81-80FD-C494-6105-4ACA3418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77C0B-4142-0948-6865-6C6BD9F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4D563-63D9-EDFB-AA5F-444BC823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7BC44-DD26-A983-692F-20C45DF3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01E4-9BEE-78DE-312F-4294DA32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560C0-2EF8-67FD-3696-080ACEA3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6AC2E-A8FE-C4BA-91E8-ED2774F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30D39-3F33-FF39-43BB-C0EF0B9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3EA0C-52C9-D09D-CC81-63D253CB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25AE8-8E6C-6B97-14F2-BD827C41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BA548-E298-3ED6-DF86-AC02B0C6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91FE-5026-81CD-D4FB-CCCE944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B148-C479-BF74-6465-A785D424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54489-2905-BACF-0896-4DFC84EC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B727-8A65-ECF8-0D9F-C3485C23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03C0-84A0-629A-FC2A-D4185361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9311E-34EB-AE2F-97CE-FA47DC9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C5B6-CCA4-AF13-35EF-E3106856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2DCE3-C492-B09E-6118-5770E1167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1506-B97B-F7B7-3EFA-245ACC23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45356-8399-EC91-38CA-E3F6333A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2F00-9E05-56D0-7431-463926E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0341-8259-55FE-18D9-3E5EA014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A45EB-F5DB-9A43-248F-DCCCDF31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15EC-B084-B89F-0A0F-4AA78C86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8D8F-7AFD-AEB7-1312-F4FDFD94D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3CE2E-60A4-5148-A3D8-AFE483B9466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DDE6-C92A-F945-AEC5-A5C76DBE2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3350-2F83-F25F-7118-40D4335B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AC936-BECC-F14A-A35F-A7325B075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51BB3-D416-213B-C05D-C73376C4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6" y="-268756"/>
            <a:ext cx="10515600" cy="1325563"/>
          </a:xfrm>
        </p:spPr>
        <p:txBody>
          <a:bodyPr/>
          <a:lstStyle/>
          <a:p>
            <a:r>
              <a:rPr lang="en-US" dirty="0"/>
              <a:t>Kernal Densities for Lake Whitefish</a:t>
            </a:r>
          </a:p>
        </p:txBody>
      </p:sp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2D02B746-3941-7E1D-F7BC-36A36C1C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52"/>
            <a:ext cx="11820703" cy="62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DBE0-58F9-CB2E-67C8-FC088694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B5649-E379-8830-A956-3FE6E545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1" y="-293808"/>
            <a:ext cx="6400799" cy="1325563"/>
          </a:xfrm>
        </p:spPr>
        <p:txBody>
          <a:bodyPr/>
          <a:lstStyle/>
          <a:p>
            <a:r>
              <a:rPr lang="en-US" dirty="0"/>
              <a:t>Lake Whitefish – Depth Use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5CE41-84E2-5E69-DE9B-95E9871D7E10}"/>
              </a:ext>
            </a:extLst>
          </p:cNvPr>
          <p:cNvGrpSpPr/>
          <p:nvPr/>
        </p:nvGrpSpPr>
        <p:grpSpPr>
          <a:xfrm>
            <a:off x="181337" y="642396"/>
            <a:ext cx="12122552" cy="6120113"/>
            <a:chOff x="181337" y="642396"/>
            <a:chExt cx="12122552" cy="6120113"/>
          </a:xfrm>
        </p:grpSpPr>
        <p:pic>
          <p:nvPicPr>
            <p:cNvPr id="15" name="Picture 14" descr="A graph of different colored boxes&#10;&#10;Description automatically generated with medium confidence">
              <a:extLst>
                <a:ext uri="{FF2B5EF4-FFF2-40B4-BE49-F238E27FC236}">
                  <a16:creationId xmlns:a16="http://schemas.microsoft.com/office/drawing/2014/main" id="{D2713C04-3FC7-E71B-BEB0-DEC8E6E77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37" y="642396"/>
              <a:ext cx="10880202" cy="6120113"/>
            </a:xfrm>
            <a:prstGeom prst="rect">
              <a:avLst/>
            </a:prstGeom>
          </p:spPr>
        </p:pic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59E562B-CE8B-7360-DEAD-25484F4E8815}"/>
                </a:ext>
              </a:extLst>
            </p:cNvPr>
            <p:cNvSpPr/>
            <p:nvPr/>
          </p:nvSpPr>
          <p:spPr>
            <a:xfrm>
              <a:off x="11034531" y="3900668"/>
              <a:ext cx="177479" cy="18982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84B1E286-6173-D2F9-DEBE-0035D6BE3221}"/>
                </a:ext>
              </a:extLst>
            </p:cNvPr>
            <p:cNvSpPr/>
            <p:nvPr/>
          </p:nvSpPr>
          <p:spPr>
            <a:xfrm>
              <a:off x="11017169" y="5970604"/>
              <a:ext cx="177479" cy="27972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44B6C-AC00-861D-74F1-44C87D7470F9}"/>
                </a:ext>
              </a:extLst>
            </p:cNvPr>
            <p:cNvSpPr txBox="1"/>
            <p:nvPr/>
          </p:nvSpPr>
          <p:spPr>
            <a:xfrm>
              <a:off x="11194648" y="4665126"/>
              <a:ext cx="109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Pelagic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D0BEC3-C733-EE50-FB00-1940E83BA2BF}"/>
                </a:ext>
              </a:extLst>
            </p:cNvPr>
            <p:cNvSpPr txBox="1"/>
            <p:nvPr/>
          </p:nvSpPr>
          <p:spPr>
            <a:xfrm>
              <a:off x="11212010" y="5925799"/>
              <a:ext cx="109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Benthic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5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Kernal Densities for Lake Whitefish</vt:lpstr>
      <vt:lpstr>Lake Whitefish – Depth 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Hlina</dc:creator>
  <cp:lastModifiedBy>Ben Hlina</cp:lastModifiedBy>
  <cp:revision>2</cp:revision>
  <dcterms:created xsi:type="dcterms:W3CDTF">2024-10-07T14:57:59Z</dcterms:created>
  <dcterms:modified xsi:type="dcterms:W3CDTF">2024-10-07T21:04:12Z</dcterms:modified>
</cp:coreProperties>
</file>