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DBAE-6F1D-7AB9-8FE0-741EA45C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14DD-BD6C-1632-5948-2F9C42D31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044BE-419E-EAE4-D5E6-55682D1A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A144-CF94-FFA3-39F1-FBE536F5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28B0-8AFF-CCB4-5B90-C715C945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C50E-DF9C-94BB-B0EE-B11ED048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4830-0DCD-5C69-1D20-0B6A08E1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2334-E51D-B351-F2C1-42853122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B6079-22EE-0CE6-9759-F5A7D979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3ED6-FAD2-509C-0B8B-F3D0A49D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900E3-EE3C-87A9-2A83-93DD6FF1A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6E6C-628F-CD6F-6B6B-297511C5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9979-F271-C451-70FC-62F0216A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B30D-6215-1EFE-412A-07EF7FBA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1307-D592-4125-6020-68AA51A2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A366-AF14-BFC9-5A47-78CF63FF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456F-5C54-F657-362B-A208C78F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5BB1-DD6F-7F0D-D1DC-3398349E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A4DF-9287-79EC-A4F7-173158DE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A7D2-E128-19D8-6A5A-BDD7292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40C-E728-7659-5FD6-581DFD91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1DD2E-4730-93B9-74F4-A0B631DE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B8EF-7C2D-590C-8512-4EC5B2D5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8915F-E05A-E5DC-6B6B-E21CE7AB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770-25BA-F3B0-1118-5E2D1E9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B024-320E-BDDE-18C2-18301DF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78FA-D969-5ABF-BB03-BAA117EA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CB78-76C7-585E-260D-068C333E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DB089-17CB-F200-E0D0-5E2CE12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FF8C-A2C3-9D27-8D90-E89D89F7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71583-2151-420E-5EFA-7854D57B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22E-92A8-5A99-634D-0DFF40A9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4646-FB03-BC56-143F-C518E3C7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675FA-C9DA-E871-6B0D-8A9FAE7F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78A35-BDF8-AC3F-96FA-C1F3902A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BFE1E-6E45-D0CD-EB47-22650B34C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322A6-70B2-483F-B51E-D34DD9D9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3DA9-C396-099A-FF42-2493EDAC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BF162-D262-D917-D776-3D3E24C8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C168-4349-53DC-A381-29CCBE1A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A926-E612-172D-7F3C-1E0BF77C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F61DC-3F6A-93BD-F320-56CDE596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9EBE2-D553-AC1E-B4BF-D895BA47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0AB85-6B0D-6CD6-182B-1C82C2C6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9C69-CF24-5971-2060-6835E1A8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FDB03-AF04-4D37-90D2-9655F0C4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6CEA-2627-20CF-CAA7-1042E220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083A-BF10-4D2C-36A8-4D33E29D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24644-3AE2-574E-BDA0-4D642C13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237F-1DD7-0708-67EB-91C13913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F025A-C5D3-0CED-AF29-03F18CE0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B368-12B3-C6DA-61F8-AB1A64CD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946-AF2A-4E63-9367-55698C04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9CB9E-3F9B-A552-9AC3-3283D00DC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D713E-783E-5609-2282-FBF67CB4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6B23-02E0-18DD-97F2-ECBF5507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2D6A8-7D73-79B2-3BA7-8BCAFF60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A233B-E9F3-332B-D431-F0610636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122BD-A1C2-C780-D419-890443C8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FB7B-1DA3-C1DF-74E9-C4BC7C84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4B4E-C62D-9661-3BDC-578B675B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F20D3-5EF9-FB46-B37A-C1C66F535EE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4506-A0D7-50C0-4854-1E50632E7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2F7E-5226-8D81-2502-74C2E0E17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8EC73-9FC4-3C4C-902F-5B78224C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C790E58-5FFD-DE06-700C-519754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Detection for 1 fish on Point Peter Line – </a:t>
            </a:r>
            <a:r>
              <a:rPr lang="en-US" sz="2000" dirty="0" err="1"/>
              <a:t>Blackdots</a:t>
            </a:r>
            <a:r>
              <a:rPr lang="en-US" sz="2000" dirty="0"/>
              <a:t> represent receivers –  green dots are where the fish could be – it had a depth of 19.41 m – the fish’s location is based on an equally spaced grid but could be randomly sampled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F6DA9-754C-1B27-DC44-00FADC73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30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22C03-28D4-9A07-1BB5-E5F96C05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4925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Bathymetry of the lake given the potential location of the fish.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FAC07-D210-39CB-E9F1-44C629C4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326571"/>
            <a:ext cx="6531429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7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387E60-1F03-BF26-C408-47E2500A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2596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Given the bathymetry and fish’s depth we can classify the fish to be either benthic or pelagic at the given grided locations – again I can easily do this process for random points within the receiver range.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51AD4-436C-0D58-02DA-9DFA675A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57" y="478971"/>
            <a:ext cx="6270172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2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E7BEB-D9A1-7A22-630C-0CF9BAFA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4" y="1159200"/>
            <a:ext cx="10727154" cy="56988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1ABBEDF-8029-E675-2CE1-F48FDED4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Example of 5 detections including the one used above – total percentage is from 0-1.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14F1B9-89A6-5141-5389-95FDB5146B4D}"/>
              </a:ext>
            </a:extLst>
          </p:cNvPr>
          <p:cNvSpPr txBox="1"/>
          <p:nvPr/>
        </p:nvSpPr>
        <p:spPr>
          <a:xfrm>
            <a:off x="2558718" y="1594680"/>
            <a:ext cx="193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PPW-008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F02796-F184-9933-4BA3-0247349C8131}"/>
              </a:ext>
            </a:extLst>
          </p:cNvPr>
          <p:cNvSpPr txBox="1"/>
          <p:nvPr/>
        </p:nvSpPr>
        <p:spPr>
          <a:xfrm>
            <a:off x="628265" y="3275111"/>
            <a:ext cx="118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 - 006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EC544C-820C-76F1-F000-60084AB0840E}"/>
              </a:ext>
            </a:extLst>
          </p:cNvPr>
          <p:cNvSpPr txBox="1"/>
          <p:nvPr/>
        </p:nvSpPr>
        <p:spPr>
          <a:xfrm>
            <a:off x="628265" y="5874518"/>
            <a:ext cx="118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 - 008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BBD9D3-015F-89AD-F9F2-D9010EBB3A62}"/>
              </a:ext>
            </a:extLst>
          </p:cNvPr>
          <p:cNvSpPr txBox="1"/>
          <p:nvPr/>
        </p:nvSpPr>
        <p:spPr>
          <a:xfrm>
            <a:off x="6266125" y="1581735"/>
            <a:ext cx="193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PPW-008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07DB03-4215-C917-7038-64410E2BFE40}"/>
              </a:ext>
            </a:extLst>
          </p:cNvPr>
          <p:cNvSpPr txBox="1"/>
          <p:nvPr/>
        </p:nvSpPr>
        <p:spPr>
          <a:xfrm>
            <a:off x="8524126" y="1594680"/>
            <a:ext cx="193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PPW-008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450810-0E65-B2AA-7AAB-5405A4C8CE78}"/>
              </a:ext>
            </a:extLst>
          </p:cNvPr>
          <p:cNvSpPr txBox="1"/>
          <p:nvPr/>
        </p:nvSpPr>
        <p:spPr>
          <a:xfrm>
            <a:off x="9331537" y="1594680"/>
            <a:ext cx="193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PPW-004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25C3FD-44F0-FCC5-B97F-2E33703C0C27}"/>
              </a:ext>
            </a:extLst>
          </p:cNvPr>
          <p:cNvSpPr txBox="1"/>
          <p:nvPr/>
        </p:nvSpPr>
        <p:spPr>
          <a:xfrm>
            <a:off x="628264" y="2044182"/>
            <a:ext cx="118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 - 006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7C0AA6-FA99-5FEE-61E5-E3FE36EE75B6}"/>
              </a:ext>
            </a:extLst>
          </p:cNvPr>
          <p:cNvSpPr txBox="1"/>
          <p:nvPr/>
        </p:nvSpPr>
        <p:spPr>
          <a:xfrm>
            <a:off x="628263" y="4891036"/>
            <a:ext cx="1186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PPW - 008</a:t>
            </a:r>
          </a:p>
        </p:txBody>
      </p:sp>
    </p:spTree>
    <p:extLst>
      <p:ext uri="{BB962C8B-B14F-4D97-AF65-F5344CB8AC3E}">
        <p14:creationId xmlns:p14="http://schemas.microsoft.com/office/powerpoint/2010/main" val="27734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EAAA-BADD-81BD-8FFA-BD8D5C49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BD90F7D-A4E1-4E87-D601-0C0CF4A4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From there I have taken the average for each fish given each day it was detected, can go more fine scale than this – The model figure, is mean percentage with a response of day of year, benthic or pelagic, and a random effect of fish id. The points are the mean regardless of individual – This overall analysis can change as right now I’m not sure I find it all that informative or at least the way I’m presenting it as it right now the Daily percentage a fish could be benthic or pelagic. Sorry for the inconsistencies in the labelling of things. </a:t>
            </a:r>
          </a:p>
        </p:txBody>
      </p:sp>
      <p:pic>
        <p:nvPicPr>
          <p:cNvPr id="4" name="Picture 3" descr="A graph showing the time of the month&#10;&#10;Description automatically generated with medium confidence">
            <a:extLst>
              <a:ext uri="{FF2B5EF4-FFF2-40B4-BE49-F238E27FC236}">
                <a16:creationId xmlns:a16="http://schemas.microsoft.com/office/drawing/2014/main" id="{4C30271A-89BF-5723-9790-1C3EA77E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2" y="1155004"/>
            <a:ext cx="10697227" cy="56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10C55-8971-2980-866A-7668396C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114EA7B-523A-BEEB-8845-C76F6507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861" y="-4367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If I do this for each detection and each fish I get the following</a:t>
            </a:r>
          </a:p>
        </p:txBody>
      </p:sp>
    </p:spTree>
    <p:extLst>
      <p:ext uri="{BB962C8B-B14F-4D97-AF65-F5344CB8AC3E}">
        <p14:creationId xmlns:p14="http://schemas.microsoft.com/office/powerpoint/2010/main" val="41142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252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Detection for 1 fish on Point Peter Line – Blackdots represent receivers –  green dots are where the fish could be – it had a depth of 19.41 m – the fish’s location is based on an equally spaced grid but could be randomly sampled</vt:lpstr>
      <vt:lpstr>Bathymetry of the lake given the potential location of the fish. </vt:lpstr>
      <vt:lpstr>Given the bathymetry and fish’s depth we can classify the fish to be either benthic or pelagic at the given grided locations – again I can easily do this process for random points within the receiver range.  </vt:lpstr>
      <vt:lpstr>Example of 5 detections including the one used above – total percentage is from 0-1. </vt:lpstr>
      <vt:lpstr>From there I have taken the average for each fish given each day it was detected, can go more fine scale than this – The model figure, is mean percentage with a response of day of year, benthic or pelagic, and a random effect of fish id. The points are the mean regardless of individual – This overall analysis can change as right now I’m not sure I find it all that informative or at least the way I’m presenting it as it right now the Daily percentage a fish could be benthic or pelagic. Sorry for the inconsistencies in the labelling of things. </vt:lpstr>
      <vt:lpstr>If I do this for each detection and each fish I get the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Hlina</dc:creator>
  <cp:lastModifiedBy>Ben Hlina</cp:lastModifiedBy>
  <cp:revision>6</cp:revision>
  <dcterms:created xsi:type="dcterms:W3CDTF">2024-09-30T17:37:06Z</dcterms:created>
  <dcterms:modified xsi:type="dcterms:W3CDTF">2024-10-02T19:07:35Z</dcterms:modified>
</cp:coreProperties>
</file>