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1BB5-6E63-8BEB-200D-A4FD21610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CB4BD-7FBB-1EEF-C8BD-CCC8AB960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E541E-8C8B-7976-794F-5A0DA9B3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4F9F-23DC-4123-8C05-9DA0603F369C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56030-4595-B2EC-A9F1-669EF330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F6D53-B87E-469C-53AA-800A7C2E2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EAF6-373E-4DC6-AF1E-530C3705A1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119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39A5-7228-C5E1-CBFE-37706572C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27F5C-8902-A0F8-92A7-B634B6760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72C8-D03C-584A-EAB9-6CCB84B15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4F9F-23DC-4123-8C05-9DA0603F369C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E99F2-C7EC-E200-031A-648D22C3B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D3AC3-1BFF-C502-69E0-C8034CCA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EAF6-373E-4DC6-AF1E-530C3705A1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323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5017C-15BA-695A-3CE4-918DF7C05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2F287-BDC5-E037-4A5E-B6F38ECFA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29B93-5039-9454-0A7B-F89575ED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4F9F-23DC-4123-8C05-9DA0603F369C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D8B3E-C83F-7F8D-C4A0-ECE41314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29205-7837-6A09-2F8F-90E61ADE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EAF6-373E-4DC6-AF1E-530C3705A1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443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A80F-8B52-44FF-46DC-DBDA27FE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6C204-5ED8-61EF-85E8-1C379103C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18D6B-C77C-EDC8-3A75-9EE541C29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4F9F-23DC-4123-8C05-9DA0603F369C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AF27A-9A19-E688-6B05-7943536C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8FABD-16DF-6007-5DDE-2613035B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EAF6-373E-4DC6-AF1E-530C3705A1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023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C0A9B-F260-C253-7E86-FCF30ABD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446BA-5B2D-7265-82DC-0668E27C7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A1383-4AAB-D857-91E9-A88B3F29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4F9F-23DC-4123-8C05-9DA0603F369C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42A55-4704-8FA7-686E-FC25DC421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A08CC-19B9-0BD3-BD4C-C61AC948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EAF6-373E-4DC6-AF1E-530C3705A1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314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7D2D-271B-5CDA-BA2F-F0F8109E6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F15AC-194C-546D-DD8F-BA19B3D9B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2A70B-5B70-C534-A1C3-CF9823435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7851D-A323-26EA-B07F-4FFEFE35F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4F9F-23DC-4123-8C05-9DA0603F369C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C45D1-5355-67FC-80E9-6B5728B8A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256B7-6648-FC30-128C-F140CDAFD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EAF6-373E-4DC6-AF1E-530C3705A1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452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684AB-3424-0EA4-8226-FEB93A514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3625B-2C1D-3D21-64AC-7D345C18D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514B8-8D77-4EE4-BA34-21B29DC3B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289353-50C6-4524-1175-C9FBD39C9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32C764-6074-D0FC-7C32-922D5D2D4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5B3D2E-24B0-58AB-175D-816AB42BC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4F9F-23DC-4123-8C05-9DA0603F369C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BDC659-8C75-0F90-85F5-3A3CEA1B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A654A3-D210-7160-7807-E00F16C8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EAF6-373E-4DC6-AF1E-530C3705A1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238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486C-02E9-2FC5-8801-B8153E134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188F7-72A2-1AA8-6272-5A97509F5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4F9F-23DC-4123-8C05-9DA0603F369C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C0670-EABC-CE5C-A8CC-516052722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829F1-4270-E792-0627-FBEF7870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EAF6-373E-4DC6-AF1E-530C3705A1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261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A34996-05B5-C8A2-2CD7-E187C90E3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4F9F-23DC-4123-8C05-9DA0603F369C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BD9A8D-2321-F94A-0A41-778824FBD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AAF75-1CF4-A8BE-36FA-77CB0F8D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EAF6-373E-4DC6-AF1E-530C3705A1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863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A2DAB-5C67-C7E7-33FF-930BA130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4980A-C07A-A0DC-3346-76447CBA2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E5DAD-ABA3-0221-C63C-13E060030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91E7E-7CB5-C8A0-C12D-C491E5C1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4F9F-23DC-4123-8C05-9DA0603F369C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A5F85-88B7-3552-D2DA-44A53A0D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B8A27-851C-7941-94B3-5D5EDE2C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EAF6-373E-4DC6-AF1E-530C3705A1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180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27DE-4CC4-F589-E36F-48BA5CF8E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0F4BFA-6256-E7AC-E78B-7BD46F93D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B86B8-1BF6-7DA4-804D-6C33C498C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484EE-3D0E-738C-B75F-1B705674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4F9F-23DC-4123-8C05-9DA0603F369C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74A08-45FE-6582-0370-3B68149B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1810F-4C4A-0616-108B-19697DED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EAF6-373E-4DC6-AF1E-530C3705A1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156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621BB3-2003-EDBD-5F15-B3A8F407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17797-8866-7732-5B8A-EFC6326AC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B0E35-5D1B-4FCB-5253-23226141DE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7B4F9F-23DC-4123-8C05-9DA0603F369C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6ECA3-D67E-4C9D-DE2E-02B444A55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272AE-F048-86AB-678F-CE3E4B5F5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F3EAF6-373E-4DC6-AF1E-530C3705A1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476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478DCD-C1D9-A712-4039-CA14AF54D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1" y="0"/>
            <a:ext cx="8875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showing a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FF11485D-7F09-DC4F-8012-076F2AE86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1" y="0"/>
            <a:ext cx="8875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9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map of the world&#10;&#10;Description automatically generated">
            <a:extLst>
              <a:ext uri="{FF2B5EF4-FFF2-40B4-BE49-F238E27FC236}">
                <a16:creationId xmlns:a16="http://schemas.microsoft.com/office/drawing/2014/main" id="{4EC23B3A-BE77-268C-06BE-540B95196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0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0ED1B019-1BFE-D339-966E-A465AB37A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42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Hlina</dc:creator>
  <cp:lastModifiedBy>Ben Hlina</cp:lastModifiedBy>
  <cp:revision>1</cp:revision>
  <dcterms:created xsi:type="dcterms:W3CDTF">2024-04-05T12:55:40Z</dcterms:created>
  <dcterms:modified xsi:type="dcterms:W3CDTF">2024-04-05T13:55:52Z</dcterms:modified>
</cp:coreProperties>
</file>