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7" r:id="rId6"/>
    <p:sldId id="276" r:id="rId7"/>
    <p:sldId id="269" r:id="rId8"/>
    <p:sldId id="270" r:id="rId9"/>
    <p:sldId id="279" r:id="rId10"/>
    <p:sldId id="278" r:id="rId11"/>
    <p:sldId id="281" r:id="rId12"/>
    <p:sldId id="277" r:id="rId13"/>
    <p:sldId id="27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>
      <p:cViewPr varScale="1">
        <p:scale>
          <a:sx n="105" d="100"/>
          <a:sy n="105" d="100"/>
        </p:scale>
        <p:origin x="168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MVVM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Model-view-controller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err="1" smtClean="0"/>
            <a:t>Javascript</a:t>
          </a:r>
          <a:r>
            <a:rPr lang="en-US" dirty="0" smtClean="0"/>
            <a:t> routes, </a:t>
          </a:r>
          <a:r>
            <a:rPr lang="en-US" dirty="0" err="1" smtClean="0"/>
            <a:t>viewmodel</a:t>
          </a:r>
          <a:r>
            <a:rPr lang="en-US" dirty="0" smtClean="0"/>
            <a:t> &amp; model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HTML views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Mix it up!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MVC views can be MVVM partials</a:t>
          </a:r>
          <a:r>
            <a:rPr lang="en-US" b="1" dirty="0" smtClean="0"/>
            <a:t> </a:t>
          </a:r>
          <a:r>
            <a:rPr lang="en-US" b="0" dirty="0" smtClean="0"/>
            <a:t>or complete pages</a:t>
          </a:r>
          <a:endParaRPr lang="en-US" b="0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C83B237D-5098-44BD-97ED-E97EF7895569}">
      <dgm:prSet phldrT="[Text]"/>
      <dgm:spPr/>
      <dgm:t>
        <a:bodyPr/>
        <a:lstStyle/>
        <a:p>
          <a:r>
            <a:rPr lang="en-US" b="0" dirty="0" smtClean="0"/>
            <a:t>Routes from MVC exported to JS routing</a:t>
          </a:r>
          <a:endParaRPr lang="en-US" b="0" dirty="0"/>
        </a:p>
      </dgm:t>
    </dgm:pt>
    <dgm:pt modelId="{BA8917DD-A0E9-4009-9BEC-C19EBD9AE93F}" type="parTrans" cxnId="{5BF52215-0298-4B52-ADE5-769DADB32C9F}">
      <dgm:prSet/>
      <dgm:spPr/>
      <dgm:t>
        <a:bodyPr/>
        <a:lstStyle/>
        <a:p>
          <a:endParaRPr lang="en-GB"/>
        </a:p>
      </dgm:t>
    </dgm:pt>
    <dgm:pt modelId="{971891C2-0964-4289-869B-A95376A06C65}" type="sibTrans" cxnId="{5BF52215-0298-4B52-ADE5-769DADB32C9F}">
      <dgm:prSet/>
      <dgm:spPr/>
      <dgm:t>
        <a:bodyPr/>
        <a:lstStyle/>
        <a:p>
          <a:endParaRPr lang="en-GB"/>
        </a:p>
      </dgm:t>
    </dgm:pt>
    <dgm:pt modelId="{0B64F8A5-6B48-43C2-8523-4BECB8DE28D6}">
      <dgm:prSet phldrT="[Text]"/>
      <dgm:spPr/>
      <dgm:t>
        <a:bodyPr/>
        <a:lstStyle/>
        <a:p>
          <a:r>
            <a:rPr lang="en-US" b="0" dirty="0" smtClean="0"/>
            <a:t>JS views can have *optional* model binding</a:t>
          </a:r>
          <a:endParaRPr lang="en-US" b="0" dirty="0"/>
        </a:p>
      </dgm:t>
    </dgm:pt>
    <dgm:pt modelId="{AEC9BCEE-D365-48C2-803D-75C05D8DB786}" type="parTrans" cxnId="{F859FD59-E00F-44E6-842E-A12BD5D432A7}">
      <dgm:prSet/>
      <dgm:spPr/>
      <dgm:t>
        <a:bodyPr/>
        <a:lstStyle/>
        <a:p>
          <a:endParaRPr lang="en-GB"/>
        </a:p>
      </dgm:t>
    </dgm:pt>
    <dgm:pt modelId="{B3D6A7C6-3238-407D-B434-80078E0E4291}" type="sibTrans" cxnId="{F859FD59-E00F-44E6-842E-A12BD5D432A7}">
      <dgm:prSet/>
      <dgm:spPr/>
      <dgm:t>
        <a:bodyPr/>
        <a:lstStyle/>
        <a:p>
          <a:endParaRPr lang="en-GB"/>
        </a:p>
      </dgm:t>
    </dgm:pt>
    <dgm:pt modelId="{8DED94C4-A54B-49D5-8F75-2E8154DD86F5}">
      <dgm:prSet phldrT="[Text]"/>
      <dgm:spPr/>
      <dgm:t>
        <a:bodyPr/>
        <a:lstStyle/>
        <a:p>
          <a:r>
            <a:rPr lang="en-US" dirty="0" smtClean="0"/>
            <a:t>AMD format modules</a:t>
          </a:r>
          <a:endParaRPr lang="en-US" dirty="0"/>
        </a:p>
      </dgm:t>
    </dgm:pt>
    <dgm:pt modelId="{2FA8560C-F613-402D-9976-CA6F55214CAF}" type="parTrans" cxnId="{ED17857E-85C3-41B4-A0A4-C2C48CFE82C9}">
      <dgm:prSet/>
      <dgm:spPr/>
      <dgm:t>
        <a:bodyPr/>
        <a:lstStyle/>
        <a:p>
          <a:endParaRPr lang="en-GB"/>
        </a:p>
      </dgm:t>
    </dgm:pt>
    <dgm:pt modelId="{7A2B3039-CD0A-4C8A-97DB-03D7710C77A2}" type="sibTrans" cxnId="{ED17857E-85C3-41B4-A0A4-C2C48CFE82C9}">
      <dgm:prSet/>
      <dgm:spPr/>
      <dgm:t>
        <a:bodyPr/>
        <a:lstStyle/>
        <a:p>
          <a:endParaRPr lang="en-GB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endParaRPr lang="en-US"/>
        </a:p>
      </dgm:t>
    </dgm:pt>
    <dgm:pt modelId="{10FFF75E-1681-4854-9C1F-5DAABA60D337}" type="pres">
      <dgm:prSet presAssocID="{F8C31ED9-A2C0-4A09-A419-0AE9A44BB8DF}" presName="parTrans" presStyleLbl="sibTrans2D1" presStyleIdx="1" presStyleCnt="7"/>
      <dgm:spPr/>
      <dgm:t>
        <a:bodyPr/>
        <a:lstStyle/>
        <a:p>
          <a:endParaRPr lang="en-GB"/>
        </a:p>
      </dgm:t>
    </dgm:pt>
    <dgm:pt modelId="{73DBFA1A-3823-4209-9CD6-DBDD456F39FB}" type="pres">
      <dgm:prSet presAssocID="{33BF0E2A-2B00-40A5-832E-FC800DCA5982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A126854-FB3E-4BE0-9A83-9A42BBDBF4C9}" type="pres">
      <dgm:prSet presAssocID="{8DED94C4-A54B-49D5-8F75-2E8154DD86F5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782B36-ED8B-411A-91E2-8203FC2ADD7D}" type="pres">
      <dgm:prSet presAssocID="{7A2B3039-CD0A-4C8A-97DB-03D7710C77A2}" presName="sibTrans" presStyleLbl="sibTrans2D1" presStyleIdx="3" presStyleCnt="7"/>
      <dgm:spPr/>
      <dgm:t>
        <a:bodyPr/>
        <a:lstStyle/>
        <a:p>
          <a:endParaRPr lang="en-GB"/>
        </a:p>
      </dgm:t>
    </dgm:pt>
    <dgm:pt modelId="{68423B8C-DD55-4C1A-86D3-87118415FFA7}" type="pres">
      <dgm:prSet presAssocID="{CAE20587-4D50-4B6B-A17D-199722D630E2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endParaRPr lang="en-US"/>
        </a:p>
      </dgm:t>
    </dgm:pt>
    <dgm:pt modelId="{EAD7BA51-8893-4346-9B62-13FC1434F1B5}" type="pres">
      <dgm:prSet presAssocID="{7CBA4BA7-B8C9-4EC9-9C51-4E810224FE14}" presName="parTrans" presStyleLbl="sibTrans2D1" presStyleIdx="4" presStyleCnt="7"/>
      <dgm:spPr/>
      <dgm:t>
        <a:bodyPr/>
        <a:lstStyle/>
        <a:p>
          <a:endParaRPr lang="en-GB"/>
        </a:p>
      </dgm:t>
    </dgm:pt>
    <dgm:pt modelId="{2985E292-795D-4403-BD7F-3A17BE0B21A7}" type="pres">
      <dgm:prSet presAssocID="{15982A38-A73B-4943-B138-EA0EAB77BC29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2A6BE-45E7-42DC-B194-4D10ABC2E712}" type="pres">
      <dgm:prSet presAssocID="{9295158E-0763-4655-AD0E-61686A560F58}" presName="sibTrans" presStyleLbl="sibTrans2D1" presStyleIdx="5" presStyleCnt="7"/>
      <dgm:spPr/>
      <dgm:t>
        <a:bodyPr/>
        <a:lstStyle/>
        <a:p>
          <a:endParaRPr lang="en-GB"/>
        </a:p>
      </dgm:t>
    </dgm:pt>
    <dgm:pt modelId="{90FA39B4-906E-4337-B1FD-CC9444D63365}" type="pres">
      <dgm:prSet presAssocID="{C83B237D-5098-44BD-97ED-E97EF7895569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5494D2-7FEA-4756-95E6-8EC128888226}" type="pres">
      <dgm:prSet presAssocID="{971891C2-0964-4289-869B-A95376A06C65}" presName="sibTrans" presStyleLbl="sibTrans2D1" presStyleIdx="6" presStyleCnt="7"/>
      <dgm:spPr/>
      <dgm:t>
        <a:bodyPr/>
        <a:lstStyle/>
        <a:p>
          <a:endParaRPr lang="en-GB"/>
        </a:p>
      </dgm:t>
    </dgm:pt>
    <dgm:pt modelId="{0DEC863E-73D5-49EF-A531-CA48AD8ACC5B}" type="pres">
      <dgm:prSet presAssocID="{0B64F8A5-6B48-43C2-8523-4BECB8DE28D6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5262FB8A-F08D-4E4B-9501-03F734EB3B4A}" type="presOf" srcId="{9295158E-0763-4655-AD0E-61686A560F58}" destId="{F072A6BE-45E7-42DC-B194-4D10ABC2E712}" srcOrd="0" destOrd="0" presId="urn:microsoft.com/office/officeart/2005/8/layout/lProcess1"/>
    <dgm:cxn modelId="{C2DE6478-EA47-415C-9005-5E4BC3C2749A}" type="presOf" srcId="{7CBA4BA7-B8C9-4EC9-9C51-4E810224FE14}" destId="{EAD7BA51-8893-4346-9B62-13FC1434F1B5}" srcOrd="0" destOrd="0" presId="urn:microsoft.com/office/officeart/2005/8/layout/lProcess1"/>
    <dgm:cxn modelId="{B522739A-4DEE-43CF-9357-A84EF1EEE7ED}" srcId="{41E3B52E-71B8-4BD0-B1ED-D051FFB12506}" destId="{33BF0E2A-2B00-40A5-832E-FC800DCA5982}" srcOrd="0" destOrd="0" parTransId="{F8C31ED9-A2C0-4A09-A419-0AE9A44BB8DF}" sibTransId="{E373698D-1356-47A7-A591-B72BFE77C3D1}"/>
    <dgm:cxn modelId="{D41F8DE6-6D32-4F46-B822-2F0458884548}" type="presOf" srcId="{F8C31ED9-A2C0-4A09-A419-0AE9A44BB8DF}" destId="{10FFF75E-1681-4854-9C1F-5DAABA60D337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2483AD21-058A-4096-9FD2-262FA7234004}" type="presOf" srcId="{8DED94C4-A54B-49D5-8F75-2E8154DD86F5}" destId="{CA126854-FB3E-4BE0-9A83-9A42BBDBF4C9}" srcOrd="0" destOrd="0" presId="urn:microsoft.com/office/officeart/2005/8/layout/lProcess1"/>
    <dgm:cxn modelId="{E11737DC-5783-41C6-A6D3-5ED338948EDD}" type="presOf" srcId="{C83B237D-5098-44BD-97ED-E97EF7895569}" destId="{90FA39B4-906E-4337-B1FD-CC9444D63365}" srcOrd="0" destOrd="0" presId="urn:microsoft.com/office/officeart/2005/8/layout/lProcess1"/>
    <dgm:cxn modelId="{7D60D6F7-C70A-47DE-BDD9-CC47CE8F0026}" type="presOf" srcId="{CAE20587-4D50-4B6B-A17D-199722D630E2}" destId="{68423B8C-DD55-4C1A-86D3-87118415FFA7}" srcOrd="0" destOrd="0" presId="urn:microsoft.com/office/officeart/2005/8/layout/lProcess1"/>
    <dgm:cxn modelId="{D47B1F4F-F92A-41DF-A65A-996E44679562}" type="presOf" srcId="{E373698D-1356-47A7-A591-B72BFE77C3D1}" destId="{E7F7C4A8-2F3A-49BA-B2E4-CF48FCA5D8D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B767AB03-F7F7-492B-8158-C75E1682A10F}" srcId="{EA587102-578B-46F3-8D9E-CEC48527A898}" destId="{15982A38-A73B-4943-B138-EA0EAB77BC29}" srcOrd="0" destOrd="0" parTransId="{7CBA4BA7-B8C9-4EC9-9C51-4E810224FE14}" sibTransId="{9295158E-0763-4655-AD0E-61686A560F58}"/>
    <dgm:cxn modelId="{40192D44-317B-41B5-B54B-3B6459B9C324}" type="presOf" srcId="{33BF0E2A-2B00-40A5-832E-FC800DCA5982}" destId="{73DBFA1A-3823-4209-9CD6-DBDD456F39FB}" srcOrd="0" destOrd="0" presId="urn:microsoft.com/office/officeart/2005/8/layout/lProcess1"/>
    <dgm:cxn modelId="{D8134027-0F01-43EB-A82C-1595240675D0}" type="presOf" srcId="{7A2B3039-CD0A-4C8A-97DB-03D7710C77A2}" destId="{2D782B36-ED8B-411A-91E2-8203FC2ADD7D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5BF52215-0298-4B52-ADE5-769DADB32C9F}" srcId="{EA587102-578B-46F3-8D9E-CEC48527A898}" destId="{C83B237D-5098-44BD-97ED-E97EF7895569}" srcOrd="1" destOrd="0" parTransId="{BA8917DD-A0E9-4009-9BEC-C19EBD9AE93F}" sibTransId="{971891C2-0964-4289-869B-A95376A06C65}"/>
    <dgm:cxn modelId="{4E173658-2C41-4CE6-8C04-7379ECF1D6ED}" type="presOf" srcId="{971891C2-0964-4289-869B-A95376A06C65}" destId="{E25494D2-7FEA-4756-95E6-8EC128888226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F859FD59-E00F-44E6-842E-A12BD5D432A7}" srcId="{EA587102-578B-46F3-8D9E-CEC48527A898}" destId="{0B64F8A5-6B48-43C2-8523-4BECB8DE28D6}" srcOrd="2" destOrd="0" parTransId="{AEC9BCEE-D365-48C2-803D-75C05D8DB786}" sibTransId="{B3D6A7C6-3238-407D-B434-80078E0E4291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0E7F2077-D370-410F-AAF9-2DDD8989268A}" type="presOf" srcId="{41E3B52E-71B8-4BD0-B1ED-D051FFB12506}" destId="{09ADE9CE-20B7-4A4E-BED6-D56E4ED1D855}" srcOrd="0" destOrd="0" presId="urn:microsoft.com/office/officeart/2005/8/layout/lProcess1"/>
    <dgm:cxn modelId="{D0262924-244B-4A6F-972B-46F36790B4EF}" type="presOf" srcId="{0B64F8A5-6B48-43C2-8523-4BECB8DE28D6}" destId="{0DEC863E-73D5-49EF-A531-CA48AD8ACC5B}" srcOrd="0" destOrd="0" presId="urn:microsoft.com/office/officeart/2005/8/layout/lProcess1"/>
    <dgm:cxn modelId="{ED17857E-85C3-41B4-A0A4-C2C48CFE82C9}" srcId="{41E3B52E-71B8-4BD0-B1ED-D051FFB12506}" destId="{8DED94C4-A54B-49D5-8F75-2E8154DD86F5}" srcOrd="1" destOrd="0" parTransId="{2FA8560C-F613-402D-9976-CA6F55214CAF}" sibTransId="{7A2B3039-CD0A-4C8A-97DB-03D7710C77A2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DE495765-71F8-483A-B1A3-6785698B3FE4}" type="presParOf" srcId="{22D8E0AF-322E-4A8E-BC3C-6E9E9A51F58F}" destId="{734C3A16-72FA-42CA-BF15-F44513245016}" srcOrd="2" destOrd="0" presId="urn:microsoft.com/office/officeart/2005/8/layout/lProcess1"/>
    <dgm:cxn modelId="{1524479E-560D-41AD-9724-60D69CB2EAE2}" type="presParOf" srcId="{734C3A16-72FA-42CA-BF15-F44513245016}" destId="{09ADE9CE-20B7-4A4E-BED6-D56E4ED1D855}" srcOrd="0" destOrd="0" presId="urn:microsoft.com/office/officeart/2005/8/layout/lProcess1"/>
    <dgm:cxn modelId="{6F88BF44-AFBA-4757-B562-E839AD06AD60}" type="presParOf" srcId="{734C3A16-72FA-42CA-BF15-F44513245016}" destId="{10FFF75E-1681-4854-9C1F-5DAABA60D337}" srcOrd="1" destOrd="0" presId="urn:microsoft.com/office/officeart/2005/8/layout/lProcess1"/>
    <dgm:cxn modelId="{9DC4DA6F-8862-475D-8471-A3C258EB3FEC}" type="presParOf" srcId="{734C3A16-72FA-42CA-BF15-F44513245016}" destId="{73DBFA1A-3823-4209-9CD6-DBDD456F39FB}" srcOrd="2" destOrd="0" presId="urn:microsoft.com/office/officeart/2005/8/layout/lProcess1"/>
    <dgm:cxn modelId="{92F8BADA-0747-4272-961B-3D362A2FBB24}" type="presParOf" srcId="{734C3A16-72FA-42CA-BF15-F44513245016}" destId="{E7F7C4A8-2F3A-49BA-B2E4-CF48FCA5D8D8}" srcOrd="3" destOrd="0" presId="urn:microsoft.com/office/officeart/2005/8/layout/lProcess1"/>
    <dgm:cxn modelId="{A13A6DD5-562D-4960-81E1-01C6B6252ABF}" type="presParOf" srcId="{734C3A16-72FA-42CA-BF15-F44513245016}" destId="{CA126854-FB3E-4BE0-9A83-9A42BBDBF4C9}" srcOrd="4" destOrd="0" presId="urn:microsoft.com/office/officeart/2005/8/layout/lProcess1"/>
    <dgm:cxn modelId="{7EF9F64C-CC56-4DDC-9340-93EA94AA2E3A}" type="presParOf" srcId="{734C3A16-72FA-42CA-BF15-F44513245016}" destId="{2D782B36-ED8B-411A-91E2-8203FC2ADD7D}" srcOrd="5" destOrd="0" presId="urn:microsoft.com/office/officeart/2005/8/layout/lProcess1"/>
    <dgm:cxn modelId="{C1355E47-AB94-414D-8A5B-73BAA57CD250}" type="presParOf" srcId="{734C3A16-72FA-42CA-BF15-F44513245016}" destId="{68423B8C-DD55-4C1A-86D3-87118415FFA7}" srcOrd="6" destOrd="0" presId="urn:microsoft.com/office/officeart/2005/8/layout/lProcess1"/>
    <dgm:cxn modelId="{4AA85396-7660-45FE-8778-70A6D15AAB04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04F5AAF2-E84A-4859-871C-FB33CC53741C}" type="presParOf" srcId="{96EC6E5F-616C-4A0E-8B47-23C2DB360B15}" destId="{EAD7BA51-8893-4346-9B62-13FC1434F1B5}" srcOrd="1" destOrd="0" presId="urn:microsoft.com/office/officeart/2005/8/layout/lProcess1"/>
    <dgm:cxn modelId="{03D18F74-62DE-46FC-BDC3-F46D4C5A4C7A}" type="presParOf" srcId="{96EC6E5F-616C-4A0E-8B47-23C2DB360B15}" destId="{2985E292-795D-4403-BD7F-3A17BE0B21A7}" srcOrd="2" destOrd="0" presId="urn:microsoft.com/office/officeart/2005/8/layout/lProcess1"/>
    <dgm:cxn modelId="{F2CCEB6D-CFC4-4263-9098-FFA6308959CA}" type="presParOf" srcId="{96EC6E5F-616C-4A0E-8B47-23C2DB360B15}" destId="{F072A6BE-45E7-42DC-B194-4D10ABC2E712}" srcOrd="3" destOrd="0" presId="urn:microsoft.com/office/officeart/2005/8/layout/lProcess1"/>
    <dgm:cxn modelId="{EFD35DB1-061F-408B-8737-CA825A75F3E5}" type="presParOf" srcId="{96EC6E5F-616C-4A0E-8B47-23C2DB360B15}" destId="{90FA39B4-906E-4337-B1FD-CC9444D63365}" srcOrd="4" destOrd="0" presId="urn:microsoft.com/office/officeart/2005/8/layout/lProcess1"/>
    <dgm:cxn modelId="{3414A3BD-16F8-4A5F-86F8-008F7B37B77B}" type="presParOf" srcId="{96EC6E5F-616C-4A0E-8B47-23C2DB360B15}" destId="{E25494D2-7FEA-4756-95E6-8EC128888226}" srcOrd="5" destOrd="0" presId="urn:microsoft.com/office/officeart/2005/8/layout/lProcess1"/>
    <dgm:cxn modelId="{80971EBB-E3F8-4ED8-9937-4AC0B3CF9CF1}" type="presParOf" srcId="{96EC6E5F-616C-4A0E-8B47-23C2DB360B15}" destId="{0DEC863E-73D5-49EF-A531-CA48AD8ACC5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5F3B8-26F5-4595-9718-80FDF942ED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3963C9-6960-45B8-A713-A8B19509AC09}">
      <dgm:prSet phldrT="[Text]"/>
      <dgm:spPr/>
      <dgm:t>
        <a:bodyPr/>
        <a:lstStyle/>
        <a:p>
          <a:r>
            <a:rPr lang="en-GB" dirty="0" err="1" smtClean="0"/>
            <a:t>Viewmodel</a:t>
          </a:r>
          <a:endParaRPr lang="en-GB" dirty="0"/>
        </a:p>
      </dgm:t>
    </dgm:pt>
    <dgm:pt modelId="{61722EA0-9F1A-464A-B6D8-9A76C95A5625}" type="parTrans" cxnId="{DB8523BB-12BD-4D62-BB29-5853132B52CF}">
      <dgm:prSet/>
      <dgm:spPr/>
      <dgm:t>
        <a:bodyPr/>
        <a:lstStyle/>
        <a:p>
          <a:endParaRPr lang="en-GB"/>
        </a:p>
      </dgm:t>
    </dgm:pt>
    <dgm:pt modelId="{450BD9F0-CED8-470C-80A2-90FBB2423B9E}" type="sibTrans" cxnId="{DB8523BB-12BD-4D62-BB29-5853132B52CF}">
      <dgm:prSet/>
      <dgm:spPr/>
      <dgm:t>
        <a:bodyPr/>
        <a:lstStyle/>
        <a:p>
          <a:endParaRPr lang="en-GB"/>
        </a:p>
      </dgm:t>
    </dgm:pt>
    <dgm:pt modelId="{4D94BC19-C8A0-4451-BB1F-FF36F62ACAE7}">
      <dgm:prSet phldrT="[Text]" custT="1"/>
      <dgm:spPr/>
      <dgm:t>
        <a:bodyPr/>
        <a:lstStyle/>
        <a:p>
          <a:r>
            <a:rPr lang="en-GB" sz="2700" dirty="0" err="1" smtClean="0"/>
            <a:t>RequireJS</a:t>
          </a:r>
          <a:r>
            <a:rPr lang="en-GB" sz="2700" dirty="0" smtClean="0"/>
            <a:t/>
          </a:r>
          <a:br>
            <a:rPr lang="en-GB" sz="2700" dirty="0" smtClean="0"/>
          </a:br>
          <a:r>
            <a:rPr lang="en-GB" sz="1400" dirty="0" smtClean="0"/>
            <a:t>(makes it modular, gives you dependency injection)</a:t>
          </a:r>
          <a:endParaRPr lang="en-GB" sz="1400" dirty="0"/>
        </a:p>
      </dgm:t>
    </dgm:pt>
    <dgm:pt modelId="{8DAEE0D3-7C43-4B70-A318-A768C7C8DC03}" type="parTrans" cxnId="{7E7F470D-EC10-4E0C-A709-039897155833}">
      <dgm:prSet/>
      <dgm:spPr/>
      <dgm:t>
        <a:bodyPr/>
        <a:lstStyle/>
        <a:p>
          <a:endParaRPr lang="en-GB"/>
        </a:p>
      </dgm:t>
    </dgm:pt>
    <dgm:pt modelId="{22E800DC-63B7-4E43-ACFC-52F5449AE6F7}" type="sibTrans" cxnId="{7E7F470D-EC10-4E0C-A709-039897155833}">
      <dgm:prSet/>
      <dgm:spPr/>
      <dgm:t>
        <a:bodyPr/>
        <a:lstStyle/>
        <a:p>
          <a:endParaRPr lang="en-GB"/>
        </a:p>
      </dgm:t>
    </dgm:pt>
    <dgm:pt modelId="{4FAFAA74-5C89-48F3-B949-3A3096F930EB}">
      <dgm:prSet phldrT="[Text]" custT="1"/>
      <dgm:spPr/>
      <dgm:t>
        <a:bodyPr/>
        <a:lstStyle/>
        <a:p>
          <a:r>
            <a:rPr lang="en-GB" sz="2600" dirty="0" err="1" smtClean="0"/>
            <a:t>KnockoutJS</a:t>
          </a:r>
          <a:r>
            <a:rPr lang="en-GB" sz="2600" dirty="0" smtClean="0"/>
            <a:t/>
          </a:r>
          <a:br>
            <a:rPr lang="en-GB" sz="2600" dirty="0" smtClean="0"/>
          </a:br>
          <a:r>
            <a:rPr lang="en-GB" sz="1400" dirty="0" smtClean="0"/>
            <a:t>(gives you a “strongly-typed” event-driven JS </a:t>
          </a:r>
          <a:r>
            <a:rPr lang="en-GB" sz="1400" dirty="0" err="1" smtClean="0"/>
            <a:t>viewmodel</a:t>
          </a:r>
          <a:r>
            <a:rPr lang="en-GB" sz="1400" dirty="0" smtClean="0"/>
            <a:t>)</a:t>
          </a:r>
          <a:endParaRPr lang="en-GB" sz="1400" dirty="0"/>
        </a:p>
      </dgm:t>
    </dgm:pt>
    <dgm:pt modelId="{C3252879-266E-4EC2-93E3-800C2BEAB2E6}" type="parTrans" cxnId="{36AF7B91-F25D-4067-A188-8C013CA053B6}">
      <dgm:prSet/>
      <dgm:spPr/>
      <dgm:t>
        <a:bodyPr/>
        <a:lstStyle/>
        <a:p>
          <a:endParaRPr lang="en-GB"/>
        </a:p>
      </dgm:t>
    </dgm:pt>
    <dgm:pt modelId="{F29C43DB-D76A-417D-9E2F-A0B17328031E}" type="sibTrans" cxnId="{36AF7B91-F25D-4067-A188-8C013CA053B6}">
      <dgm:prSet/>
      <dgm:spPr/>
      <dgm:t>
        <a:bodyPr/>
        <a:lstStyle/>
        <a:p>
          <a:endParaRPr lang="en-GB"/>
        </a:p>
      </dgm:t>
    </dgm:pt>
    <dgm:pt modelId="{89065B38-6493-4351-904E-47AE95CE4703}">
      <dgm:prSet phldrT="[Text]" custT="1"/>
      <dgm:spPr/>
      <dgm:t>
        <a:bodyPr/>
        <a:lstStyle/>
        <a:p>
          <a:r>
            <a:rPr lang="en-GB" sz="2900" dirty="0" err="1" smtClean="0"/>
            <a:t>BreezeJS</a:t>
          </a:r>
          <a:r>
            <a:rPr lang="en-GB" sz="2900" dirty="0" smtClean="0"/>
            <a:t/>
          </a:r>
          <a:br>
            <a:rPr lang="en-GB" sz="2900" dirty="0" smtClean="0"/>
          </a:br>
          <a:r>
            <a:rPr lang="en-GB" sz="1400" dirty="0" smtClean="0"/>
            <a:t>(used by your KO </a:t>
          </a:r>
          <a:r>
            <a:rPr lang="en-GB" sz="1400" dirty="0" err="1" smtClean="0"/>
            <a:t>viewmodel</a:t>
          </a:r>
          <a:r>
            <a:rPr lang="en-GB" sz="1400" dirty="0" smtClean="0"/>
            <a:t> to get data from the server)</a:t>
          </a:r>
          <a:endParaRPr lang="en-GB" sz="1400" dirty="0"/>
        </a:p>
      </dgm:t>
    </dgm:pt>
    <dgm:pt modelId="{8F160C11-F483-4107-954C-DAB18B0514A9}" type="parTrans" cxnId="{62B8E725-2E0E-489E-9CDC-EDF6D9BC83B1}">
      <dgm:prSet/>
      <dgm:spPr/>
      <dgm:t>
        <a:bodyPr/>
        <a:lstStyle/>
        <a:p>
          <a:endParaRPr lang="en-GB"/>
        </a:p>
      </dgm:t>
    </dgm:pt>
    <dgm:pt modelId="{816D5AF1-188F-40E6-8326-66248381CED7}" type="sibTrans" cxnId="{62B8E725-2E0E-489E-9CDC-EDF6D9BC83B1}">
      <dgm:prSet/>
      <dgm:spPr/>
      <dgm:t>
        <a:bodyPr/>
        <a:lstStyle/>
        <a:p>
          <a:endParaRPr lang="en-GB"/>
        </a:p>
      </dgm:t>
    </dgm:pt>
    <dgm:pt modelId="{5585A7A6-20EB-42DC-AB17-1CD0AD83E6BC}" type="pres">
      <dgm:prSet presAssocID="{CD05F3B8-26F5-4595-9718-80FDF942ED3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913FA0-0201-467F-A8B1-E435F74F870C}" type="pres">
      <dgm:prSet presAssocID="{A03963C9-6960-45B8-A713-A8B19509AC09}" presName="roof" presStyleLbl="dkBgShp" presStyleIdx="0" presStyleCnt="2"/>
      <dgm:spPr/>
      <dgm:t>
        <a:bodyPr/>
        <a:lstStyle/>
        <a:p>
          <a:endParaRPr lang="en-GB"/>
        </a:p>
      </dgm:t>
    </dgm:pt>
    <dgm:pt modelId="{A72145CC-A765-45EB-BEB6-C5045F8AEB2E}" type="pres">
      <dgm:prSet presAssocID="{A03963C9-6960-45B8-A713-A8B19509AC09}" presName="pillars" presStyleCnt="0"/>
      <dgm:spPr/>
    </dgm:pt>
    <dgm:pt modelId="{7F600215-281D-4E32-B411-0401B722F918}" type="pres">
      <dgm:prSet presAssocID="{A03963C9-6960-45B8-A713-A8B19509AC0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C2FE39-7E00-4087-9684-BAB3E0EAB31C}" type="pres">
      <dgm:prSet presAssocID="{4FAFAA74-5C89-48F3-B949-3A3096F930E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B913F8-C38E-458C-A268-D277B6F21C86}" type="pres">
      <dgm:prSet presAssocID="{89065B38-6493-4351-904E-47AE95CE470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B5C2B-571A-4289-B47A-5603521EB002}" type="pres">
      <dgm:prSet presAssocID="{A03963C9-6960-45B8-A713-A8B19509AC09}" presName="base" presStyleLbl="dkBgShp" presStyleIdx="1" presStyleCnt="2"/>
      <dgm:spPr/>
    </dgm:pt>
  </dgm:ptLst>
  <dgm:cxnLst>
    <dgm:cxn modelId="{C201658A-5FBA-40AD-B7BC-BD47D20DFF1B}" type="presOf" srcId="{89065B38-6493-4351-904E-47AE95CE4703}" destId="{9DB913F8-C38E-458C-A268-D277B6F21C86}" srcOrd="0" destOrd="0" presId="urn:microsoft.com/office/officeart/2005/8/layout/hList3"/>
    <dgm:cxn modelId="{DB8523BB-12BD-4D62-BB29-5853132B52CF}" srcId="{CD05F3B8-26F5-4595-9718-80FDF942ED32}" destId="{A03963C9-6960-45B8-A713-A8B19509AC09}" srcOrd="0" destOrd="0" parTransId="{61722EA0-9F1A-464A-B6D8-9A76C95A5625}" sibTransId="{450BD9F0-CED8-470C-80A2-90FBB2423B9E}"/>
    <dgm:cxn modelId="{DBCD55B4-480E-422D-9EAC-6EC05E54FEB7}" type="presOf" srcId="{4D94BC19-C8A0-4451-BB1F-FF36F62ACAE7}" destId="{7F600215-281D-4E32-B411-0401B722F918}" srcOrd="0" destOrd="0" presId="urn:microsoft.com/office/officeart/2005/8/layout/hList3"/>
    <dgm:cxn modelId="{7E7F470D-EC10-4E0C-A709-039897155833}" srcId="{A03963C9-6960-45B8-A713-A8B19509AC09}" destId="{4D94BC19-C8A0-4451-BB1F-FF36F62ACAE7}" srcOrd="0" destOrd="0" parTransId="{8DAEE0D3-7C43-4B70-A318-A768C7C8DC03}" sibTransId="{22E800DC-63B7-4E43-ACFC-52F5449AE6F7}"/>
    <dgm:cxn modelId="{A3522659-2F43-4179-BC58-C6C12716CCD1}" type="presOf" srcId="{A03963C9-6960-45B8-A713-A8B19509AC09}" destId="{53913FA0-0201-467F-A8B1-E435F74F870C}" srcOrd="0" destOrd="0" presId="urn:microsoft.com/office/officeart/2005/8/layout/hList3"/>
    <dgm:cxn modelId="{62B8E725-2E0E-489E-9CDC-EDF6D9BC83B1}" srcId="{A03963C9-6960-45B8-A713-A8B19509AC09}" destId="{89065B38-6493-4351-904E-47AE95CE4703}" srcOrd="2" destOrd="0" parTransId="{8F160C11-F483-4107-954C-DAB18B0514A9}" sibTransId="{816D5AF1-188F-40E6-8326-66248381CED7}"/>
    <dgm:cxn modelId="{53567C8D-931E-46CA-AD6E-FFA165262ED4}" type="presOf" srcId="{4FAFAA74-5C89-48F3-B949-3A3096F930EB}" destId="{72C2FE39-7E00-4087-9684-BAB3E0EAB31C}" srcOrd="0" destOrd="0" presId="urn:microsoft.com/office/officeart/2005/8/layout/hList3"/>
    <dgm:cxn modelId="{36AF7B91-F25D-4067-A188-8C013CA053B6}" srcId="{A03963C9-6960-45B8-A713-A8B19509AC09}" destId="{4FAFAA74-5C89-48F3-B949-3A3096F930EB}" srcOrd="1" destOrd="0" parTransId="{C3252879-266E-4EC2-93E3-800C2BEAB2E6}" sibTransId="{F29C43DB-D76A-417D-9E2F-A0B17328031E}"/>
    <dgm:cxn modelId="{4022797F-B1A0-492C-AEDA-E454AB4837A0}" type="presOf" srcId="{CD05F3B8-26F5-4595-9718-80FDF942ED32}" destId="{5585A7A6-20EB-42DC-AB17-1CD0AD83E6BC}" srcOrd="0" destOrd="0" presId="urn:microsoft.com/office/officeart/2005/8/layout/hList3"/>
    <dgm:cxn modelId="{F03A20B7-52F4-40CB-AFA3-51E28CB963D4}" type="presParOf" srcId="{5585A7A6-20EB-42DC-AB17-1CD0AD83E6BC}" destId="{53913FA0-0201-467F-A8B1-E435F74F870C}" srcOrd="0" destOrd="0" presId="urn:microsoft.com/office/officeart/2005/8/layout/hList3"/>
    <dgm:cxn modelId="{29BE3BB4-4A38-4FD4-9A15-FF794F968315}" type="presParOf" srcId="{5585A7A6-20EB-42DC-AB17-1CD0AD83E6BC}" destId="{A72145CC-A765-45EB-BEB6-C5045F8AEB2E}" srcOrd="1" destOrd="0" presId="urn:microsoft.com/office/officeart/2005/8/layout/hList3"/>
    <dgm:cxn modelId="{F43D9262-987D-46C3-AE2F-5F1E76FCC8D2}" type="presParOf" srcId="{A72145CC-A765-45EB-BEB6-C5045F8AEB2E}" destId="{7F600215-281D-4E32-B411-0401B722F918}" srcOrd="0" destOrd="0" presId="urn:microsoft.com/office/officeart/2005/8/layout/hList3"/>
    <dgm:cxn modelId="{FE42C8C0-EB26-43E5-AA6B-BEF71EA9AAD2}" type="presParOf" srcId="{A72145CC-A765-45EB-BEB6-C5045F8AEB2E}" destId="{72C2FE39-7E00-4087-9684-BAB3E0EAB31C}" srcOrd="1" destOrd="0" presId="urn:microsoft.com/office/officeart/2005/8/layout/hList3"/>
    <dgm:cxn modelId="{CA497E40-63A0-408F-9160-AB9C0451C64A}" type="presParOf" srcId="{A72145CC-A765-45EB-BEB6-C5045F8AEB2E}" destId="{9DB913F8-C38E-458C-A268-D277B6F21C86}" srcOrd="2" destOrd="0" presId="urn:microsoft.com/office/officeart/2005/8/layout/hList3"/>
    <dgm:cxn modelId="{C19CA5F7-E9F2-46E0-8B70-5A49E0A2428E}" type="presParOf" srcId="{5585A7A6-20EB-42DC-AB17-1CD0AD83E6BC}" destId="{FC7B5C2B-571A-4289-B47A-5603521EB0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5F3B8-26F5-4595-9718-80FDF942ED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3963C9-6960-45B8-A713-A8B19509AC09}">
      <dgm:prSet phldrT="[Text]"/>
      <dgm:spPr/>
      <dgm:t>
        <a:bodyPr/>
        <a:lstStyle/>
        <a:p>
          <a:r>
            <a:rPr lang="en-GB" dirty="0" smtClean="0"/>
            <a:t>Model</a:t>
          </a:r>
          <a:endParaRPr lang="en-GB" dirty="0"/>
        </a:p>
      </dgm:t>
    </dgm:pt>
    <dgm:pt modelId="{61722EA0-9F1A-464A-B6D8-9A76C95A5625}" type="parTrans" cxnId="{DB8523BB-12BD-4D62-BB29-5853132B52CF}">
      <dgm:prSet/>
      <dgm:spPr/>
      <dgm:t>
        <a:bodyPr/>
        <a:lstStyle/>
        <a:p>
          <a:endParaRPr lang="en-GB"/>
        </a:p>
      </dgm:t>
    </dgm:pt>
    <dgm:pt modelId="{450BD9F0-CED8-470C-80A2-90FBB2423B9E}" type="sibTrans" cxnId="{DB8523BB-12BD-4D62-BB29-5853132B52CF}">
      <dgm:prSet/>
      <dgm:spPr/>
      <dgm:t>
        <a:bodyPr/>
        <a:lstStyle/>
        <a:p>
          <a:endParaRPr lang="en-GB"/>
        </a:p>
      </dgm:t>
    </dgm:pt>
    <dgm:pt modelId="{4D94BC19-C8A0-4451-BB1F-FF36F62ACAE7}">
      <dgm:prSet phldrT="[Text]"/>
      <dgm:spPr/>
      <dgm:t>
        <a:bodyPr/>
        <a:lstStyle/>
        <a:p>
          <a:r>
            <a:rPr lang="en-GB" dirty="0" smtClean="0"/>
            <a:t>MVC controller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(HTML)</a:t>
          </a:r>
          <a:endParaRPr lang="en-GB" dirty="0"/>
        </a:p>
      </dgm:t>
    </dgm:pt>
    <dgm:pt modelId="{8DAEE0D3-7C43-4B70-A318-A768C7C8DC03}" type="parTrans" cxnId="{7E7F470D-EC10-4E0C-A709-039897155833}">
      <dgm:prSet/>
      <dgm:spPr/>
      <dgm:t>
        <a:bodyPr/>
        <a:lstStyle/>
        <a:p>
          <a:endParaRPr lang="en-GB"/>
        </a:p>
      </dgm:t>
    </dgm:pt>
    <dgm:pt modelId="{22E800DC-63B7-4E43-ACFC-52F5449AE6F7}" type="sibTrans" cxnId="{7E7F470D-EC10-4E0C-A709-039897155833}">
      <dgm:prSet/>
      <dgm:spPr/>
      <dgm:t>
        <a:bodyPr/>
        <a:lstStyle/>
        <a:p>
          <a:endParaRPr lang="en-GB"/>
        </a:p>
      </dgm:t>
    </dgm:pt>
    <dgm:pt modelId="{4FAFAA74-5C89-48F3-B949-3A3096F930EB}">
      <dgm:prSet phldrT="[Text]"/>
      <dgm:spPr/>
      <dgm:t>
        <a:bodyPr/>
        <a:lstStyle/>
        <a:p>
          <a:r>
            <a:rPr lang="en-GB" dirty="0" smtClean="0"/>
            <a:t>Web API controller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(OData)</a:t>
          </a:r>
          <a:endParaRPr lang="en-GB" dirty="0"/>
        </a:p>
      </dgm:t>
    </dgm:pt>
    <dgm:pt modelId="{C3252879-266E-4EC2-93E3-800C2BEAB2E6}" type="parTrans" cxnId="{36AF7B91-F25D-4067-A188-8C013CA053B6}">
      <dgm:prSet/>
      <dgm:spPr/>
      <dgm:t>
        <a:bodyPr/>
        <a:lstStyle/>
        <a:p>
          <a:endParaRPr lang="en-GB"/>
        </a:p>
      </dgm:t>
    </dgm:pt>
    <dgm:pt modelId="{F29C43DB-D76A-417D-9E2F-A0B17328031E}" type="sibTrans" cxnId="{36AF7B91-F25D-4067-A188-8C013CA053B6}">
      <dgm:prSet/>
      <dgm:spPr/>
      <dgm:t>
        <a:bodyPr/>
        <a:lstStyle/>
        <a:p>
          <a:endParaRPr lang="en-GB"/>
        </a:p>
      </dgm:t>
    </dgm:pt>
    <dgm:pt modelId="{89065B38-6493-4351-904E-47AE95CE4703}">
      <dgm:prSet phldrT="[Text]"/>
      <dgm:spPr/>
      <dgm:t>
        <a:bodyPr/>
        <a:lstStyle/>
        <a:p>
          <a:r>
            <a:rPr lang="en-GB" dirty="0" err="1" smtClean="0"/>
            <a:t>Viewmodel</a:t>
          </a:r>
          <a:r>
            <a:rPr lang="en-GB" dirty="0" smtClean="0"/>
            <a:t> (</a:t>
          </a:r>
          <a:r>
            <a:rPr lang="en-GB" dirty="0" err="1" smtClean="0"/>
            <a:t>Javascript</a:t>
          </a:r>
          <a:r>
            <a:rPr lang="en-GB" dirty="0" smtClean="0"/>
            <a:t>)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(HTML)</a:t>
          </a:r>
          <a:endParaRPr lang="en-GB" dirty="0"/>
        </a:p>
      </dgm:t>
    </dgm:pt>
    <dgm:pt modelId="{8F160C11-F483-4107-954C-DAB18B0514A9}" type="parTrans" cxnId="{62B8E725-2E0E-489E-9CDC-EDF6D9BC83B1}">
      <dgm:prSet/>
      <dgm:spPr/>
      <dgm:t>
        <a:bodyPr/>
        <a:lstStyle/>
        <a:p>
          <a:endParaRPr lang="en-GB"/>
        </a:p>
      </dgm:t>
    </dgm:pt>
    <dgm:pt modelId="{816D5AF1-188F-40E6-8326-66248381CED7}" type="sibTrans" cxnId="{62B8E725-2E0E-489E-9CDC-EDF6D9BC83B1}">
      <dgm:prSet/>
      <dgm:spPr/>
      <dgm:t>
        <a:bodyPr/>
        <a:lstStyle/>
        <a:p>
          <a:endParaRPr lang="en-GB"/>
        </a:p>
      </dgm:t>
    </dgm:pt>
    <dgm:pt modelId="{5585A7A6-20EB-42DC-AB17-1CD0AD83E6BC}" type="pres">
      <dgm:prSet presAssocID="{CD05F3B8-26F5-4595-9718-80FDF942ED3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913FA0-0201-467F-A8B1-E435F74F870C}" type="pres">
      <dgm:prSet presAssocID="{A03963C9-6960-45B8-A713-A8B19509AC09}" presName="roof" presStyleLbl="dkBgShp" presStyleIdx="0" presStyleCnt="2"/>
      <dgm:spPr/>
      <dgm:t>
        <a:bodyPr/>
        <a:lstStyle/>
        <a:p>
          <a:endParaRPr lang="en-GB"/>
        </a:p>
      </dgm:t>
    </dgm:pt>
    <dgm:pt modelId="{A72145CC-A765-45EB-BEB6-C5045F8AEB2E}" type="pres">
      <dgm:prSet presAssocID="{A03963C9-6960-45B8-A713-A8B19509AC09}" presName="pillars" presStyleCnt="0"/>
      <dgm:spPr/>
    </dgm:pt>
    <dgm:pt modelId="{7F600215-281D-4E32-B411-0401B722F918}" type="pres">
      <dgm:prSet presAssocID="{A03963C9-6960-45B8-A713-A8B19509AC0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C2FE39-7E00-4087-9684-BAB3E0EAB31C}" type="pres">
      <dgm:prSet presAssocID="{4FAFAA74-5C89-48F3-B949-3A3096F930E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B913F8-C38E-458C-A268-D277B6F21C86}" type="pres">
      <dgm:prSet presAssocID="{89065B38-6493-4351-904E-47AE95CE470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B5C2B-571A-4289-B47A-5603521EB002}" type="pres">
      <dgm:prSet presAssocID="{A03963C9-6960-45B8-A713-A8B19509AC09}" presName="base" presStyleLbl="dkBgShp" presStyleIdx="1" presStyleCnt="2"/>
      <dgm:spPr/>
    </dgm:pt>
  </dgm:ptLst>
  <dgm:cxnLst>
    <dgm:cxn modelId="{DB8523BB-12BD-4D62-BB29-5853132B52CF}" srcId="{CD05F3B8-26F5-4595-9718-80FDF942ED32}" destId="{A03963C9-6960-45B8-A713-A8B19509AC09}" srcOrd="0" destOrd="0" parTransId="{61722EA0-9F1A-464A-B6D8-9A76C95A5625}" sibTransId="{450BD9F0-CED8-470C-80A2-90FBB2423B9E}"/>
    <dgm:cxn modelId="{6DEDDAD3-6873-4B3F-B64A-B86B19795C98}" type="presOf" srcId="{4D94BC19-C8A0-4451-BB1F-FF36F62ACAE7}" destId="{7F600215-281D-4E32-B411-0401B722F918}" srcOrd="0" destOrd="0" presId="urn:microsoft.com/office/officeart/2005/8/layout/hList3"/>
    <dgm:cxn modelId="{9655EC3E-5210-439D-96D0-97202523B8EC}" type="presOf" srcId="{CD05F3B8-26F5-4595-9718-80FDF942ED32}" destId="{5585A7A6-20EB-42DC-AB17-1CD0AD83E6BC}" srcOrd="0" destOrd="0" presId="urn:microsoft.com/office/officeart/2005/8/layout/hList3"/>
    <dgm:cxn modelId="{7E7F470D-EC10-4E0C-A709-039897155833}" srcId="{A03963C9-6960-45B8-A713-A8B19509AC09}" destId="{4D94BC19-C8A0-4451-BB1F-FF36F62ACAE7}" srcOrd="0" destOrd="0" parTransId="{8DAEE0D3-7C43-4B70-A318-A768C7C8DC03}" sibTransId="{22E800DC-63B7-4E43-ACFC-52F5449AE6F7}"/>
    <dgm:cxn modelId="{62B8E725-2E0E-489E-9CDC-EDF6D9BC83B1}" srcId="{A03963C9-6960-45B8-A713-A8B19509AC09}" destId="{89065B38-6493-4351-904E-47AE95CE4703}" srcOrd="2" destOrd="0" parTransId="{8F160C11-F483-4107-954C-DAB18B0514A9}" sibTransId="{816D5AF1-188F-40E6-8326-66248381CED7}"/>
    <dgm:cxn modelId="{1F13D3BA-148C-4401-8CC8-59F72B4DD273}" type="presOf" srcId="{89065B38-6493-4351-904E-47AE95CE4703}" destId="{9DB913F8-C38E-458C-A268-D277B6F21C86}" srcOrd="0" destOrd="0" presId="urn:microsoft.com/office/officeart/2005/8/layout/hList3"/>
    <dgm:cxn modelId="{3587D616-AADD-4D00-94BC-1A0679BE6B7A}" type="presOf" srcId="{4FAFAA74-5C89-48F3-B949-3A3096F930EB}" destId="{72C2FE39-7E00-4087-9684-BAB3E0EAB31C}" srcOrd="0" destOrd="0" presId="urn:microsoft.com/office/officeart/2005/8/layout/hList3"/>
    <dgm:cxn modelId="{36AF7B91-F25D-4067-A188-8C013CA053B6}" srcId="{A03963C9-6960-45B8-A713-A8B19509AC09}" destId="{4FAFAA74-5C89-48F3-B949-3A3096F930EB}" srcOrd="1" destOrd="0" parTransId="{C3252879-266E-4EC2-93E3-800C2BEAB2E6}" sibTransId="{F29C43DB-D76A-417D-9E2F-A0B17328031E}"/>
    <dgm:cxn modelId="{E7BB2600-D3AC-41F1-9D02-9CE85DCAC32A}" type="presOf" srcId="{A03963C9-6960-45B8-A713-A8B19509AC09}" destId="{53913FA0-0201-467F-A8B1-E435F74F870C}" srcOrd="0" destOrd="0" presId="urn:microsoft.com/office/officeart/2005/8/layout/hList3"/>
    <dgm:cxn modelId="{A41E3487-BD11-4D6A-B686-777BC7FA985A}" type="presParOf" srcId="{5585A7A6-20EB-42DC-AB17-1CD0AD83E6BC}" destId="{53913FA0-0201-467F-A8B1-E435F74F870C}" srcOrd="0" destOrd="0" presId="urn:microsoft.com/office/officeart/2005/8/layout/hList3"/>
    <dgm:cxn modelId="{6B7ED8B2-2CE1-4D72-B2A3-7BF637A84157}" type="presParOf" srcId="{5585A7A6-20EB-42DC-AB17-1CD0AD83E6BC}" destId="{A72145CC-A765-45EB-BEB6-C5045F8AEB2E}" srcOrd="1" destOrd="0" presId="urn:microsoft.com/office/officeart/2005/8/layout/hList3"/>
    <dgm:cxn modelId="{6B390919-A649-4B43-8E3B-FDBE1714D1CB}" type="presParOf" srcId="{A72145CC-A765-45EB-BEB6-C5045F8AEB2E}" destId="{7F600215-281D-4E32-B411-0401B722F918}" srcOrd="0" destOrd="0" presId="urn:microsoft.com/office/officeart/2005/8/layout/hList3"/>
    <dgm:cxn modelId="{90CD801F-8075-49F6-8069-4413DB3DCCD4}" type="presParOf" srcId="{A72145CC-A765-45EB-BEB6-C5045F8AEB2E}" destId="{72C2FE39-7E00-4087-9684-BAB3E0EAB31C}" srcOrd="1" destOrd="0" presId="urn:microsoft.com/office/officeart/2005/8/layout/hList3"/>
    <dgm:cxn modelId="{D2003992-5D54-48C1-BF17-A11879BA5661}" type="presParOf" srcId="{A72145CC-A765-45EB-BEB6-C5045F8AEB2E}" destId="{9DB913F8-C38E-458C-A268-D277B6F21C86}" srcOrd="2" destOrd="0" presId="urn:microsoft.com/office/officeart/2005/8/layout/hList3"/>
    <dgm:cxn modelId="{A1D58DBC-85EE-4BB9-9859-2ECE49998DD2}" type="presParOf" srcId="{5585A7A6-20EB-42DC-AB17-1CD0AD83E6BC}" destId="{FC7B5C2B-571A-4289-B47A-5603521EB0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91121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MVC</a:t>
          </a:r>
          <a:endParaRPr lang="en-US" sz="3900" kern="1200" dirty="0"/>
        </a:p>
      </dsp:txBody>
      <dsp:txXfrm>
        <a:off x="510362" y="19423"/>
        <a:ext cx="2589249" cy="618450"/>
      </dsp:txXfrm>
    </dsp:sp>
    <dsp:sp modelId="{1B1F80F4-E9A5-4A99-A630-6548067B7CB5}">
      <dsp:nvSpPr>
        <dsp:cNvPr id="0" name=""/>
        <dsp:cNvSpPr/>
      </dsp:nvSpPr>
      <dsp:spPr>
        <a:xfrm rot="5400000">
          <a:off x="1747504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91121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Model-view-controller</a:t>
          </a:r>
          <a:endParaRPr lang="en-US" sz="1800" kern="1200" dirty="0"/>
        </a:p>
      </dsp:txBody>
      <dsp:txXfrm>
        <a:off x="510362" y="906282"/>
        <a:ext cx="2589249" cy="618450"/>
      </dsp:txXfrm>
    </dsp:sp>
    <dsp:sp modelId="{09ADE9CE-20B7-4A4E-BED6-D56E4ED1D855}">
      <dsp:nvSpPr>
        <dsp:cNvPr id="0" name=""/>
        <dsp:cNvSpPr/>
      </dsp:nvSpPr>
      <dsp:spPr>
        <a:xfrm>
          <a:off x="3486734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MVVM</a:t>
          </a:r>
          <a:endParaRPr lang="en-US" sz="3900" kern="1200" dirty="0"/>
        </a:p>
      </dsp:txBody>
      <dsp:txXfrm>
        <a:off x="3505975" y="19423"/>
        <a:ext cx="2589249" cy="618450"/>
      </dsp:txXfrm>
    </dsp:sp>
    <dsp:sp modelId="{10FFF75E-1681-4854-9C1F-5DAABA60D337}">
      <dsp:nvSpPr>
        <dsp:cNvPr id="0" name=""/>
        <dsp:cNvSpPr/>
      </dsp:nvSpPr>
      <dsp:spPr>
        <a:xfrm rot="5400000">
          <a:off x="4743118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486734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Javascript</a:t>
          </a:r>
          <a:r>
            <a:rPr lang="en-US" sz="1800" kern="1200" dirty="0" smtClean="0"/>
            <a:t> routes, </a:t>
          </a:r>
          <a:r>
            <a:rPr lang="en-US" sz="1800" kern="1200" dirty="0" err="1" smtClean="0"/>
            <a:t>viewmodel</a:t>
          </a:r>
          <a:r>
            <a:rPr lang="en-US" sz="1800" kern="1200" dirty="0" smtClean="0"/>
            <a:t> &amp; model</a:t>
          </a:r>
          <a:endParaRPr lang="en-US" sz="1800" kern="1200" dirty="0"/>
        </a:p>
      </dsp:txBody>
      <dsp:txXfrm>
        <a:off x="3505975" y="906282"/>
        <a:ext cx="2589249" cy="618450"/>
      </dsp:txXfrm>
    </dsp:sp>
    <dsp:sp modelId="{E7F7C4A8-2F3A-49BA-B2E4-CF48FCA5D8D8}">
      <dsp:nvSpPr>
        <dsp:cNvPr id="0" name=""/>
        <dsp:cNvSpPr/>
      </dsp:nvSpPr>
      <dsp:spPr>
        <a:xfrm rot="5400000">
          <a:off x="4743118" y="160145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26854-FB3E-4BE0-9A83-9A42BBDBF4C9}">
      <dsp:nvSpPr>
        <dsp:cNvPr id="0" name=""/>
        <dsp:cNvSpPr/>
      </dsp:nvSpPr>
      <dsp:spPr>
        <a:xfrm>
          <a:off x="3486734" y="1773900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AMD format modules</a:t>
          </a:r>
          <a:endParaRPr lang="en-US" sz="1800" kern="1200" dirty="0"/>
        </a:p>
      </dsp:txBody>
      <dsp:txXfrm>
        <a:off x="3505975" y="1793141"/>
        <a:ext cx="2589249" cy="618450"/>
      </dsp:txXfrm>
    </dsp:sp>
    <dsp:sp modelId="{2D782B36-ED8B-411A-91E2-8203FC2ADD7D}">
      <dsp:nvSpPr>
        <dsp:cNvPr id="0" name=""/>
        <dsp:cNvSpPr/>
      </dsp:nvSpPr>
      <dsp:spPr>
        <a:xfrm rot="5400000">
          <a:off x="4743118" y="248831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486734" y="2660759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views</a:t>
          </a:r>
          <a:endParaRPr lang="en-US" sz="1800" kern="1200" dirty="0"/>
        </a:p>
      </dsp:txBody>
      <dsp:txXfrm>
        <a:off x="3505975" y="2680000"/>
        <a:ext cx="2589249" cy="618450"/>
      </dsp:txXfrm>
    </dsp:sp>
    <dsp:sp modelId="{67971461-EE07-4B5E-A0C3-A166C6559682}">
      <dsp:nvSpPr>
        <dsp:cNvPr id="0" name=""/>
        <dsp:cNvSpPr/>
      </dsp:nvSpPr>
      <dsp:spPr>
        <a:xfrm>
          <a:off x="6482347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Mix it up!</a:t>
          </a:r>
          <a:endParaRPr lang="en-US" sz="3900" kern="1200" dirty="0"/>
        </a:p>
      </dsp:txBody>
      <dsp:txXfrm>
        <a:off x="6501588" y="19423"/>
        <a:ext cx="2589249" cy="618450"/>
      </dsp:txXfrm>
    </dsp:sp>
    <dsp:sp modelId="{EAD7BA51-8893-4346-9B62-13FC1434F1B5}">
      <dsp:nvSpPr>
        <dsp:cNvPr id="0" name=""/>
        <dsp:cNvSpPr/>
      </dsp:nvSpPr>
      <dsp:spPr>
        <a:xfrm rot="5400000">
          <a:off x="7738731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482347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MVC views can be MVVM partials</a:t>
          </a:r>
          <a:r>
            <a:rPr lang="en-US" sz="1800" b="1" kern="1200" dirty="0" smtClean="0"/>
            <a:t> </a:t>
          </a:r>
          <a:r>
            <a:rPr lang="en-US" sz="1800" b="0" kern="1200" dirty="0" smtClean="0"/>
            <a:t>or complete pages</a:t>
          </a:r>
          <a:endParaRPr lang="en-US" sz="1800" b="0" kern="1200" dirty="0"/>
        </a:p>
      </dsp:txBody>
      <dsp:txXfrm>
        <a:off x="6501588" y="906282"/>
        <a:ext cx="2589249" cy="618450"/>
      </dsp:txXfrm>
    </dsp:sp>
    <dsp:sp modelId="{F072A6BE-45E7-42DC-B194-4D10ABC2E712}">
      <dsp:nvSpPr>
        <dsp:cNvPr id="0" name=""/>
        <dsp:cNvSpPr/>
      </dsp:nvSpPr>
      <dsp:spPr>
        <a:xfrm rot="5400000">
          <a:off x="7738731" y="160145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A39B4-906E-4337-B1FD-CC9444D63365}">
      <dsp:nvSpPr>
        <dsp:cNvPr id="0" name=""/>
        <dsp:cNvSpPr/>
      </dsp:nvSpPr>
      <dsp:spPr>
        <a:xfrm>
          <a:off x="6482347" y="1773900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Routes from MVC exported to JS routing</a:t>
          </a:r>
          <a:endParaRPr lang="en-US" sz="1800" b="0" kern="1200" dirty="0"/>
        </a:p>
      </dsp:txBody>
      <dsp:txXfrm>
        <a:off x="6501588" y="1793141"/>
        <a:ext cx="2589249" cy="618450"/>
      </dsp:txXfrm>
    </dsp:sp>
    <dsp:sp modelId="{E25494D2-7FEA-4756-95E6-8EC128888226}">
      <dsp:nvSpPr>
        <dsp:cNvPr id="0" name=""/>
        <dsp:cNvSpPr/>
      </dsp:nvSpPr>
      <dsp:spPr>
        <a:xfrm rot="5400000">
          <a:off x="7738731" y="248831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C863E-73D5-49EF-A531-CA48AD8ACC5B}">
      <dsp:nvSpPr>
        <dsp:cNvPr id="0" name=""/>
        <dsp:cNvSpPr/>
      </dsp:nvSpPr>
      <dsp:spPr>
        <a:xfrm>
          <a:off x="6482347" y="2660759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JS views can have *optional* model binding</a:t>
          </a:r>
          <a:endParaRPr lang="en-US" sz="1800" b="0" kern="1200" dirty="0"/>
        </a:p>
      </dsp:txBody>
      <dsp:txXfrm>
        <a:off x="6501588" y="2680000"/>
        <a:ext cx="2589249" cy="61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After this, pull up</a:t>
            </a:r>
            <a:r>
              <a:rPr lang="en-GB" baseline="0" dirty="0" smtClean="0"/>
              <a:t> code sample #1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9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9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8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9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8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9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2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5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8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65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gecko.com/" TargetMode="External"/><Relationship Id="rId2" Type="http://schemas.openxmlformats.org/officeDocument/2006/relationships/hyperlink" Target="http://www.benjaminhowart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codegeck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asp.net/t/1891892.aspx/1?When+not+to+SPA+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Canopy walk through</a:t>
            </a:r>
            <a:br>
              <a:rPr lang="en-GB" dirty="0" smtClean="0"/>
            </a:br>
            <a:r>
              <a:rPr lang="en-GB" dirty="0" smtClean="0"/>
              <a:t>Single-Page Apps (SPAs)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Benjamin Howarth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4725144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your JS together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3251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Node.js isn’t scary compared to this…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the server</a:t>
            </a:r>
            <a:br>
              <a:rPr lang="en-GB" dirty="0" smtClean="0"/>
            </a:br>
            <a:r>
              <a:rPr lang="en-GB" dirty="0" smtClean="0"/>
              <a:t>and client together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58651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One web, one ASP.NET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16280" y="3429000"/>
            <a:ext cx="576064" cy="9361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88088" y="5229200"/>
            <a:ext cx="2880320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and MVVM working together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Views</a:t>
            </a:r>
          </a:p>
          <a:p>
            <a:pPr lvl="1"/>
            <a:r>
              <a:rPr lang="en-GB" dirty="0" smtClean="0"/>
              <a:t>MVC = MVVM</a:t>
            </a:r>
          </a:p>
          <a:p>
            <a:r>
              <a:rPr lang="en-GB" dirty="0" smtClean="0"/>
              <a:t>Controller</a:t>
            </a:r>
          </a:p>
          <a:p>
            <a:pPr lvl="1"/>
            <a:r>
              <a:rPr lang="en-GB" dirty="0" smtClean="0"/>
              <a:t>MVC</a:t>
            </a:r>
          </a:p>
          <a:p>
            <a:pPr lvl="2"/>
            <a:r>
              <a:rPr lang="en-GB" dirty="0"/>
              <a:t>1</a:t>
            </a:r>
            <a:r>
              <a:rPr lang="en-GB" dirty="0" smtClean="0"/>
              <a:t>) Full page using MVC</a:t>
            </a:r>
          </a:p>
          <a:p>
            <a:pPr lvl="2"/>
            <a:r>
              <a:rPr lang="en-GB" dirty="0"/>
              <a:t>2</a:t>
            </a:r>
            <a:r>
              <a:rPr lang="en-GB" dirty="0" smtClean="0"/>
              <a:t>) Partial page using AJAX</a:t>
            </a:r>
          </a:p>
          <a:p>
            <a:pPr lvl="2"/>
            <a:r>
              <a:rPr lang="en-GB" dirty="0" smtClean="0"/>
              <a:t>#1 and #2 are done </a:t>
            </a:r>
            <a:r>
              <a:rPr lang="en-GB" b="1" dirty="0" smtClean="0"/>
              <a:t>with the same controller</a:t>
            </a:r>
          </a:p>
          <a:p>
            <a:pPr lvl="1"/>
            <a:r>
              <a:rPr lang="en-GB" dirty="0" smtClean="0"/>
              <a:t>MVVM</a:t>
            </a:r>
          </a:p>
          <a:p>
            <a:pPr lvl="2"/>
            <a:r>
              <a:rPr lang="en-GB" dirty="0" smtClean="0"/>
              <a:t>Requests views using #2</a:t>
            </a:r>
          </a:p>
          <a:p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MVC</a:t>
            </a:r>
            <a:endParaRPr lang="en-GB" dirty="0"/>
          </a:p>
          <a:p>
            <a:pPr lvl="2"/>
            <a:r>
              <a:rPr lang="en-GB" dirty="0" smtClean="0"/>
              <a:t>O/RM of choice</a:t>
            </a:r>
          </a:p>
          <a:p>
            <a:pPr lvl="2"/>
            <a:r>
              <a:rPr lang="en-GB" dirty="0" smtClean="0"/>
              <a:t>JSON using Web API</a:t>
            </a:r>
          </a:p>
          <a:p>
            <a:pPr lvl="1"/>
            <a:r>
              <a:rPr lang="en-GB" dirty="0" smtClean="0"/>
              <a:t>MVVM</a:t>
            </a:r>
          </a:p>
          <a:p>
            <a:pPr lvl="2"/>
            <a:r>
              <a:rPr lang="en-GB" dirty="0" smtClean="0"/>
              <a:t>Breeze calling Web API</a:t>
            </a:r>
          </a:p>
          <a:p>
            <a:r>
              <a:rPr lang="en-GB" dirty="0" smtClean="0"/>
              <a:t>Routes</a:t>
            </a:r>
          </a:p>
          <a:p>
            <a:pPr lvl="1"/>
            <a:r>
              <a:rPr lang="en-GB" dirty="0" smtClean="0"/>
              <a:t>Exported to MVVM routing library from MVC via JSON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for listening!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http://www.benjaminhowarth.com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http://www.codegecko.com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http://github.com/codegecko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benjaminhowarth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60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single-page app?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HTML file</a:t>
            </a:r>
          </a:p>
          <a:p>
            <a:r>
              <a:rPr lang="en-GB" dirty="0" smtClean="0"/>
              <a:t>Responsive CSS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“modules”</a:t>
            </a:r>
          </a:p>
          <a:p>
            <a:r>
              <a:rPr lang="en-GB" dirty="0" smtClean="0"/>
              <a:t>Underlying API</a:t>
            </a:r>
          </a:p>
          <a:p>
            <a:r>
              <a:rPr lang="en-GB" dirty="0" smtClean="0"/>
              <a:t>Tend to follow Model-View-</a:t>
            </a:r>
            <a:r>
              <a:rPr lang="en-GB" dirty="0" err="1" smtClean="0"/>
              <a:t>ViewModel</a:t>
            </a:r>
            <a:r>
              <a:rPr lang="en-GB" dirty="0" smtClean="0"/>
              <a:t> (MVVM) pattern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SPAs</a:t>
            </a:r>
            <a:endParaRPr dirty="0"/>
          </a:p>
        </p:txBody>
      </p:sp>
      <p:pic>
        <p:nvPicPr>
          <p:cNvPr id="1026" name="Picture 2" descr="new_twitter_logo.jpg (945×651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1864" y="2852936"/>
            <a:ext cx="2198716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_Logo.png (2100×79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960440" cy="14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edil_logo1.jpg (95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899822"/>
            <a:ext cx="3960440" cy="12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SPA?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Consistent user experience across desktop, mobile &amp; tablet</a:t>
            </a:r>
          </a:p>
          <a:p>
            <a:r>
              <a:rPr lang="en-GB" dirty="0" smtClean="0"/>
              <a:t>Partially-connected client functionality</a:t>
            </a:r>
          </a:p>
          <a:p>
            <a:r>
              <a:rPr lang="en-GB" dirty="0" smtClean="0"/>
              <a:t>In short, data-rich apps across a modern, diverse web platform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pic>
        <p:nvPicPr>
          <p:cNvPr id="2050" name="Picture 2" descr="http://www.dmconfidential.com/wp-content/uploads/Tablet-PC-smartpho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7" y="2882106"/>
            <a:ext cx="40862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SPA?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http://forums.asp.net/t/1891892.aspx/1?When+not+to+SPA</a:t>
            </a:r>
            <a:r>
              <a:rPr lang="en-GB" dirty="0" smtClean="0">
                <a:hlinkClick r:id="rId2"/>
              </a:rPr>
              <a:t>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dirty="0"/>
              <a:t>One example would be a web site. Lots of static data for presentation in regions or areas. This could be done with client side </a:t>
            </a:r>
            <a:r>
              <a:rPr lang="en-GB" dirty="0" err="1"/>
              <a:t>templating</a:t>
            </a:r>
            <a:r>
              <a:rPr lang="en-GB" dirty="0"/>
              <a:t>, but then you lose a lot of SEO too, and web sites are often </a:t>
            </a:r>
            <a:r>
              <a:rPr lang="en-GB" dirty="0" smtClean="0"/>
              <a:t>where </a:t>
            </a:r>
            <a:r>
              <a:rPr lang="en-GB" dirty="0"/>
              <a:t>SEO is important. (In contrast, a SPA for a banking app is not a place you'd want SEO). So there are 2 examples: web sites and any place you need SEO badly. There are ways to do SEO in SPA, but its not a natural </a:t>
            </a:r>
            <a:r>
              <a:rPr lang="en-GB" dirty="0" smtClean="0"/>
              <a:t>fit.”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My response?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“Twitter”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SPA with SEO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2813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AMD?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Module Definition</a:t>
            </a:r>
          </a:p>
          <a:p>
            <a:r>
              <a:rPr lang="en-GB" dirty="0" smtClean="0"/>
              <a:t>Standard format for dependency injection in </a:t>
            </a:r>
            <a:r>
              <a:rPr lang="en-GB" dirty="0" err="1" smtClean="0"/>
              <a:t>Javasript</a:t>
            </a:r>
            <a:endParaRPr lang="en-GB" dirty="0" smtClean="0"/>
          </a:p>
          <a:p>
            <a:r>
              <a:rPr lang="en-GB" dirty="0" smtClean="0"/>
              <a:t>Dependencies are loaded into a constructor function asynchronously</a:t>
            </a:r>
          </a:p>
          <a:p>
            <a:r>
              <a:rPr lang="en-GB" dirty="0" smtClean="0"/>
              <a:t>The constructor is invoked only when all dependencies have loaded</a:t>
            </a:r>
          </a:p>
          <a:p>
            <a:r>
              <a:rPr lang="en-GB" dirty="0" smtClean="0"/>
              <a:t>The constructor returns an object – your </a:t>
            </a:r>
            <a:r>
              <a:rPr lang="en-GB" dirty="0" err="1" smtClean="0"/>
              <a:t>viewmodel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Dependency injection for functional programming languages</a:t>
            </a:r>
            <a:br>
              <a:rPr lang="en-GB" dirty="0" smtClean="0"/>
            </a:br>
            <a:r>
              <a:rPr lang="en-GB" dirty="0" smtClean="0"/>
              <a:t>(no, you’re not seeing things)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KnockoutJS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KnockoutJS</a:t>
            </a:r>
            <a:r>
              <a:rPr lang="en-GB" sz="2000" dirty="0" smtClean="0"/>
              <a:t> is a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 model binder</a:t>
            </a:r>
          </a:p>
          <a:p>
            <a:r>
              <a:rPr lang="en-GB" sz="2000" dirty="0" smtClean="0"/>
              <a:t>Turns JSON objects into “observables” e.g.</a:t>
            </a:r>
            <a:br>
              <a:rPr lang="en-GB" sz="2000" dirty="0" smtClean="0"/>
            </a:br>
            <a:r>
              <a:rPr lang="en-GB" sz="1800" dirty="0" err="1" smtClean="0"/>
              <a:t>var</a:t>
            </a:r>
            <a:r>
              <a:rPr lang="en-GB" sz="1800" dirty="0" smtClean="0"/>
              <a:t> something = </a:t>
            </a:r>
            <a:r>
              <a:rPr lang="en-GB" sz="1800" dirty="0" err="1" smtClean="0"/>
              <a:t>ko.observable</a:t>
            </a:r>
            <a:r>
              <a:rPr lang="en-GB" sz="1800" dirty="0" smtClean="0"/>
              <a:t>(false);</a:t>
            </a:r>
            <a:br>
              <a:rPr lang="en-GB" sz="1800" dirty="0" smtClean="0"/>
            </a:br>
            <a:r>
              <a:rPr lang="en-GB" sz="1800" dirty="0" smtClean="0"/>
              <a:t>something(true); // changes value, and fires an event</a:t>
            </a:r>
          </a:p>
          <a:p>
            <a:r>
              <a:rPr lang="en-GB" sz="1800" dirty="0" smtClean="0"/>
              <a:t>Binds </a:t>
            </a:r>
            <a:r>
              <a:rPr lang="en-GB" sz="1800" dirty="0" err="1" smtClean="0"/>
              <a:t>Javascript</a:t>
            </a:r>
            <a:r>
              <a:rPr lang="en-GB" sz="1800" dirty="0" smtClean="0"/>
              <a:t> objects to HTML templates, making code reusable, neater, and easier to maintain</a:t>
            </a:r>
          </a:p>
          <a:p>
            <a:r>
              <a:rPr lang="en-GB" sz="2000" dirty="0" smtClean="0"/>
              <a:t>Makes event-driven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 data binding super-easy, instead of $(“input”).change(function() { }); everywhere</a:t>
            </a:r>
          </a:p>
          <a:p>
            <a:pPr lvl="1"/>
            <a:r>
              <a:rPr lang="en-GB" sz="1600" dirty="0" smtClean="0"/>
              <a:t>N.B. Every time you do this, a kitten dies.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What is it, and why should I care?</a:t>
            </a:r>
            <a:endParaRPr lang="en-GB" dirty="0"/>
          </a:p>
        </p:txBody>
      </p:sp>
      <p:pic>
        <p:nvPicPr>
          <p:cNvPr id="1026" name="Picture 2" descr="https://lh3.ggpht.com/_SjkBVEL--bU/THPEsLN-8VI/AAAAAAAADrU/rkzOdic-07g/s400/kitte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17" y="3951815"/>
            <a:ext cx="2095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BreezeJS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BreezeJS</a:t>
            </a:r>
            <a:r>
              <a:rPr lang="en-GB" dirty="0" smtClean="0"/>
              <a:t> is LINQ for Web API with JSON</a:t>
            </a:r>
          </a:p>
          <a:p>
            <a:r>
              <a:rPr lang="en-GB" dirty="0" smtClean="0"/>
              <a:t>Web API returns JSON or ATOM-compatible XML, </a:t>
            </a:r>
            <a:r>
              <a:rPr lang="en-GB" dirty="0" err="1" smtClean="0"/>
              <a:t>BreezeJS</a:t>
            </a:r>
            <a:r>
              <a:rPr lang="en-GB" dirty="0" smtClean="0"/>
              <a:t> makes it </a:t>
            </a:r>
            <a:r>
              <a:rPr lang="en-GB" dirty="0" err="1" smtClean="0"/>
              <a:t>queryable</a:t>
            </a:r>
            <a:r>
              <a:rPr lang="en-GB" dirty="0" smtClean="0"/>
              <a:t>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LINQ all the things!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What is it, and why should I care?</a:t>
            </a:r>
            <a:endParaRPr lang="en-GB" dirty="0"/>
          </a:p>
        </p:txBody>
      </p:sp>
      <p:pic>
        <p:nvPicPr>
          <p:cNvPr id="3076" name="Picture 4" descr="https://farm1.staticflickr.com/69/160061307_f26200f148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45" y="3501482"/>
            <a:ext cx="158318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351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Garamond</vt:lpstr>
      <vt:lpstr>Organic</vt:lpstr>
      <vt:lpstr>Canopy walk through Single-Page Apps (SPAs)</vt:lpstr>
      <vt:lpstr>What is a single-page app?</vt:lpstr>
      <vt:lpstr>Examples of SPAs</vt:lpstr>
      <vt:lpstr>Why SPA?</vt:lpstr>
      <vt:lpstr>Why not SPA?</vt:lpstr>
      <vt:lpstr>How to SPA with SEO</vt:lpstr>
      <vt:lpstr>What is AMD?</vt:lpstr>
      <vt:lpstr>KnockoutJS</vt:lpstr>
      <vt:lpstr>BreezeJS</vt:lpstr>
      <vt:lpstr>Bringing your JS together</vt:lpstr>
      <vt:lpstr>Bringing the server and client together</vt:lpstr>
      <vt:lpstr>MVC and MVVM working together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2013-08-03T01:58:03Z</dcterms:created>
  <dcterms:modified xsi:type="dcterms:W3CDTF">2014-01-15T16:49:39Z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