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5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1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93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7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7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02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6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16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4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8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F486-87FE-4D3C-BEED-0F4FF1B2EFB3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81C6-A741-4F17-B8D4-B314470A9A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68" y="1583623"/>
            <a:ext cx="7057353" cy="38526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437184" y="631434"/>
            <a:ext cx="849854" cy="19043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08060" y="217264"/>
            <a:ext cx="3857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Three viewing windows show Axial, Coronal and </a:t>
            </a:r>
            <a:r>
              <a:rPr lang="en-GB" sz="1400" dirty="0" err="1" smtClean="0"/>
              <a:t>Saggital</a:t>
            </a:r>
            <a:r>
              <a:rPr lang="en-GB" sz="1400" dirty="0" smtClean="0"/>
              <a:t> slices. Left click to focus a point, drag to move the image. Right click and drag to zoom. Mouse wheel to move through the slices. Double click to maximise/restore the current view.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45920" y="3391544"/>
            <a:ext cx="1679986" cy="9241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" y="3069082"/>
            <a:ext cx="2571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Current main volume filename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568204"/>
            <a:ext cx="2571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Navigation sliders for the four image dimensions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327" y="5709439"/>
            <a:ext cx="2571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Choose between loaded regions of interest and how they should be displayed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51337" y="5829443"/>
            <a:ext cx="2275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Choose current displayed overlay and how it should be displayed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053813" y="4798293"/>
            <a:ext cx="1151966" cy="9828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473796" y="5037715"/>
            <a:ext cx="1767078" cy="6717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13247" y="5204352"/>
            <a:ext cx="95184" cy="6035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64122" y="5711635"/>
            <a:ext cx="227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List of all loaded volumes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8260130" y="4833524"/>
            <a:ext cx="1767178" cy="79958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178218" y="4315662"/>
            <a:ext cx="621484" cy="13937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01344" y="5692991"/>
            <a:ext cx="1615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Data value, ROI region and overlay data value at current position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62645" y="5709439"/>
            <a:ext cx="110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View options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5622605" y="4315661"/>
            <a:ext cx="2056618" cy="13937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997046" y="2678654"/>
            <a:ext cx="3986847" cy="5189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27308" y="2376584"/>
            <a:ext cx="193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Tabs show currently opened widgets. Click to use the tool – currently the volume overview widget is showing.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3143" y="452932"/>
            <a:ext cx="193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Additional widgets can be opened from the menu. They then appear in the tab list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552026" y="1019174"/>
            <a:ext cx="575984" cy="735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751" y="1754455"/>
            <a:ext cx="1933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Volumes can be loaded from the File menu, or by drag and drop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838865" y="1849023"/>
            <a:ext cx="941477" cy="1339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33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Craig</dc:creator>
  <cp:lastModifiedBy>Martin Craig</cp:lastModifiedBy>
  <cp:revision>2</cp:revision>
  <dcterms:created xsi:type="dcterms:W3CDTF">2017-04-19T14:56:37Z</dcterms:created>
  <dcterms:modified xsi:type="dcterms:W3CDTF">2017-04-19T15:03:45Z</dcterms:modified>
</cp:coreProperties>
</file>