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b5ac8382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5ac8382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b5ac83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b5ac83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b5ac8382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b5ac8382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b5ac838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b5ac838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5ac838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5ac838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5ac8382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5ac8382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b5ac838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b5ac838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b5ac8382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b5ac8382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5ac8382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5ac8382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1392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Quarantine Gang</a:t>
            </a:r>
            <a:endParaRPr/>
          </a:p>
          <a:p>
            <a:pPr indent="0" lvl="0" marL="0" rtl="0" algn="ctr">
              <a:spcBef>
                <a:spcPts val="0"/>
              </a:spcBef>
              <a:spcAft>
                <a:spcPts val="0"/>
              </a:spcAft>
              <a:buNone/>
            </a:pPr>
            <a:r>
              <a:rPr lang="en"/>
              <a:t>Marching Band Drill Creator</a:t>
            </a:r>
            <a:endParaRPr/>
          </a:p>
        </p:txBody>
      </p:sp>
      <p:sp>
        <p:nvSpPr>
          <p:cNvPr id="60" name="Google Shape;60;p13"/>
          <p:cNvSpPr txBox="1"/>
          <p:nvPr>
            <p:ph idx="1" type="subTitle"/>
          </p:nvPr>
        </p:nvSpPr>
        <p:spPr>
          <a:xfrm>
            <a:off x="311700" y="3112675"/>
            <a:ext cx="8520600" cy="94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Mason Davy, Andy Greer, Matthew Kuhr, Benjamin Middleton</a:t>
            </a:r>
            <a:endParaRPr/>
          </a:p>
          <a:p>
            <a:pPr indent="0" lvl="0" marL="0" rtl="0" algn="ctr">
              <a:spcBef>
                <a:spcPts val="0"/>
              </a:spcBef>
              <a:spcAft>
                <a:spcPts val="0"/>
              </a:spcAft>
              <a:buNone/>
            </a:pPr>
            <a:r>
              <a:rPr lang="en"/>
              <a:t>Advised by Mehdi Norouzi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the exposition, we expect to include a demonstration of all parts of the project: the image-to-drillset converter, the drill editor, and the intelligent drill error detector. We expect to have test examples set up for each component, and viewers may be able to use their own images/ideas to further explore the software. Seeing as this is a fully software project, there should not be anything we have done that we can not show off at the exposition.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Information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Mason Davy - davymp@mail.uc.edu</a:t>
            </a:r>
            <a:endParaRPr/>
          </a:p>
          <a:p>
            <a:pPr indent="-342900" lvl="0" marL="457200" rtl="0" algn="l">
              <a:spcBef>
                <a:spcPts val="0"/>
              </a:spcBef>
              <a:spcAft>
                <a:spcPts val="0"/>
              </a:spcAft>
              <a:buSzPts val="1800"/>
              <a:buChar char="●"/>
            </a:pPr>
            <a:r>
              <a:rPr lang="en"/>
              <a:t>Andy Greer - greeraw@mail.uc.edu</a:t>
            </a:r>
            <a:endParaRPr/>
          </a:p>
          <a:p>
            <a:pPr indent="-342900" lvl="0" marL="457200" rtl="0" algn="l">
              <a:spcBef>
                <a:spcPts val="0"/>
              </a:spcBef>
              <a:spcAft>
                <a:spcPts val="0"/>
              </a:spcAft>
              <a:buSzPts val="1800"/>
              <a:buChar char="●"/>
            </a:pPr>
            <a:r>
              <a:rPr lang="en"/>
              <a:t>Matthew Kuhr - kuhrmw@mail.uc.edu</a:t>
            </a:r>
            <a:endParaRPr/>
          </a:p>
          <a:p>
            <a:pPr indent="-342900" lvl="0" marL="457200" rtl="0" algn="l">
              <a:spcBef>
                <a:spcPts val="0"/>
              </a:spcBef>
              <a:spcAft>
                <a:spcPts val="0"/>
              </a:spcAft>
              <a:buSzPts val="1800"/>
              <a:buChar char="●"/>
            </a:pPr>
            <a:r>
              <a:rPr lang="en"/>
              <a:t>Benjamin Midleton - middlebo@mail.uc.edu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visual portion of marching band that accompanies the music is called </a:t>
            </a:r>
            <a:r>
              <a:rPr b="1" lang="en"/>
              <a:t>d</a:t>
            </a:r>
            <a:r>
              <a:rPr b="1" lang="en"/>
              <a:t>rill</a:t>
            </a:r>
            <a:r>
              <a:rPr lang="en"/>
              <a:t>. Industry-standard tools such Pyware are used to design and create drill for bands across the country. These softwares provide tools so that users are not manually placing each marcher, but the software could stand to be smarter. We want to create an intuitive drill creation software that uses </a:t>
            </a:r>
            <a:r>
              <a:rPr b="1" lang="en"/>
              <a:t>image recognition</a:t>
            </a:r>
            <a:r>
              <a:rPr lang="en"/>
              <a:t> to create sets of marching band coordinates (sets) and provides </a:t>
            </a:r>
            <a:r>
              <a:rPr b="1" lang="en"/>
              <a:t>intelligent feedback</a:t>
            </a:r>
            <a:r>
              <a:rPr lang="en"/>
              <a:t> as the user </a:t>
            </a:r>
            <a:r>
              <a:rPr b="1" lang="en"/>
              <a:t>edits and creates drill</a:t>
            </a:r>
            <a:r>
              <a:rPr lang="en"/>
              <a:t> to make the entire process easier, faster, and more musically successful. This will involve evaluating marching </a:t>
            </a:r>
            <a:r>
              <a:rPr b="1" lang="en"/>
              <a:t>transitions</a:t>
            </a:r>
            <a:r>
              <a:rPr lang="en"/>
              <a:t> between pictures and the pictures themselves.</a:t>
            </a:r>
            <a:endParaRPr/>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292100" lvl="0" marL="457200" rtl="0" algn="l">
              <a:spcBef>
                <a:spcPts val="0"/>
              </a:spcBef>
              <a:spcAft>
                <a:spcPts val="0"/>
              </a:spcAft>
              <a:buSzPct val="100000"/>
              <a:buChar char="●"/>
            </a:pPr>
            <a:r>
              <a:rPr lang="en" sz="2500"/>
              <a:t>As a drill writer, I want to be able to set band size and instrumentation so that it does not need to be set each time.</a:t>
            </a:r>
            <a:endParaRPr sz="2500"/>
          </a:p>
          <a:p>
            <a:pPr indent="-292100" lvl="0" marL="457200" rtl="0" algn="l">
              <a:spcBef>
                <a:spcPts val="0"/>
              </a:spcBef>
              <a:spcAft>
                <a:spcPts val="0"/>
              </a:spcAft>
              <a:buSzPct val="100000"/>
              <a:buChar char="●"/>
            </a:pPr>
            <a:r>
              <a:rPr lang="en" sz="2500"/>
              <a:t>As a drill writer, I want to be able to convert between high school, college, and professional field markings so that the drill is applicable to all field types.</a:t>
            </a:r>
            <a:endParaRPr sz="2500"/>
          </a:p>
          <a:p>
            <a:pPr indent="-292100" lvl="0" marL="457200" rtl="0" algn="l">
              <a:spcBef>
                <a:spcPts val="0"/>
              </a:spcBef>
              <a:spcAft>
                <a:spcPts val="0"/>
              </a:spcAft>
              <a:buSzPct val="100000"/>
              <a:buChar char="●"/>
            </a:pPr>
            <a:r>
              <a:rPr lang="en" sz="2500"/>
              <a:t>As a drill writer, I want to create a new drill set from an image so that I can added new sets.</a:t>
            </a:r>
            <a:endParaRPr sz="2500"/>
          </a:p>
          <a:p>
            <a:pPr indent="-292100" lvl="0" marL="457200" rtl="0" algn="l">
              <a:spcBef>
                <a:spcPts val="0"/>
              </a:spcBef>
              <a:spcAft>
                <a:spcPts val="0"/>
              </a:spcAft>
              <a:buSzPct val="100000"/>
              <a:buChar char="●"/>
            </a:pPr>
            <a:r>
              <a:rPr lang="en" sz="2500"/>
              <a:t>As a drill writer, I want to be able to edit drill sets so that I can improve them.</a:t>
            </a:r>
            <a:endParaRPr sz="2500"/>
          </a:p>
          <a:p>
            <a:pPr indent="-292100" lvl="0" marL="457200" rtl="0" algn="l">
              <a:spcBef>
                <a:spcPts val="0"/>
              </a:spcBef>
              <a:spcAft>
                <a:spcPts val="0"/>
              </a:spcAft>
              <a:buSzPct val="100000"/>
              <a:buChar char="●"/>
            </a:pPr>
            <a:r>
              <a:rPr lang="en" sz="2500"/>
              <a:t>As a drill writer, I want to be able to duplicate a previous drill set so that I can set up basic transitions such as expansions and rotations.</a:t>
            </a:r>
            <a:endParaRPr sz="2500"/>
          </a:p>
          <a:p>
            <a:pPr indent="-292100" lvl="0" marL="457200" rtl="0" algn="l">
              <a:spcBef>
                <a:spcPts val="0"/>
              </a:spcBef>
              <a:spcAft>
                <a:spcPts val="0"/>
              </a:spcAft>
              <a:buSzPct val="100000"/>
              <a:buChar char="●"/>
            </a:pPr>
            <a:r>
              <a:rPr lang="en" sz="2500"/>
              <a:t>As a drill writer, I want to find the optimal routing between two drill sets so that the band can transition from one set to another.</a:t>
            </a:r>
            <a:endParaRPr sz="2500"/>
          </a:p>
          <a:p>
            <a:pPr indent="-292100" lvl="0" marL="457200" rtl="0" algn="l">
              <a:spcBef>
                <a:spcPts val="0"/>
              </a:spcBef>
              <a:spcAft>
                <a:spcPts val="0"/>
              </a:spcAft>
              <a:buSzPct val="100000"/>
              <a:buChar char="●"/>
            </a:pPr>
            <a:r>
              <a:rPr lang="en" sz="2500"/>
              <a:t>As a drill writer, I want to be able to edit the automatically generated routing so that I can create more dynamic and engaging shows.</a:t>
            </a:r>
            <a:endParaRPr sz="2500"/>
          </a:p>
          <a:p>
            <a:pPr indent="-292100" lvl="0" marL="457200" rtl="0" algn="l">
              <a:spcBef>
                <a:spcPts val="0"/>
              </a:spcBef>
              <a:spcAft>
                <a:spcPts val="0"/>
              </a:spcAft>
              <a:buSzPct val="100000"/>
              <a:buChar char="●"/>
            </a:pPr>
            <a:r>
              <a:rPr lang="en" sz="2500"/>
              <a:t>As a drill writer, I want to see potential collision points and unreasonable step sizes so that they may be mitigated before the drill is put to the field.</a:t>
            </a:r>
            <a:endParaRPr sz="2500"/>
          </a:p>
          <a:p>
            <a:pPr indent="-292100" lvl="0" marL="457200" rtl="0" algn="l">
              <a:spcBef>
                <a:spcPts val="0"/>
              </a:spcBef>
              <a:spcAft>
                <a:spcPts val="0"/>
              </a:spcAft>
              <a:buSzPct val="100000"/>
              <a:buChar char="●"/>
            </a:pPr>
            <a:r>
              <a:rPr lang="en" sz="2500"/>
              <a:t>As a drill writer, I want to be able to convert moves between floats, flanks, and follow the leader drill moves so that I can make more dynamic and engaging shows.</a:t>
            </a:r>
            <a:endParaRPr sz="2500"/>
          </a:p>
          <a:p>
            <a:pPr indent="-292100" lvl="0" marL="457200" rtl="0" algn="l">
              <a:spcBef>
                <a:spcPts val="0"/>
              </a:spcBef>
              <a:spcAft>
                <a:spcPts val="0"/>
              </a:spcAft>
              <a:buSzPct val="100000"/>
              <a:buChar char="●"/>
            </a:pPr>
            <a:r>
              <a:rPr lang="en" sz="2500"/>
              <a:t>As a drill writer, I want to be able to convert moves between halftime, singletime, and doubletime steps, as well as scatters so that I can make more dynamic and engaging shows.</a:t>
            </a:r>
            <a:endParaRPr sz="2500"/>
          </a:p>
          <a:p>
            <a:pPr indent="-292100" lvl="0" marL="457200" rtl="0" algn="l">
              <a:spcBef>
                <a:spcPts val="0"/>
              </a:spcBef>
              <a:spcAft>
                <a:spcPts val="0"/>
              </a:spcAft>
              <a:buSzPct val="100000"/>
              <a:buChar char="●"/>
            </a:pPr>
            <a:r>
              <a:rPr lang="en" sz="2500"/>
              <a:t>As a drill writer, I want to be able to import and export the completed drill into a format which can be distributed to marchers so that drill can be more easily learned.</a:t>
            </a:r>
            <a:endParaRPr sz="2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Diagrams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Diagrams D0, D1, and D2 show increasingly</a:t>
            </a:r>
            <a:br>
              <a:rPr lang="en"/>
            </a:br>
            <a:r>
              <a:rPr lang="en"/>
              <a:t>c</a:t>
            </a:r>
            <a:r>
              <a:rPr lang="en"/>
              <a:t>omplex designs for our application.</a:t>
            </a:r>
            <a:endParaRPr/>
          </a:p>
        </p:txBody>
      </p:sp>
      <p:pic>
        <p:nvPicPr>
          <p:cNvPr id="85" name="Google Shape;85;p17"/>
          <p:cNvPicPr preferRelativeResize="0"/>
          <p:nvPr/>
        </p:nvPicPr>
        <p:blipFill>
          <a:blip r:embed="rId3">
            <a:alphaModFix/>
          </a:blip>
          <a:stretch>
            <a:fillRect/>
          </a:stretch>
        </p:blipFill>
        <p:spPr>
          <a:xfrm>
            <a:off x="3031034" y="2581900"/>
            <a:ext cx="2625016" cy="1986976"/>
          </a:xfrm>
          <a:prstGeom prst="rect">
            <a:avLst/>
          </a:prstGeom>
          <a:noFill/>
          <a:ln>
            <a:noFill/>
          </a:ln>
        </p:spPr>
      </p:pic>
      <p:pic>
        <p:nvPicPr>
          <p:cNvPr id="86" name="Google Shape;86;p17"/>
          <p:cNvPicPr preferRelativeResize="0"/>
          <p:nvPr/>
        </p:nvPicPr>
        <p:blipFill>
          <a:blip r:embed="rId4">
            <a:alphaModFix/>
          </a:blip>
          <a:stretch>
            <a:fillRect/>
          </a:stretch>
        </p:blipFill>
        <p:spPr>
          <a:xfrm>
            <a:off x="325100" y="2581903"/>
            <a:ext cx="2615500" cy="1986972"/>
          </a:xfrm>
          <a:prstGeom prst="rect">
            <a:avLst/>
          </a:prstGeom>
          <a:noFill/>
          <a:ln>
            <a:noFill/>
          </a:ln>
        </p:spPr>
      </p:pic>
      <p:pic>
        <p:nvPicPr>
          <p:cNvPr id="87" name="Google Shape;87;p17"/>
          <p:cNvPicPr preferRelativeResize="0"/>
          <p:nvPr/>
        </p:nvPicPr>
        <p:blipFill>
          <a:blip r:embed="rId5">
            <a:alphaModFix/>
          </a:blip>
          <a:stretch>
            <a:fillRect/>
          </a:stretch>
        </p:blipFill>
        <p:spPr>
          <a:xfrm>
            <a:off x="5746481" y="1152475"/>
            <a:ext cx="3266670" cy="3416400"/>
          </a:xfrm>
          <a:prstGeom prst="rect">
            <a:avLst/>
          </a:prstGeom>
          <a:noFill/>
          <a:ln>
            <a:noFill/>
          </a:ln>
        </p:spPr>
      </p:pic>
      <p:sp>
        <p:nvSpPr>
          <p:cNvPr id="88" name="Google Shape;88;p17"/>
          <p:cNvSpPr txBox="1"/>
          <p:nvPr/>
        </p:nvSpPr>
        <p:spPr>
          <a:xfrm>
            <a:off x="633925" y="3011175"/>
            <a:ext cx="27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a:t>
            </a:r>
            <a:r>
              <a:rPr lang="en"/>
              <a:t> Project Constraints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 With a limited amount of time both due to our full course loads and due to the project deadline, we will need to carefully balance our project wishlist with what we will have time for.</a:t>
            </a:r>
            <a:endParaRPr/>
          </a:p>
          <a:p>
            <a:pPr indent="-342900" lvl="0" marL="457200" rtl="0" algn="l">
              <a:spcBef>
                <a:spcPts val="0"/>
              </a:spcBef>
              <a:spcAft>
                <a:spcPts val="0"/>
              </a:spcAft>
              <a:buSzPts val="1800"/>
              <a:buChar char="●"/>
            </a:pPr>
            <a:r>
              <a:rPr lang="en"/>
              <a:t>Scope: Tying into time, we will need to limit the number of features we implement based on what is most important and </a:t>
            </a:r>
            <a:r>
              <a:rPr lang="en"/>
              <a:t>potentially on the number of development hours each feature may need.</a:t>
            </a:r>
            <a:endParaRPr/>
          </a:p>
          <a:p>
            <a:pPr indent="-342900" lvl="0" marL="457200" rtl="0" algn="l">
              <a:spcBef>
                <a:spcPts val="0"/>
              </a:spcBef>
              <a:spcAft>
                <a:spcPts val="0"/>
              </a:spcAft>
              <a:buSzPts val="1800"/>
              <a:buChar char="●"/>
            </a:pPr>
            <a:r>
              <a:rPr lang="en"/>
              <a:t>Technical Expertise: Multiple complex algorithms will need to be efficiently and accurately implemented for the core of our project to work. Also, in order to make the application presentable to an end user, a fair </a:t>
            </a:r>
            <a:r>
              <a:rPr lang="en"/>
              <a:t>amount</a:t>
            </a:r>
            <a:r>
              <a:rPr lang="en"/>
              <a:t> of UI knowledge will be needed.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of now, our project has begun to get rolling in a few areas:</a:t>
            </a:r>
            <a:endParaRPr/>
          </a:p>
          <a:p>
            <a:pPr indent="-342900" lvl="0" marL="457200" rtl="0" algn="l">
              <a:spcBef>
                <a:spcPts val="1200"/>
              </a:spcBef>
              <a:spcAft>
                <a:spcPts val="0"/>
              </a:spcAft>
              <a:buSzPts val="1800"/>
              <a:buChar char="●"/>
            </a:pPr>
            <a:r>
              <a:rPr lang="en"/>
              <a:t>Our image-to-drillset converter is able to recognize very basic shapes and plot rough coordinates for those shapes, as shown in the image.</a:t>
            </a:r>
            <a:endParaRPr/>
          </a:p>
          <a:p>
            <a:pPr indent="-342900" lvl="0" marL="457200" rtl="0" algn="l">
              <a:spcBef>
                <a:spcPts val="0"/>
              </a:spcBef>
              <a:spcAft>
                <a:spcPts val="0"/>
              </a:spcAft>
              <a:buSzPts val="1800"/>
              <a:buChar char="●"/>
            </a:pPr>
            <a:r>
              <a:rPr lang="en"/>
              <a:t>Our Individual Dot Assignment algorithm, which is to be</a:t>
            </a:r>
            <a:br>
              <a:rPr lang="en"/>
            </a:br>
            <a:r>
              <a:rPr lang="en"/>
              <a:t>i</a:t>
            </a:r>
            <a:r>
              <a:rPr lang="en"/>
              <a:t>mplemented in the image-to-drillset converter and the</a:t>
            </a:r>
            <a:br>
              <a:rPr lang="en"/>
            </a:br>
            <a:r>
              <a:rPr lang="en"/>
              <a:t>Intelligent Error Detector, is working for basic transitions</a:t>
            </a:r>
            <a:br>
              <a:rPr lang="en"/>
            </a:br>
            <a:r>
              <a:rPr lang="en"/>
              <a:t>a</a:t>
            </a:r>
            <a:r>
              <a:rPr lang="en"/>
              <a:t>nd images, and is in the process of being optimized for</a:t>
            </a:r>
            <a:br>
              <a:rPr lang="en"/>
            </a:br>
            <a:r>
              <a:rPr lang="en"/>
              <a:t>l</a:t>
            </a:r>
            <a:r>
              <a:rPr lang="en"/>
              <a:t>arge bands.</a:t>
            </a:r>
            <a:endParaRPr/>
          </a:p>
        </p:txBody>
      </p:sp>
      <p:pic>
        <p:nvPicPr>
          <p:cNvPr id="101" name="Google Shape;101;p19"/>
          <p:cNvPicPr preferRelativeResize="0"/>
          <p:nvPr/>
        </p:nvPicPr>
        <p:blipFill>
          <a:blip r:embed="rId3">
            <a:alphaModFix/>
          </a:blip>
          <a:stretch>
            <a:fillRect/>
          </a:stretch>
        </p:blipFill>
        <p:spPr>
          <a:xfrm>
            <a:off x="6559276" y="2012250"/>
            <a:ext cx="1728200" cy="1479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the Term</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the end of winter break, we intend on having major components working and in the testing/iterative development stage, including:</a:t>
            </a:r>
            <a:endParaRPr/>
          </a:p>
          <a:p>
            <a:pPr indent="-342900" lvl="0" marL="457200" rtl="0" algn="l">
              <a:spcBef>
                <a:spcPts val="1200"/>
              </a:spcBef>
              <a:spcAft>
                <a:spcPts val="0"/>
              </a:spcAft>
              <a:buSzPts val="1800"/>
              <a:buChar char="●"/>
            </a:pPr>
            <a:r>
              <a:rPr lang="en"/>
              <a:t>Drillset transition solver/individual dot assigner</a:t>
            </a:r>
            <a:endParaRPr/>
          </a:p>
          <a:p>
            <a:pPr indent="-342900" lvl="0" marL="457200" rtl="0" algn="l">
              <a:spcBef>
                <a:spcPts val="0"/>
              </a:spcBef>
              <a:spcAft>
                <a:spcPts val="0"/>
              </a:spcAft>
              <a:buSzPts val="1800"/>
              <a:buChar char="●"/>
            </a:pPr>
            <a:r>
              <a:rPr lang="en"/>
              <a:t>Image interpreter</a:t>
            </a:r>
            <a:endParaRPr/>
          </a:p>
          <a:p>
            <a:pPr indent="-342900" lvl="0" marL="457200" rtl="0" algn="l">
              <a:spcBef>
                <a:spcPts val="0"/>
              </a:spcBef>
              <a:spcAft>
                <a:spcPts val="0"/>
              </a:spcAft>
              <a:buSzPts val="1800"/>
              <a:buChar char="●"/>
            </a:pPr>
            <a:r>
              <a:rPr lang="en"/>
              <a:t>Drill Editor</a:t>
            </a:r>
            <a:endParaRPr/>
          </a:p>
          <a:p>
            <a:pPr indent="0" lvl="0" marL="0" rtl="0" algn="l">
              <a:spcBef>
                <a:spcPts val="1200"/>
              </a:spcBef>
              <a:spcAft>
                <a:spcPts val="1200"/>
              </a:spcAft>
              <a:buNone/>
            </a:pPr>
            <a:r>
              <a:rPr lang="en"/>
              <a:t>Furthermore, we expect the UI design to be complete and the GUI to be in development.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sp>
        <p:nvSpPr>
          <p:cNvPr id="113" name="Google Shape;113;p21"/>
          <p:cNvSpPr txBox="1"/>
          <p:nvPr>
            <p:ph idx="1" type="body"/>
          </p:nvPr>
        </p:nvSpPr>
        <p:spPr>
          <a:xfrm>
            <a:off x="311700" y="1152475"/>
            <a:ext cx="40278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the right is our effort matrix, but to summarize each member’s role:</a:t>
            </a:r>
            <a:endParaRPr/>
          </a:p>
          <a:p>
            <a:pPr indent="-325755" lvl="0" marL="457200" rtl="0" algn="l">
              <a:spcBef>
                <a:spcPts val="1200"/>
              </a:spcBef>
              <a:spcAft>
                <a:spcPts val="0"/>
              </a:spcAft>
              <a:buSzPct val="100000"/>
              <a:buChar char="●"/>
            </a:pPr>
            <a:r>
              <a:rPr lang="en"/>
              <a:t>Mason Davy: optimizations, testing, native code development, </a:t>
            </a:r>
            <a:r>
              <a:rPr lang="en"/>
              <a:t>transition solver</a:t>
            </a:r>
            <a:endParaRPr/>
          </a:p>
          <a:p>
            <a:pPr indent="-325755" lvl="0" marL="457200" rtl="0" algn="l">
              <a:spcBef>
                <a:spcPts val="0"/>
              </a:spcBef>
              <a:spcAft>
                <a:spcPts val="0"/>
              </a:spcAft>
              <a:buSzPct val="100000"/>
              <a:buChar char="●"/>
            </a:pPr>
            <a:r>
              <a:rPr lang="en"/>
              <a:t>Andy Greer: image interpreter, testing, CI/CD</a:t>
            </a:r>
            <a:endParaRPr/>
          </a:p>
          <a:p>
            <a:pPr indent="-325755" lvl="0" marL="457200" rtl="0" algn="l">
              <a:spcBef>
                <a:spcPts val="0"/>
              </a:spcBef>
              <a:spcAft>
                <a:spcPts val="0"/>
              </a:spcAft>
              <a:buSzPct val="100000"/>
              <a:buChar char="●"/>
            </a:pPr>
            <a:r>
              <a:rPr lang="en"/>
              <a:t>Matthew Kuhr: design, research. our marching band expert.</a:t>
            </a:r>
            <a:endParaRPr/>
          </a:p>
          <a:p>
            <a:pPr indent="-325755" lvl="0" marL="457200" rtl="0" algn="l">
              <a:spcBef>
                <a:spcPts val="0"/>
              </a:spcBef>
              <a:spcAft>
                <a:spcPts val="0"/>
              </a:spcAft>
              <a:buSzPct val="100000"/>
              <a:buChar char="●"/>
            </a:pPr>
            <a:r>
              <a:rPr lang="en"/>
              <a:t>Benjamin Middleton: Qt GUI and UI design, testing, file import/export</a:t>
            </a:r>
            <a:endParaRPr/>
          </a:p>
          <a:p>
            <a:pPr indent="0" lvl="0" marL="0" rtl="0" algn="l">
              <a:spcBef>
                <a:spcPts val="1200"/>
              </a:spcBef>
              <a:spcAft>
                <a:spcPts val="1200"/>
              </a:spcAft>
              <a:buNone/>
            </a:pPr>
            <a:r>
              <a:rPr lang="en"/>
              <a:t>All members will assist in any unexpected issues/development that may arise.</a:t>
            </a:r>
            <a:endParaRPr/>
          </a:p>
        </p:txBody>
      </p:sp>
      <p:pic>
        <p:nvPicPr>
          <p:cNvPr id="114" name="Google Shape;114;p21"/>
          <p:cNvPicPr preferRelativeResize="0"/>
          <p:nvPr/>
        </p:nvPicPr>
        <p:blipFill>
          <a:blip r:embed="rId3">
            <a:alphaModFix/>
          </a:blip>
          <a:stretch>
            <a:fillRect/>
          </a:stretch>
        </p:blipFill>
        <p:spPr>
          <a:xfrm>
            <a:off x="4339567" y="1152475"/>
            <a:ext cx="4492734"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