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www.o-bible.com/download/kjv.txt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-46500"/>
            <a:ext cx="7747800" cy="7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ScriptScript - A Comparative Text Analysis Library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Benjamin Pierce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Data Source: </a:t>
            </a:r>
            <a:r>
              <a:rPr b="1" lang="en" sz="1300" u="sng">
                <a:solidFill>
                  <a:srgbClr val="0000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King James Bible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55800" y="948700"/>
            <a:ext cx="8240700" cy="371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789775" y="948700"/>
            <a:ext cx="2306700" cy="40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925" y="902200"/>
            <a:ext cx="3340200" cy="2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3950" y="2270575"/>
            <a:ext cx="5376025" cy="267632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61925" y="3143775"/>
            <a:ext cx="38679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WordCloud Subplots</a:t>
            </a:r>
            <a:endParaRPr b="1"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Show relatively similar distributions of most frequently used words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“</a:t>
            </a:r>
            <a:r>
              <a:rPr b="1" lang="en" sz="1100"/>
              <a:t>Shall</a:t>
            </a:r>
            <a:r>
              <a:rPr lang="en" sz="1100"/>
              <a:t>” emphasized more in Matthew, Mark, Luke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“</a:t>
            </a:r>
            <a:r>
              <a:rPr b="1" lang="en" sz="1100"/>
              <a:t>Jesus</a:t>
            </a:r>
            <a:r>
              <a:rPr lang="en" sz="1100"/>
              <a:t>” used much more frequently in John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Discrepancies in distribution due to different audiences/interpretations</a:t>
            </a:r>
            <a:endParaRPr sz="1100"/>
          </a:p>
        </p:txBody>
      </p:sp>
      <p:sp>
        <p:nvSpPr>
          <p:cNvPr id="63" name="Google Shape;63;p13"/>
          <p:cNvSpPr txBox="1"/>
          <p:nvPr/>
        </p:nvSpPr>
        <p:spPr>
          <a:xfrm>
            <a:off x="4036675" y="948700"/>
            <a:ext cx="50133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Sentiment Over the Course of Each Book</a:t>
            </a:r>
            <a:endParaRPr b="1"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Showcases </a:t>
            </a:r>
            <a:r>
              <a:rPr b="1" lang="en" sz="1100"/>
              <a:t>subjectivity</a:t>
            </a:r>
            <a:r>
              <a:rPr lang="en" sz="1100"/>
              <a:t> and </a:t>
            </a:r>
            <a:r>
              <a:rPr b="1" lang="en" sz="1100"/>
              <a:t>polarity</a:t>
            </a:r>
            <a:r>
              <a:rPr lang="en" sz="1100"/>
              <a:t> over time in the same visualization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All maintain a subjectivity of ~0.5 to 0.6 over course of text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Mildly subjective, makes sense in religious context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All showcase varying degrees of lower, positive polarity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Positive neutrality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Slight differences attributed to varied audiences and interpretations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