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26911" y="61694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167205" y="208757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565739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6126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5685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911420"/>
            <a:ext cx="320536" cy="4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606375" y="2709025"/>
            <a:ext cx="2613364" cy="11583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>
            <a:off x="2683888" y="2403875"/>
            <a:ext cx="881851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</p:cNvCxnSpPr>
          <p:nvPr/>
        </p:nvCxnSpPr>
        <p:spPr>
          <a:xfrm>
            <a:off x="4873739" y="2403875"/>
            <a:ext cx="29346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599B0F8-9316-674E-ADBF-E34C738EAF7A}"/>
              </a:ext>
            </a:extLst>
          </p:cNvPr>
          <p:cNvSpPr/>
          <p:nvPr/>
        </p:nvSpPr>
        <p:spPr>
          <a:xfrm>
            <a:off x="7277572" y="1695856"/>
            <a:ext cx="1666501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Menlo" panose="020B0609030804020204" pitchFamily="49" charset="0"/>
              </a:rPr>
              <a:t>Scan an AWS environment for cloud configuration vulnerabilities</a:t>
            </a:r>
            <a:endParaRPr lang="en-GB" dirty="0">
              <a:solidFill>
                <a:schemeClr val="tx1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BB0E5-0CDA-1345-8A87-1FAF6111E89C}"/>
              </a:ext>
            </a:extLst>
          </p:cNvPr>
          <p:cNvSpPr/>
          <p:nvPr/>
        </p:nvSpPr>
        <p:spPr>
          <a:xfrm>
            <a:off x="1302396" y="1995517"/>
            <a:ext cx="1912289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Menlo" panose="020B0609030804020204" pitchFamily="49" charset="0"/>
              </a:rPr>
              <a:t>Scan AMI’s or containers for OS vulnerabilities</a:t>
            </a:r>
            <a:endParaRPr lang="en-GB" dirty="0">
              <a:solidFill>
                <a:schemeClr val="tx1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DF223-321C-5044-9B12-DC8BA4990C42}"/>
              </a:ext>
            </a:extLst>
          </p:cNvPr>
          <p:cNvSpPr/>
          <p:nvPr/>
        </p:nvSpPr>
        <p:spPr>
          <a:xfrm>
            <a:off x="2328150" y="3366497"/>
            <a:ext cx="1773070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Menlo" panose="020B0609030804020204" pitchFamily="49" charset="0"/>
              </a:rPr>
              <a:t>Scan infrastructure as code templates</a:t>
            </a:r>
            <a:endParaRPr lang="en-GB" dirty="0">
              <a:solidFill>
                <a:schemeClr val="tx1"/>
              </a:solidFill>
              <a:latin typeface="Menlo" panose="020B060903080402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5CF808-3A92-5A43-9B27-1EA3EEF0AC48}"/>
              </a:ext>
            </a:extLst>
          </p:cNvPr>
          <p:cNvCxnSpPr>
            <a:stCxn id="55" idx="3"/>
            <a:endCxn id="3" idx="1"/>
          </p:cNvCxnSpPr>
          <p:nvPr/>
        </p:nvCxnSpPr>
        <p:spPr>
          <a:xfrm>
            <a:off x="6833705" y="2386372"/>
            <a:ext cx="443867" cy="1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5D166-CDDA-004C-934D-E576B377DB1C}"/>
              </a:ext>
            </a:extLst>
          </p:cNvPr>
          <p:cNvSpPr/>
          <p:nvPr/>
        </p:nvSpPr>
        <p:spPr>
          <a:xfrm>
            <a:off x="3327859" y="3235692"/>
            <a:ext cx="722373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Regula</a:t>
            </a:r>
            <a:endParaRPr lang="en-GB" sz="1100" dirty="0">
              <a:solidFill>
                <a:schemeClr val="bg1">
                  <a:lumMod val="8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9D4E86-33E6-4C47-9EE1-2F2F30C3449B}"/>
              </a:ext>
            </a:extLst>
          </p:cNvPr>
          <p:cNvSpPr/>
          <p:nvPr/>
        </p:nvSpPr>
        <p:spPr>
          <a:xfrm>
            <a:off x="2612715" y="1803024"/>
            <a:ext cx="722373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Clair</a:t>
            </a:r>
            <a:endParaRPr lang="en-GB" sz="1100" dirty="0">
              <a:solidFill>
                <a:schemeClr val="bg1">
                  <a:lumMod val="8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B67718-E0DE-884F-BFE6-7285ED52520F}"/>
              </a:ext>
            </a:extLst>
          </p:cNvPr>
          <p:cNvSpPr/>
          <p:nvPr/>
        </p:nvSpPr>
        <p:spPr>
          <a:xfrm>
            <a:off x="7749635" y="2928865"/>
            <a:ext cx="1283047" cy="938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AWS  -</a:t>
            </a:r>
          </a:p>
          <a:p>
            <a:pPr algn="ctr"/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Inspector</a:t>
            </a:r>
          </a:p>
          <a:p>
            <a:pPr algn="ctr"/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Config</a:t>
            </a:r>
          </a:p>
          <a:p>
            <a:pPr algn="ctr"/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Security Hub</a:t>
            </a:r>
          </a:p>
          <a:p>
            <a:pPr algn="ctr"/>
            <a:endParaRPr lang="en-GB" sz="1100" dirty="0">
              <a:solidFill>
                <a:schemeClr val="bg1">
                  <a:lumMod val="85000"/>
                </a:schemeClr>
              </a:solidFill>
              <a:latin typeface="Menlo" panose="020B060903080402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777DE-A4DD-BE44-8D03-2FD776026EB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258541" y="1210220"/>
            <a:ext cx="3120" cy="78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Menlo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Kraft</cp:lastModifiedBy>
  <cp:revision>2</cp:revision>
  <dcterms:modified xsi:type="dcterms:W3CDTF">2022-01-08T02:33:45Z</dcterms:modified>
</cp:coreProperties>
</file>