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65" r:id="rId4"/>
    <p:sldId id="266" r:id="rId5"/>
    <p:sldId id="267" r:id="rId6"/>
    <p:sldId id="268" r:id="rId7"/>
    <p:sldId id="269" r:id="rId8"/>
    <p:sldId id="270" r:id="rId9"/>
    <p:sldId id="274" r:id="rId10"/>
    <p:sldId id="276" r:id="rId11"/>
    <p:sldId id="275" r:id="rId12"/>
    <p:sldId id="271" r:id="rId13"/>
    <p:sldId id="272"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yoje lee" initials="hl" lastIdx="1" clrIdx="0">
    <p:extLst>
      <p:ext uri="{19B8F6BF-5375-455C-9EA6-DF929625EA0E}">
        <p15:presenceInfo xmlns:p15="http://schemas.microsoft.com/office/powerpoint/2012/main" userId="79955522bbc073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9"/>
    <p:restoredTop sz="94690"/>
  </p:normalViewPr>
  <p:slideViewPr>
    <p:cSldViewPr snapToGrid="0" snapToObjects="1">
      <p:cViewPr varScale="1">
        <p:scale>
          <a:sx n="91" d="100"/>
          <a:sy n="91" d="100"/>
        </p:scale>
        <p:origin x="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11/28/2019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11/28/2019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CB06A-A13B-9147-8B83-C0438E673314}"/>
              </a:ext>
            </a:extLst>
          </p:cNvPr>
          <p:cNvSpPr>
            <a:spLocks noGrp="1"/>
          </p:cNvSpPr>
          <p:nvPr>
            <p:ph type="ctrTitle"/>
          </p:nvPr>
        </p:nvSpPr>
        <p:spPr/>
        <p:txBody>
          <a:bodyPr/>
          <a:lstStyle/>
          <a:p>
            <a:r>
              <a:rPr lang="en-US" dirty="0"/>
              <a:t>Table Clear</a:t>
            </a:r>
          </a:p>
        </p:txBody>
      </p:sp>
      <p:sp>
        <p:nvSpPr>
          <p:cNvPr id="3" name="Subtitle 2">
            <a:extLst>
              <a:ext uri="{FF2B5EF4-FFF2-40B4-BE49-F238E27FC236}">
                <a16:creationId xmlns:a16="http://schemas.microsoft.com/office/drawing/2014/main" id="{276D9293-0ED0-6C45-957F-55670071B541}"/>
              </a:ext>
            </a:extLst>
          </p:cNvPr>
          <p:cNvSpPr>
            <a:spLocks noGrp="1"/>
          </p:cNvSpPr>
          <p:nvPr>
            <p:ph type="subTitle" idx="1"/>
          </p:nvPr>
        </p:nvSpPr>
        <p:spPr>
          <a:xfrm>
            <a:off x="680322" y="4394039"/>
            <a:ext cx="8300392" cy="1789047"/>
          </a:xfrm>
        </p:spPr>
        <p:txBody>
          <a:bodyPr>
            <a:normAutofit/>
          </a:bodyPr>
          <a:lstStyle/>
          <a:p>
            <a:r>
              <a:rPr lang="en-US" sz="3000" b="1" dirty="0" smtClean="0"/>
              <a:t>Hardware Production CENG317</a:t>
            </a:r>
            <a:endParaRPr lang="en-US" sz="3000" b="1" dirty="0"/>
          </a:p>
          <a:p>
            <a:r>
              <a:rPr lang="en-US" dirty="0"/>
              <a:t/>
            </a:r>
            <a:br>
              <a:rPr lang="en-US" dirty="0"/>
            </a:br>
            <a:endParaRPr lang="en-CA" dirty="0"/>
          </a:p>
          <a:p>
            <a:r>
              <a:rPr lang="en-CA" dirty="0"/>
              <a:t>N01216688 Hoang Long Le</a:t>
            </a:r>
          </a:p>
          <a:p>
            <a:endParaRPr lang="en-US" dirty="0"/>
          </a:p>
        </p:txBody>
      </p:sp>
    </p:spTree>
    <p:extLst>
      <p:ext uri="{BB962C8B-B14F-4D97-AF65-F5344CB8AC3E}">
        <p14:creationId xmlns:p14="http://schemas.microsoft.com/office/powerpoint/2010/main" val="866946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PCB Design</a:t>
            </a:r>
            <a:endParaRPr lang="en-US" dirty="0"/>
          </a:p>
        </p:txBody>
      </p:sp>
      <p:pic>
        <p:nvPicPr>
          <p:cNvPr id="4" name="Content Placeholder 3"/>
          <p:cNvPicPr>
            <a:picLocks noGrp="1" noChangeAspect="1"/>
          </p:cNvPicPr>
          <p:nvPr>
            <p:ph idx="1"/>
          </p:nvPr>
        </p:nvPicPr>
        <p:blipFill>
          <a:blip r:embed="rId2"/>
          <a:stretch>
            <a:fillRect/>
          </a:stretch>
        </p:blipFill>
        <p:spPr>
          <a:xfrm>
            <a:off x="1660636" y="1996966"/>
            <a:ext cx="8050924" cy="4861034"/>
          </a:xfrm>
          <a:prstGeom prst="rect">
            <a:avLst/>
          </a:prstGeom>
        </p:spPr>
      </p:pic>
    </p:spTree>
    <p:extLst>
      <p:ext uri="{BB962C8B-B14F-4D97-AF65-F5344CB8AC3E}">
        <p14:creationId xmlns:p14="http://schemas.microsoft.com/office/powerpoint/2010/main" val="1716340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PCB Soldered</a:t>
            </a:r>
            <a:endParaRPr lang="en-US" dirty="0"/>
          </a:p>
        </p:txBody>
      </p:sp>
      <p:pic>
        <p:nvPicPr>
          <p:cNvPr id="1026" name="Picture 2" descr="https://scontent-yyz1-1.xx.fbcdn.net/v/t1.15752-9/78183930_827810487660373_8640576040286027776_n.jpg?_nc_cat=100&amp;_nc_ohc=n1uG6kn_YvIAQkL2RXFudyb3fOZkKYBFdO4OzUM7sIdmRD1Vvn4v5_d8g&amp;_nc_ht=scontent-yyz1-1.xx&amp;oh=cc50f4b35b30e1a02c452035f452a42f&amp;oe=5E7B59C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41546" y="2494455"/>
            <a:ext cx="4798484" cy="35988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content-yyz1-1.xx.fbcdn.net/v/t1.15752-9/78410174_448411926094290_6719274634337845248_n.jpg?_nc_cat=100&amp;_nc_ohc=ZVLurBPSJ10AQnQuuq3vDiuM3swmNiFh1YiyIZ-w4hRnVRSEdkwGLBCBg&amp;_nc_ht=scontent-yyz1-1.xx&amp;oh=742f1e50a154c185bf2d6b886169051f&amp;oe=5E87E61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822" y="2494455"/>
            <a:ext cx="4798484" cy="3598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948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Enclosed Hardware</a:t>
            </a:r>
            <a:endParaRPr lang="en-US" dirty="0"/>
          </a:p>
        </p:txBody>
      </p:sp>
      <p:pic>
        <p:nvPicPr>
          <p:cNvPr id="4" name="Content Placeholder 3"/>
          <p:cNvPicPr>
            <a:picLocks noGrp="1" noChangeAspect="1"/>
          </p:cNvPicPr>
          <p:nvPr>
            <p:ph idx="1"/>
          </p:nvPr>
        </p:nvPicPr>
        <p:blipFill>
          <a:blip r:embed="rId2"/>
          <a:stretch>
            <a:fillRect/>
          </a:stretch>
        </p:blipFill>
        <p:spPr>
          <a:xfrm>
            <a:off x="2039078" y="2336800"/>
            <a:ext cx="6897820" cy="3598863"/>
          </a:xfrm>
          <a:prstGeom prst="rect">
            <a:avLst/>
          </a:prstGeom>
        </p:spPr>
      </p:pic>
    </p:spTree>
    <p:extLst>
      <p:ext uri="{BB962C8B-B14F-4D97-AF65-F5344CB8AC3E}">
        <p14:creationId xmlns:p14="http://schemas.microsoft.com/office/powerpoint/2010/main" val="2369794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output readings</a:t>
            </a:r>
            <a:endParaRPr lang="en-US" dirty="0"/>
          </a:p>
        </p:txBody>
      </p:sp>
      <p:pic>
        <p:nvPicPr>
          <p:cNvPr id="4" name="Content Placeholder 3"/>
          <p:cNvPicPr>
            <a:picLocks noGrp="1" noChangeAspect="1"/>
          </p:cNvPicPr>
          <p:nvPr>
            <p:ph idx="1"/>
          </p:nvPr>
        </p:nvPicPr>
        <p:blipFill>
          <a:blip r:embed="rId2"/>
          <a:stretch>
            <a:fillRect/>
          </a:stretch>
        </p:blipFill>
        <p:spPr>
          <a:xfrm>
            <a:off x="0" y="2010508"/>
            <a:ext cx="5873261" cy="4847492"/>
          </a:xfrm>
          <a:prstGeom prst="rect">
            <a:avLst/>
          </a:prstGeom>
        </p:spPr>
      </p:pic>
      <p:pic>
        <p:nvPicPr>
          <p:cNvPr id="6" name="Picture 5"/>
          <p:cNvPicPr>
            <a:picLocks noChangeAspect="1"/>
          </p:cNvPicPr>
          <p:nvPr/>
        </p:nvPicPr>
        <p:blipFill>
          <a:blip r:embed="rId3"/>
          <a:stretch>
            <a:fillRect/>
          </a:stretch>
        </p:blipFill>
        <p:spPr>
          <a:xfrm>
            <a:off x="5873261" y="2010508"/>
            <a:ext cx="6318739" cy="4847492"/>
          </a:xfrm>
          <a:prstGeom prst="rect">
            <a:avLst/>
          </a:prstGeom>
        </p:spPr>
      </p:pic>
    </p:spTree>
    <p:extLst>
      <p:ext uri="{BB962C8B-B14F-4D97-AF65-F5344CB8AC3E}">
        <p14:creationId xmlns:p14="http://schemas.microsoft.com/office/powerpoint/2010/main" val="2975715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knowledge used from previous classes</a:t>
            </a:r>
            <a:endParaRPr lang="en-US" dirty="0"/>
          </a:p>
        </p:txBody>
      </p:sp>
      <p:sp>
        <p:nvSpPr>
          <p:cNvPr id="3" name="Content Placeholder 2"/>
          <p:cNvSpPr>
            <a:spLocks noGrp="1"/>
          </p:cNvSpPr>
          <p:nvPr>
            <p:ph idx="1"/>
          </p:nvPr>
        </p:nvSpPr>
        <p:spPr/>
        <p:txBody>
          <a:bodyPr/>
          <a:lstStyle/>
          <a:p>
            <a:pPr marL="0" indent="0">
              <a:buNone/>
            </a:pPr>
            <a:r>
              <a:rPr lang="en-US" b="1" dirty="0" smtClean="0"/>
              <a:t>TECH153 – Technical C</a:t>
            </a:r>
          </a:p>
          <a:p>
            <a:r>
              <a:rPr lang="en-US" sz="2200" dirty="0" smtClean="0"/>
              <a:t>Setting up Raspberry Pi and Connecting to a laptop/PC.</a:t>
            </a:r>
          </a:p>
          <a:p>
            <a:pPr marL="0" indent="0">
              <a:buNone/>
            </a:pPr>
            <a:r>
              <a:rPr lang="en-US" b="1" dirty="0" smtClean="0"/>
              <a:t>CENG252 – Embedded System</a:t>
            </a:r>
          </a:p>
          <a:p>
            <a:r>
              <a:rPr lang="en-US" sz="2200" dirty="0" smtClean="0"/>
              <a:t>Communicating with Raspberry Pi through a Remoted Desktop.</a:t>
            </a:r>
          </a:p>
          <a:p>
            <a:pPr marL="0" indent="0">
              <a:buNone/>
            </a:pPr>
            <a:r>
              <a:rPr lang="en-US" b="1" dirty="0" smtClean="0"/>
              <a:t>CENG251 – UNIX Internals</a:t>
            </a:r>
          </a:p>
          <a:p>
            <a:r>
              <a:rPr lang="en-US" sz="2200" dirty="0" smtClean="0"/>
              <a:t>Writing C Program to extract readings from the GPS Sensor on Raspberry Pi.</a:t>
            </a:r>
            <a:endParaRPr lang="en-US" sz="2200" dirty="0"/>
          </a:p>
        </p:txBody>
      </p:sp>
    </p:spTree>
    <p:extLst>
      <p:ext uri="{BB962C8B-B14F-4D97-AF65-F5344CB8AC3E}">
        <p14:creationId xmlns:p14="http://schemas.microsoft.com/office/powerpoint/2010/main" val="2612609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98DD9-B991-A648-BFD1-F2EF8A840EA5}"/>
              </a:ext>
            </a:extLst>
          </p:cNvPr>
          <p:cNvSpPr>
            <a:spLocks noGrp="1"/>
          </p:cNvSpPr>
          <p:nvPr>
            <p:ph type="title"/>
          </p:nvPr>
        </p:nvSpPr>
        <p:spPr/>
        <p:txBody>
          <a:bodyPr/>
          <a:lstStyle/>
          <a:p>
            <a:r>
              <a:rPr lang="en-US" dirty="0" smtClean="0"/>
              <a:t>Introduction </a:t>
            </a:r>
            <a:endParaRPr lang="en-US" dirty="0"/>
          </a:p>
        </p:txBody>
      </p:sp>
      <p:sp>
        <p:nvSpPr>
          <p:cNvPr id="3" name="Content Placeholder 2">
            <a:extLst>
              <a:ext uri="{FF2B5EF4-FFF2-40B4-BE49-F238E27FC236}">
                <a16:creationId xmlns:a16="http://schemas.microsoft.com/office/drawing/2014/main" id="{C8E97AA8-4160-5C43-9004-BCB35D8747B5}"/>
              </a:ext>
            </a:extLst>
          </p:cNvPr>
          <p:cNvSpPr>
            <a:spLocks noGrp="1"/>
          </p:cNvSpPr>
          <p:nvPr>
            <p:ph idx="1"/>
          </p:nvPr>
        </p:nvSpPr>
        <p:spPr/>
        <p:txBody>
          <a:bodyPr>
            <a:normAutofit fontScale="92500" lnSpcReduction="20000"/>
          </a:bodyPr>
          <a:lstStyle/>
          <a:p>
            <a:pPr marL="0" indent="0">
              <a:buNone/>
            </a:pPr>
            <a:r>
              <a:rPr lang="en-CA" sz="3000" b="1" dirty="0"/>
              <a:t>Introduction</a:t>
            </a:r>
            <a:endParaRPr lang="en-CA" sz="1000" b="1" dirty="0"/>
          </a:p>
          <a:p>
            <a:r>
              <a:rPr lang="en-CA" dirty="0" smtClean="0"/>
              <a:t>Table Clear is a wait-list, reservations and seating management system that turns smartphones into pagers, revolutionizing the way restaurants connect with customers. </a:t>
            </a:r>
            <a:endParaRPr lang="en-CA" dirty="0"/>
          </a:p>
          <a:p>
            <a:pPr marL="0" indent="0">
              <a:buNone/>
            </a:pPr>
            <a:endParaRPr lang="en-CA" dirty="0"/>
          </a:p>
          <a:p>
            <a:pPr marL="0" indent="0">
              <a:buNone/>
            </a:pPr>
            <a:r>
              <a:rPr lang="en-CA" sz="3000" b="1" dirty="0"/>
              <a:t>Benefits</a:t>
            </a:r>
            <a:endParaRPr lang="en-CA" sz="3000" dirty="0"/>
          </a:p>
          <a:p>
            <a:r>
              <a:rPr lang="en-CA" dirty="0" smtClean="0"/>
              <a:t>Table Clear allows restaurants to see reservations and wait lists in real-time database, sends notifications to customers when their table is ready, seats them efficiently, and confirms the booking by sending notification messages.</a:t>
            </a:r>
            <a:r>
              <a:rPr lang="en-CA" dirty="0"/>
              <a:t/>
            </a:r>
            <a:br>
              <a:rPr lang="en-CA" dirty="0"/>
            </a:br>
            <a:endParaRPr lang="en-US" dirty="0"/>
          </a:p>
        </p:txBody>
      </p:sp>
    </p:spTree>
    <p:extLst>
      <p:ext uri="{BB962C8B-B14F-4D97-AF65-F5344CB8AC3E}">
        <p14:creationId xmlns:p14="http://schemas.microsoft.com/office/powerpoint/2010/main" val="244934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Hardware:</a:t>
            </a:r>
          </a:p>
          <a:p>
            <a:r>
              <a:rPr lang="en-US" dirty="0" smtClean="0"/>
              <a:t>Pressure sensor: set under customer’s seats to confirm that specific table is occupied.</a:t>
            </a:r>
          </a:p>
          <a:p>
            <a:r>
              <a:rPr lang="en-US" dirty="0" smtClean="0"/>
              <a:t>Weight sensor: set under a cup holder to notify waiter/waitresses whenever the customers finish their drink and require a refill without asking.</a:t>
            </a:r>
          </a:p>
          <a:p>
            <a:r>
              <a:rPr lang="en-US" dirty="0" smtClean="0"/>
              <a:t>GPS sensor: In case of the customers leave their seats to go to the bathroom while they are still occupying the table, the pressure sensor will be useless. Therefore, the GPS sensor under the form of a token will be given to the customer and will be set on the table to confirm that they are still occupying that table.</a:t>
            </a:r>
            <a:endParaRPr lang="en-US" dirty="0"/>
          </a:p>
        </p:txBody>
      </p:sp>
    </p:spTree>
    <p:extLst>
      <p:ext uri="{BB962C8B-B14F-4D97-AF65-F5344CB8AC3E}">
        <p14:creationId xmlns:p14="http://schemas.microsoft.com/office/powerpoint/2010/main" val="3972527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 for implementing the GPS Sensor</a:t>
            </a:r>
            <a:endParaRPr lang="en-US" dirty="0"/>
          </a:p>
        </p:txBody>
      </p:sp>
      <p:sp>
        <p:nvSpPr>
          <p:cNvPr id="3" name="Content Placeholder 2"/>
          <p:cNvSpPr>
            <a:spLocks noGrp="1"/>
          </p:cNvSpPr>
          <p:nvPr>
            <p:ph idx="1"/>
          </p:nvPr>
        </p:nvSpPr>
        <p:spPr>
          <a:xfrm>
            <a:off x="680321" y="2336873"/>
            <a:ext cx="11283079" cy="1874226"/>
          </a:xfrm>
        </p:spPr>
        <p:txBody>
          <a:bodyPr/>
          <a:lstStyle/>
          <a:p>
            <a:r>
              <a:rPr lang="en-US" dirty="0" smtClean="0"/>
              <a:t>Raspberry Pi any version (Preferred 3B, 3B+ or 4)		</a:t>
            </a:r>
            <a:r>
              <a:rPr lang="en-US" dirty="0"/>
              <a:t>	</a:t>
            </a:r>
            <a:r>
              <a:rPr lang="en-US" dirty="0" smtClean="0"/>
              <a:t>	$56.00</a:t>
            </a:r>
          </a:p>
          <a:p>
            <a:endParaRPr lang="en-US" dirty="0" smtClean="0"/>
          </a:p>
        </p:txBody>
      </p:sp>
      <p:pic>
        <p:nvPicPr>
          <p:cNvPr id="1026" name="Picture 2" descr="Káº¿t quáº£ hÃ¬nh áº£nh cho raspberry pi 3b+&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0317162"/>
            <a:ext cx="32585025" cy="95973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3134576" y="3137418"/>
            <a:ext cx="4705350" cy="3152775"/>
          </a:xfrm>
          <a:prstGeom prst="rect">
            <a:avLst/>
          </a:prstGeom>
        </p:spPr>
      </p:pic>
    </p:spTree>
    <p:extLst>
      <p:ext uri="{BB962C8B-B14F-4D97-AF65-F5344CB8AC3E}">
        <p14:creationId xmlns:p14="http://schemas.microsoft.com/office/powerpoint/2010/main" val="2512391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 for implementing the GPS Sensor</a:t>
            </a:r>
            <a:endParaRPr lang="en-US" dirty="0"/>
          </a:p>
        </p:txBody>
      </p:sp>
      <p:sp>
        <p:nvSpPr>
          <p:cNvPr id="3" name="Content Placeholder 2"/>
          <p:cNvSpPr>
            <a:spLocks noGrp="1"/>
          </p:cNvSpPr>
          <p:nvPr>
            <p:ph idx="1"/>
          </p:nvPr>
        </p:nvSpPr>
        <p:spPr>
          <a:xfrm>
            <a:off x="680321" y="2336873"/>
            <a:ext cx="11257679" cy="3599316"/>
          </a:xfrm>
        </p:spPr>
        <p:txBody>
          <a:bodyPr/>
          <a:lstStyle/>
          <a:p>
            <a:r>
              <a:rPr lang="en-US" dirty="0" smtClean="0"/>
              <a:t>GPS V3 NEO with Antenna Module				   		$75.00</a:t>
            </a:r>
          </a:p>
          <a:p>
            <a:endParaRPr lang="en-US" dirty="0"/>
          </a:p>
        </p:txBody>
      </p:sp>
      <p:pic>
        <p:nvPicPr>
          <p:cNvPr id="4" name="Picture 3"/>
          <p:cNvPicPr>
            <a:picLocks noChangeAspect="1"/>
          </p:cNvPicPr>
          <p:nvPr/>
        </p:nvPicPr>
        <p:blipFill>
          <a:blip r:embed="rId2"/>
          <a:stretch>
            <a:fillRect/>
          </a:stretch>
        </p:blipFill>
        <p:spPr>
          <a:xfrm>
            <a:off x="3242933" y="2958826"/>
            <a:ext cx="4886325" cy="3609975"/>
          </a:xfrm>
          <a:prstGeom prst="rect">
            <a:avLst/>
          </a:prstGeom>
        </p:spPr>
      </p:pic>
    </p:spTree>
    <p:extLst>
      <p:ext uri="{BB962C8B-B14F-4D97-AF65-F5344CB8AC3E}">
        <p14:creationId xmlns:p14="http://schemas.microsoft.com/office/powerpoint/2010/main" val="290087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 for Implementing the GPS Sensor</a:t>
            </a:r>
            <a:endParaRPr lang="en-US" dirty="0"/>
          </a:p>
        </p:txBody>
      </p:sp>
      <p:sp>
        <p:nvSpPr>
          <p:cNvPr id="3" name="Content Placeholder 2"/>
          <p:cNvSpPr>
            <a:spLocks noGrp="1"/>
          </p:cNvSpPr>
          <p:nvPr>
            <p:ph idx="1"/>
          </p:nvPr>
        </p:nvSpPr>
        <p:spPr>
          <a:xfrm>
            <a:off x="680321" y="2336873"/>
            <a:ext cx="11385555" cy="3599316"/>
          </a:xfrm>
        </p:spPr>
        <p:txBody>
          <a:bodyPr/>
          <a:lstStyle/>
          <a:p>
            <a:r>
              <a:rPr lang="en-US" dirty="0" smtClean="0"/>
              <a:t>Cables (Power cable for </a:t>
            </a:r>
            <a:r>
              <a:rPr lang="en-US" dirty="0" err="1" smtClean="0"/>
              <a:t>RPi</a:t>
            </a:r>
            <a:r>
              <a:rPr lang="en-US" dirty="0" smtClean="0"/>
              <a:t>, Ethernet cable, Ethernet adapter)		  $40.00</a:t>
            </a:r>
          </a:p>
          <a:p>
            <a:pPr marL="0" indent="0">
              <a:buNone/>
            </a:pPr>
            <a:endParaRPr lang="en-US" dirty="0"/>
          </a:p>
        </p:txBody>
      </p:sp>
      <p:pic>
        <p:nvPicPr>
          <p:cNvPr id="4" name="Picture 3"/>
          <p:cNvPicPr>
            <a:picLocks noChangeAspect="1"/>
          </p:cNvPicPr>
          <p:nvPr/>
        </p:nvPicPr>
        <p:blipFill>
          <a:blip r:embed="rId2"/>
          <a:stretch>
            <a:fillRect/>
          </a:stretch>
        </p:blipFill>
        <p:spPr>
          <a:xfrm>
            <a:off x="680321" y="3243591"/>
            <a:ext cx="3316671" cy="2852408"/>
          </a:xfrm>
          <a:prstGeom prst="rect">
            <a:avLst/>
          </a:prstGeom>
        </p:spPr>
      </p:pic>
      <p:pic>
        <p:nvPicPr>
          <p:cNvPr id="5" name="Picture 4"/>
          <p:cNvPicPr>
            <a:picLocks noChangeAspect="1"/>
          </p:cNvPicPr>
          <p:nvPr/>
        </p:nvPicPr>
        <p:blipFill>
          <a:blip r:embed="rId3"/>
          <a:stretch>
            <a:fillRect/>
          </a:stretch>
        </p:blipFill>
        <p:spPr>
          <a:xfrm>
            <a:off x="4408105" y="3243590"/>
            <a:ext cx="3485164" cy="2857521"/>
          </a:xfrm>
          <a:prstGeom prst="rect">
            <a:avLst/>
          </a:prstGeom>
        </p:spPr>
      </p:pic>
      <p:pic>
        <p:nvPicPr>
          <p:cNvPr id="6" name="Picture 5"/>
          <p:cNvPicPr>
            <a:picLocks noChangeAspect="1"/>
          </p:cNvPicPr>
          <p:nvPr/>
        </p:nvPicPr>
        <p:blipFill>
          <a:blip r:embed="rId4"/>
          <a:stretch>
            <a:fillRect/>
          </a:stretch>
        </p:blipFill>
        <p:spPr>
          <a:xfrm>
            <a:off x="8359457" y="3248702"/>
            <a:ext cx="3261596" cy="2852409"/>
          </a:xfrm>
          <a:prstGeom prst="rect">
            <a:avLst/>
          </a:prstGeom>
        </p:spPr>
      </p:pic>
    </p:spTree>
    <p:extLst>
      <p:ext uri="{BB962C8B-B14F-4D97-AF65-F5344CB8AC3E}">
        <p14:creationId xmlns:p14="http://schemas.microsoft.com/office/powerpoint/2010/main" val="3937035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 for Implementing the GPS Sensor</a:t>
            </a:r>
            <a:endParaRPr lang="en-US" dirty="0"/>
          </a:p>
        </p:txBody>
      </p:sp>
      <p:sp>
        <p:nvSpPr>
          <p:cNvPr id="3" name="Content Placeholder 2"/>
          <p:cNvSpPr>
            <a:spLocks noGrp="1"/>
          </p:cNvSpPr>
          <p:nvPr>
            <p:ph idx="1"/>
          </p:nvPr>
        </p:nvSpPr>
        <p:spPr/>
        <p:txBody>
          <a:bodyPr/>
          <a:lstStyle/>
          <a:p>
            <a:r>
              <a:rPr lang="en-US" dirty="0" smtClean="0"/>
              <a:t>Monitor, Keyboard, Mouse, HDMI Cable, VGA to HDMI Cable (Optional – In case you do not have a laptop to work on).</a:t>
            </a:r>
            <a:endParaRPr lang="en-US" dirty="0"/>
          </a:p>
        </p:txBody>
      </p:sp>
    </p:spTree>
    <p:extLst>
      <p:ext uri="{BB962C8B-B14F-4D97-AF65-F5344CB8AC3E}">
        <p14:creationId xmlns:p14="http://schemas.microsoft.com/office/powerpoint/2010/main" val="74013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pic>
        <p:nvPicPr>
          <p:cNvPr id="4" name="Content Placeholder 3"/>
          <p:cNvPicPr>
            <a:picLocks noGrp="1" noChangeAspect="1"/>
          </p:cNvPicPr>
          <p:nvPr>
            <p:ph idx="1"/>
          </p:nvPr>
        </p:nvPicPr>
        <p:blipFill>
          <a:blip r:embed="rId2"/>
          <a:stretch>
            <a:fillRect/>
          </a:stretch>
        </p:blipFill>
        <p:spPr>
          <a:xfrm>
            <a:off x="0" y="1975338"/>
            <a:ext cx="12192000" cy="4882662"/>
          </a:xfrm>
          <a:prstGeom prst="rect">
            <a:avLst/>
          </a:prstGeom>
        </p:spPr>
      </p:pic>
    </p:spTree>
    <p:extLst>
      <p:ext uri="{BB962C8B-B14F-4D97-AF65-F5344CB8AC3E}">
        <p14:creationId xmlns:p14="http://schemas.microsoft.com/office/powerpoint/2010/main" val="2862778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Breadboard Design</a:t>
            </a:r>
            <a:endParaRPr lang="en-US" dirty="0"/>
          </a:p>
        </p:txBody>
      </p:sp>
      <p:pic>
        <p:nvPicPr>
          <p:cNvPr id="4" name="Content Placeholder 3"/>
          <p:cNvPicPr>
            <a:picLocks noGrp="1" noChangeAspect="1"/>
          </p:cNvPicPr>
          <p:nvPr>
            <p:ph idx="1"/>
          </p:nvPr>
        </p:nvPicPr>
        <p:blipFill>
          <a:blip r:embed="rId2"/>
          <a:stretch>
            <a:fillRect/>
          </a:stretch>
        </p:blipFill>
        <p:spPr>
          <a:xfrm>
            <a:off x="1816938" y="1968938"/>
            <a:ext cx="7340625" cy="4889062"/>
          </a:xfrm>
          <a:prstGeom prst="rect">
            <a:avLst/>
          </a:prstGeom>
        </p:spPr>
      </p:pic>
    </p:spTree>
    <p:extLst>
      <p:ext uri="{BB962C8B-B14F-4D97-AF65-F5344CB8AC3E}">
        <p14:creationId xmlns:p14="http://schemas.microsoft.com/office/powerpoint/2010/main" val="19468170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282</TotalTime>
  <Words>324</Words>
  <Application>Microsoft Office PowerPoint</Application>
  <PresentationFormat>Widescreen</PresentationFormat>
  <Paragraphs>36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Trebuchet MS</vt:lpstr>
      <vt:lpstr>Berlin</vt:lpstr>
      <vt:lpstr>Table Clear</vt:lpstr>
      <vt:lpstr>Introduction </vt:lpstr>
      <vt:lpstr>Introduction </vt:lpstr>
      <vt:lpstr>Budget for implementing the GPS Sensor</vt:lpstr>
      <vt:lpstr>Budget for implementing the GPS Sensor</vt:lpstr>
      <vt:lpstr>Budget for Implementing the GPS Sensor</vt:lpstr>
      <vt:lpstr>Budget for Implementing the GPS Sensor</vt:lpstr>
      <vt:lpstr>Schedule</vt:lpstr>
      <vt:lpstr>Breadboard Design</vt:lpstr>
      <vt:lpstr>PCB Design</vt:lpstr>
      <vt:lpstr>PCB Soldered</vt:lpstr>
      <vt:lpstr>Enclosed Hardware</vt:lpstr>
      <vt:lpstr>Expected output readings</vt:lpstr>
      <vt:lpstr>Course knowledge used from previous classes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Clear</dc:title>
  <dc:creator>hyoje lee</dc:creator>
  <cp:lastModifiedBy>Hoang Long Le</cp:lastModifiedBy>
  <cp:revision>30</cp:revision>
  <dcterms:created xsi:type="dcterms:W3CDTF">2019-10-15T18:32:30Z</dcterms:created>
  <dcterms:modified xsi:type="dcterms:W3CDTF">2019-11-28T19:17:46Z</dcterms:modified>
</cp:coreProperties>
</file>