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508000" y="51816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>
            <p:ph type="title"/>
          </p:nvPr>
        </p:nvSpPr>
        <p:spPr>
          <a:xfrm>
            <a:off x="508000" y="3009900"/>
            <a:ext cx="11988800" cy="203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5" name="Shape 15"/>
          <p:cNvSpPr/>
          <p:nvPr>
            <p:ph type="body" sz="quarter" idx="1"/>
          </p:nvPr>
        </p:nvSpPr>
        <p:spPr>
          <a:xfrm>
            <a:off x="508000" y="5562600"/>
            <a:ext cx="11988800" cy="825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xfrm>
            <a:off x="12154001" y="8763000"/>
            <a:ext cx="342901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body" sz="quarter" idx="13"/>
          </p:nvPr>
        </p:nvSpPr>
        <p:spPr>
          <a:xfrm>
            <a:off x="508000" y="5918200"/>
            <a:ext cx="11988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3000">
                <a:solidFill>
                  <a:srgbClr val="9D9D9D"/>
                </a:solidFill>
              </a:defRPr>
            </a:lvl1pPr>
          </a:lstStyle>
          <a:p>
            <a:pPr/>
            <a:r>
              <a:t>-Gilles Allain</a:t>
            </a:r>
          </a:p>
        </p:txBody>
      </p:sp>
      <p:sp>
        <p:nvSpPr>
          <p:cNvPr id="106" name="Shape 106"/>
          <p:cNvSpPr/>
          <p:nvPr>
            <p:ph type="body" sz="quarter" idx="14"/>
          </p:nvPr>
        </p:nvSpPr>
        <p:spPr>
          <a:xfrm>
            <a:off x="1270000" y="4298950"/>
            <a:ext cx="10464800" cy="6223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3600"/>
            </a:lvl1pPr>
          </a:lstStyle>
          <a:p>
            <a:pPr/>
            <a:r>
              <a:t>« Saisissez une citation ici. » </a:t>
            </a:r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pic" idx="13"/>
          </p:nvPr>
        </p:nvSpPr>
        <p:spPr>
          <a:xfrm>
            <a:off x="622300" y="1181100"/>
            <a:ext cx="11760200" cy="5676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508000" y="7099300"/>
            <a:ext cx="11988800" cy="11176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508000" y="8267700"/>
            <a:ext cx="119888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508000" y="3860800"/>
            <a:ext cx="11988800" cy="20320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pic" sz="half" idx="13"/>
          </p:nvPr>
        </p:nvSpPr>
        <p:spPr>
          <a:xfrm>
            <a:off x="6805519" y="981849"/>
            <a:ext cx="5575301" cy="7531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Shape 42"/>
          <p:cNvSpPr/>
          <p:nvPr>
            <p:ph type="title"/>
          </p:nvPr>
        </p:nvSpPr>
        <p:spPr>
          <a:xfrm>
            <a:off x="508000" y="2400300"/>
            <a:ext cx="5829300" cy="6070600"/>
          </a:xfrm>
          <a:prstGeom prst="rect">
            <a:avLst/>
          </a:prstGeom>
        </p:spPr>
        <p:txBody>
          <a:bodyPr anchor="t"/>
          <a:lstStyle/>
          <a:p>
            <a:pPr/>
            <a:r>
              <a:t>Texte du titre</a:t>
            </a:r>
          </a:p>
        </p:txBody>
      </p:sp>
      <p:sp>
        <p:nvSpPr>
          <p:cNvPr id="43" name="Shape 43"/>
          <p:cNvSpPr/>
          <p:nvPr>
            <p:ph type="body" sz="quarter" idx="1"/>
          </p:nvPr>
        </p:nvSpPr>
        <p:spPr>
          <a:xfrm>
            <a:off x="508000" y="1168400"/>
            <a:ext cx="58293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508000" y="25781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Shape 53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508000" y="25781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" name="Shape 63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" name="Shape 64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xfrm>
            <a:off x="508000" y="3035300"/>
            <a:ext cx="11988800" cy="57277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508000" y="25781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Shape 75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6" name="Shape 76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" name="Shape 77"/>
          <p:cNvSpPr/>
          <p:nvPr>
            <p:ph type="pic" sz="half" idx="13"/>
          </p:nvPr>
        </p:nvSpPr>
        <p:spPr>
          <a:xfrm>
            <a:off x="620619" y="2994799"/>
            <a:ext cx="5524501" cy="552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79" name="Shape 79"/>
          <p:cNvSpPr/>
          <p:nvPr>
            <p:ph type="body" sz="half" idx="1"/>
          </p:nvPr>
        </p:nvSpPr>
        <p:spPr>
          <a:xfrm>
            <a:off x="6781800" y="2971800"/>
            <a:ext cx="5727700" cy="5524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1pPr>
            <a:lvl2pPr marL="7366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2pPr>
            <a:lvl3pPr marL="11049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3pPr>
            <a:lvl4pPr marL="14732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4pPr>
            <a:lvl5pPr marL="18415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0" name="Shape 8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8" name="Shape 8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pic" sz="quarter" idx="13"/>
          </p:nvPr>
        </p:nvSpPr>
        <p:spPr>
          <a:xfrm>
            <a:off x="6654800" y="977900"/>
            <a:ext cx="5727700" cy="3606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Shape 96"/>
          <p:cNvSpPr/>
          <p:nvPr>
            <p:ph type="pic" sz="quarter" idx="14"/>
          </p:nvPr>
        </p:nvSpPr>
        <p:spPr>
          <a:xfrm>
            <a:off x="6654800" y="5003800"/>
            <a:ext cx="5727700" cy="3644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Shape 97"/>
          <p:cNvSpPr/>
          <p:nvPr>
            <p:ph type="pic" sz="half" idx="15"/>
          </p:nvPr>
        </p:nvSpPr>
        <p:spPr>
          <a:xfrm>
            <a:off x="620619" y="975499"/>
            <a:ext cx="5575301" cy="7670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508000" y="977900"/>
            <a:ext cx="11988800" cy="77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228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457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685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9144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11430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1371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1600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1828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4191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8382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2573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6764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0955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5146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29337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3528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7719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495300" y="1092200"/>
            <a:ext cx="12014200" cy="6007100"/>
          </a:xfrm>
          <a:prstGeom prst="rect">
            <a:avLst/>
          </a:prstGeom>
        </p:spPr>
      </p:pic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 CDC</a:t>
            </a:r>
          </a:p>
        </p:txBody>
      </p:sp>
      <p:sp>
        <p:nvSpPr>
          <p:cNvPr id="133" name="Shape 1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 CDC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-Benjamin Le Gallic</a:t>
            </a:r>
          </a:p>
        </p:txBody>
      </p:sp>
      <p:sp>
        <p:nvSpPr>
          <p:cNvPr id="136" name="Shape 136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blablabla blablabla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