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44000" cy="228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69"/>
    <p:restoredTop sz="96327"/>
  </p:normalViewPr>
  <p:slideViewPr>
    <p:cSldViewPr snapToGrid="0" snapToObjects="1">
      <p:cViewPr varScale="1">
        <p:scale>
          <a:sx n="195" d="100"/>
          <a:sy n="195" d="100"/>
        </p:scale>
        <p:origin x="20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3T19:43:59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3T19:52:48.511"/>
    </inkml:context>
    <inkml:brush xml:id="br0">
      <inkml:brushProperty name="width" value="0.05" units="cm"/>
      <inkml:brushProperty name="height" value="0.05" units="cm"/>
      <inkml:brushProperty name="color" value="#BFBFBF"/>
    </inkml:brush>
  </inkml:definitions>
  <inkml:trace contextRef="#ctx0" brushRef="#br0">1 0 24575,'5'0'0,"-1"0"0,0 0 0,-1 0 0,0 0 0,0 0 0,0 0 0,0 0 0,0 0 0,-1 0 0,1 0 0,0 0 0,-1 0 0,0 0 0,0 0 0,0 0 0,0 0 0,0 0 0,1 0 0,-1 0 0,0 0 0,1 0 0,0 0 0,-1 0 0,1 0 0,-1 0 0,2 0 0,-3 0 0,3 1 0,-2-1 0,2 2 0,-3-2 0,2 1 0,0 0 0,-1-1 0,1 1 0,-1 0 0,2-1 0,-1 1 0,0 0 0,1 0 0,0 0 0,1 1 0,-1 0 0,1 0 0,0-1 0,-1 1 0,2-1 0,-1 1 0,0 0 0,1 0 0,-1 0 0,1 0 0,-1 0 0,0 1 0,0-1 0,-1 2 0,1-2 0,-1 0 0,-1 1 0,0-1 0,1 2 0,-1-2 0,0 1 0,1-2 0,-1 2 0,1-1 0,-1 1 0,0-1 0,1 0 0,0 0 0,0 1 0,-1-1 0,1 0 0,1 1 0,-1-1 0,1 1 0,-1-1 0,0 0 0,-1 0 0,1 0 0,0-1 0,0 1 0,-1 1 0,2-1 0,-1 1 0,1-1 0,-1 0 0,1 0 0,-1 1 0,1-1 0,-1 1 0,-1-2 0,1 1 0,0 0 0,-1 1 0,0-1 0,0 1 0,0-1 0,1-1 0,-2 1 0,1 0 0,0 0 0,0 0 0,0-1 0,-1 1 0,0 0 0,2 1 0,-2-1 0,0 0 0,1 0 0,-1 0 0,0-1 0,1 1 0,-1 0 0,1 0 0,-1 0 0,0-1 0,1 1 0,-1 0 0,-1-1 0,1 0 0,0-1 0,-1 2 0,0-3 0,0 3 0,1-1 0,0 2 0,2 1 0,-1-2 0,1 2 0,0-1 0,0 0 0,0 1 0,-1-2 0,0 0 0,1 0 0,-1 1 0,-1-1 0,2 1 0,-1-2 0,1 1 0,-1 0 0,0 0 0,0 0 0,1 0 0,-1-1 0,1 1 0,0 0 0,0 0 0,-1 0 0,0 0 0,0 0 0,0-1 0,0 1 0,-1-1 0,0 1 0,2-1 0,-2 0 0,1 0 0,-1 0 0,2 1 0,-2-1 0,1 1 0,-1-1 0,1 1 0,-2-1 0,1 0 0,0-1 0,-1 1 0,1-1 0,-1-1 0,1 1 0,-1 1 0,2 0 0,1 2 0,0-1 0,0 0 0,-1 1 0,0-1 0,0 0 0,1 0 0,0 0 0,0 0 0,1 1 0,-1-1 0,0 1 0,0-1 0,0 0 0,0-1 0,-1 1 0,1 0 0,0 0 0,0 1 0,-1-1 0,1 1 0,-1-1 0,1-1 0,-2 1 0,2 0 0,-1 0 0,1-1 0,-1 1 0,0-2 0,1 1 0,1 1 0,-1-1 0,2 1 0,-2-1 0,2 0 0,-2 1 0,1 0 0,-1-1 0,-1 1 0,1-1 0,0 1 0,0-1 0,-1 1 0,0-2 0,-1 1 0,2 0 0,-2 0 0,1 1 0,-1-2 0,2 2 0,-2-2 0,1 2 0,-1-2 0,2 2 0,-2-2 0,1 2 0,-1-2 0,2 1 0,-2 0 0,1 0 0,1 0 0,0 1 0,0-1 0,1 1 0,0-1 0,-1 1 0,2 0 0,-1-1 0,1 1 0,0-1 0,0 0 0,2 1 0,-2-2 0,2 2 0,-2-1 0,0 0 0,0 0 0,1 0 0,-1 0 0,-1 0 0,1-1 0,-1 0 0,1 1 0,-1-1 0,1 1 0,-2-1 0,1 0 0,0 1 0,-1-1 0,0 1 0,0 0 0,-1-1 0,0 1 0,1 0 0,0 0 0,-1 0 0,0 0 0,0-1 0,0 1 0,1-1 0,-2 0 0,0 0 0,0 0 0,0 0 0,-1 0 0,1 0 0,0 0 0,2 0 0,1 0 0,0 0 0,1 0 0,-2 0 0,2 0 0,-2 0 0,1 0 0,0 0 0,-1 0 0,1 0 0,-2 1 0,1-1 0,0 1 0,1-1 0,-1 0 0,1 0 0,-2 0 0,2 0 0,-1 0 0,1 0 0,-1 0 0,0 0 0,0 0 0,-1 1 0,1-1 0,0 1 0,0-1 0,0 0 0,-2 0 0,2 0 0,-2 0 0,1 0 0,-1 0 0,2 0 0,-2 0 0,1 0 0,-1 0 0,2 0 0,-1 0 0,0 0 0,0 0 0,0 0 0,0 0 0,0 0 0,-1 0 0,2 0 0,-2 0 0,0 0 0,1 0 0,-1 0 0,2 0 0,-2 0 0,0 0 0,0 0 0,0 0 0,-1 0 0,1 0 0,0 0 0,-1 0 0,1 0 0,0 0 0,0 0 0,-1 0 0,0 1 0,1-1 0,-1 1 0,0-1 0,1 0 0,0 0 0,-1 0 0,1 0 0,0 0 0,0 0 0,-1 0 0,1 0 0,0 0 0,-1 0 0,1 0 0,0 0 0,-1 0 0,1 0 0,0 0 0,0 0 0,-1 0 0,1 0 0,0 0 0,-1 0 0,1 0 0,0 0 0,-1 0 0,1 0 0,0 0 0,-1 0 0,1 0 0,0 0 0,-1 0 0,0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3T19:53:19.413"/>
    </inkml:context>
    <inkml:brush xml:id="br0">
      <inkml:brushProperty name="width" value="0.05" units="cm"/>
      <inkml:brushProperty name="height" value="0.05" units="cm"/>
      <inkml:brushProperty name="color" value="#A6A6A6"/>
    </inkml:brush>
  </inkml:definitions>
  <inkml:trace contextRef="#ctx0" brushRef="#br0">0 561 24575,'6'0'0,"1"0"0,-2 0 0,3 0 0,-2 0 0,2 0 0,-1 0 0,1 0 0,-1 0 0,2 0 0,-3 0 0,0 0 0,0 0 0,0 0 0,0 0 0,-1-2 0,1 2 0,-2-2 0,2 2 0,-2 0 0,1 0 0,-1-1 0,-1 1 0,1-1 0,0 0 0,0 1 0,-1-1 0,0 0 0,0 1 0,0-1 0,0 0 0,-1 1 0,2-1 0,-1 1 0,0-2 0,0 2 0,0-2 0,0 2 0,0-1 0,0 0 0,1 1 0,-1-2 0,0 2 0,0-1 0,1 1 0,0-1 0,0 0 0,0-1 0,1 1 0,0-1 0,0 1 0,-1-1 0,1 1 0,-1 0 0,1 0 0,-1-1 0,0 1 0,1-1 0,-1 1 0,1 0 0,-2-1 0,1 1 0,0-1 0,0 1 0,-1-1 0,1 1 0,0 0 0,0-1 0,0 1 0,-1 0 0,0 0 0,1 0 0,-2 0 0,1-1 0,-1 2 0,1-2 0,-1 2 0,-1-2 0,1 2 0,0-1 0,-1 0 0,1 0 0,0 1 0,-1-2 0,1 2 0,0-2 0,0 2 0,-1-1 0,1 0 0,0 0 0,-1 1 0,1-1 0,0 0 0,0 1 0,-1-2 0,1 2 0,-1 0 0,1-1 0,0 1 0,-1-2 0,1 2 0,0-2 0,0 2 0,-1-1 0,1 0 0,0 1 0,-1-1 0,1 1 0,0-2 0,-1 2 0,1-2 0,0 1 0,1 1 0,-2-2 0,3 1 0,-1-1 0,0 0 0,0 1 0,0 0 0,0 0 0,1-1 0,-3 0 0,3 1 0,-2-1 0,1 1 0,-2 1 0,2-2 0,-1 1 0,0-1 0,0 1 0,0 0 0,0 0 0,-1 0 0,1-1 0,0 1 0,-1 0 0,1 0 0,0 0 0,0 0 0,-1 0 0,1 0 0,0-1 0,-1 2 0,0-1 0,1 0 0,-1 0 0,0-1 0,0 1 0,0 0 0,1 0 0,0 0 0,-1-1 0,1 0 0,0 1 0,-1-1 0,1-1 0,0 1 0,0 0 0,-1 0 0,1 0 0,0 0 0,0 1 0,-1-2 0,1 1 0,1-1 0,-1 2 0,0-1 0,0 0 0,0 0 0,0 1 0,0-1 0,1 0 0,-1 0 0,-1 1 0,1-1 0,0 0 0,-1 0 0,1 1 0,0 0 0,0 0 0,-1-1 0,1 0 0,0 1 0,-1 0 0,1-1 0,0 1 0,0-1 0,-1 1 0,1 0 0,0-1 0,-1 1 0,0 0 0,0-1 0,1 0 0,-1 1 0,1 0 0,0 0 0,0-1 0,-1 0 0,1 0 0,0 1 0,-1-1 0,1 0 0,0 1 0,0 0 0,-1 0 0,1-1 0,0 1 0,-1-1 0,1 2 0,0-3 0,0 2 0,0-3 0,0 3 0,2-2 0,-1 0 0,-1 1 0,1-1 0,0 1 0,-1-1 0,1 1 0,-2 0 0,1-1 0,0 1 0,-1 1 0,1-1 0,0 0 0,0 0 0,0 1 0,0-1 0,1 0 0,-1-1 0,0 1 0,0 0 0,1-1 0,0 0 0,-1 0 0,0 0 0,1 1 0,-1-1 0,2 0 0,-2 0 0,0 0 0,0 2 0,1-2 0,-1 1 0,0-1 0,0 1 0,1 0 0,0-2 0,1 2 0,0-2 0,0 2 0,-3 0 0,3-1 0,-2 0 0,1 1 0,-1-1 0,0 2 0,2-1 0,-2 0 0,0 0 0,1 0 0,-1 1 0,2-1 0,-3 0 0,2 0 0,0 0 0,-1 0 0,1 0 0,-1-1 0,1 1 0,0 0 0,-1 0 0,1 0 0,-1-1 0,1 1 0,-1-1 0,1 1 0,0 0 0,1 0 0,-2-1 0,1 1 0,-1-1 0,1 1 0,-1 1 0,0-1 0,0 0 0,1-1 0,0 1 0,-1 0 0,0 0 0,1-1 0,0 1 0,0 0 0,-1 0 0,1 0 0,-1 0 0,1-1 0,-2 1 0,1 1 0,0-1 0,0 0 0,0 0 0,0-1 0,2 2 0,-1-2 0,1 1 0,1-2 0,-1 2 0,0-2 0,1 2 0,-1-1 0,1 1 0,-1 0 0,0 0 0,0 0 0,0 0 0,2 0 0,-2 0 0,1 0 0,-1 1 0,0-1 0,0 1 0,-2-1 0,1 2 0,0-2 0,-1 2 0,0-2 0,0 2 0,0-1 0,-1 0 0,1 0 0,0 1 0,-1-2 0,1 2 0,0-2 0,-1 1 0,1 0 0,1 0 0,0 0 0,0 0 0,0-1 0,-1 1 0,2-1 0,-2 0 0,1 1 0,0 0 0,2 0 0,0-1 0,0-1 0,1 0 0,-1 1 0,1-1 0,1 1 0,-1 1 0,0-1 0,-1 1 0,1 0 0,-1-1 0,0 1 0,1 0 0,-2-1 0,1 1 0,-1 0 0,0 0 0,0 0 0,-1 0 0,1 0 0,0 1 0,0-1 0,-1 1 0,0-2 0,0 2 0,0-1 0,0 1 0,-1 0 0,2 0 0,-2 0 0,0 0 0,0 0 0,0 0 0,0 0 0,-1 0 0,2 0 0,-1 0 0,1 0 0,-1 0 0,2 0 0,-2 0 0,1 0 0,0 0 0,1 0 0,0 0 0,0 0 0,-1 0 0,0 0 0,1 0 0,-2 0 0,1 0 0,0 0 0,0 0 0,0 0 0,-1 0 0,2 0 0,-1 0 0,0 0 0,0 0 0,0 0 0,1 0 0,-1 0 0,0 0 0,0 0 0,0 0 0,0 0 0,-1 0 0,0 0 0,1 0 0,-1 0 0,-1 0 0,2 0 0,-1 0 0,0 0 0,0 0 0,1 0 0,-1 0 0,0 0 0,1 0 0,-1 0 0,1 0 0,-2 0 0,1 0 0,0 0 0,-1 0 0,1 0 0,0 0 0,0 0 0,-1 0 0,1 0 0,0 0 0,-1 0 0,1 0 0,0 0 0,-1 0 0,1 0 0,0 0 0,-1-1 0,0 1 0,0-1 0,1 1 0,-1 0 0,1 0 0,0 0 0,-1 0 0,1 0 0,0 0 0,-1-1 0,1 1 0,0-1 0,-2 1 0,2-1 0,-1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3T19:52:58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2 290 24575,'-1'-5'0,"0"1"0,1 2 0,0-2 0,0 1 0,1-1 0,0 0 0,1 2 0,1-1 0,-1 0 0,1 1 0,-1-1 0,2 2 0,-2-1 0,0 0 0,0 0 0,0 0 0,0 1 0,-1-1 0,1 0 0,0 1 0,-1-1 0,2 0 0,-1 0 0,1 0 0,-1 1 0,0-1 0,1 0 0,-2 0 0,2 1 0,-1-1 0,1 0 0,-1 0 0,0 0 0,1 1 0,-1-1 0,-1 0 0,2 0 0,-1 1 0,0-1 0,0 0 0,0 0 0,1 1 0,-2-1 0,2 0 0,-1 0 0,-1 1 0,2-1 0,-1 0 0,1 0 0,-1 0 0,0 1 0,1-2 0,-1 1 0,0-1 0,0 1 0,1 1 0,-1-1 0,-1 0 0,1 0 0,1 1 0,-1-1 0,0-1 0,0 1 0,1-1 0,-1 2 0,0-1 0,1-1 0,-1 1 0,1 0 0,-1-1 0,2 1 0,-2-1 0,2 1 0,-3 0 0,3 0 0,-1 0 0,1-1 0,-1 1 0,1 0 0,0 0 0,0 0 0,0 0 0,-1 0 0,1 1 0,0 0 0,-1 0 0,0 0 0,0-1 0,1 2 0,0-2 0,-1 1 0,1 0 0,0-1 0,0 1 0,0-1 0,-1 0 0,1 0 0,-1 1 0,0 0 0,-1 1 0,1-1 0,-1 0 0,-1 1 0,1-2 0,0 2 0,0-2 0,-1 2 0,1-1 0,0 0 0,-1 0 0,1 1 0,0-2 0,0 2 0,0-1 0,1 0 0,-1 1 0,-1-1 0,1 1 0,0-2 0,0 2 0,-1-2 0,1 2 0,0-1 0,0 0 0,0 0 0,1 0 0,0 0 0,-1-1 0,1 2 0,1-2 0,-1 1 0,0-1 0,1 1 0,0 0 0,1-1 0,-1 1 0,0 0 0,-1 0 0,0 0 0,1-1 0,0 1 0,-1 0 0,0-1 0,-1 1 0,2 0 0,-2 0 0,0 1 0,0-1 0,1 0 0,-1 1 0,0-1 0,0 0 0,0 1 0,0-2 0,0 2 0,1-2 0,-1 2 0,0-1 0,1 0 0,-1 1 0,-1-1 0,1 1 0,0-1 0,0 1 0,1 0 0,0 0 0,1 0 0,0-2 0,0 2 0,-1-3 0,1 2 0,0 0 0,0-1 0,0 1 0,-1 0 0,1 0 0,0-1 0,-1 1 0,0 0 0,0-1 0,0 1 0,1 0 0,-2 0 0,1 0 0,-1 1 0,1-1 0,-1 0 0,0 0 0,2 1 0,-1-2 0,0 2 0,0-2 0,0 2 0,1-1 0,-1 1 0,0 0 0,0 0 0,0 0 0,0 0 0,-1 0 0,2 0 0,-1 0 0,0 0 0,0 0 0,-1-1 0,2 1 0,-2-1 0,1 1 0,1 0 0,-1 0 0,1 0 0,-2 0 0,2 0 0,-1 0 0,0 0 0,0 0 0,0 0 0,0 0 0,-1 0 0,1 0 0,-1 0 0,1 0 0,-2 0 0,2 0 0,-1 0 0,1 0 0,-2 0 0,1 0 0,0 0 0,-1 0 0,1 0 0,0 0 0,-1 1 0,1-1 0,0 1 0,-1 0 0,0-1 0,0 1 0,1 0 0,-1 0 0,0-1 0,0 2 0,0-2 0,-1 1 0,1 0 0,0 0 0,1 0 0,2-1 0,0 0 0,-1 0 0,1 0 0,0 0 0,0 0 0,-1 0 0,0 0 0,-1 0 0,2 0 0,-2 0 0,0 0 0,1 1 0,-1-1 0,0 1 0,0-1 0,0 0 0,0 0 0,-1 0 0,1 1 0,0-1 0,-1 0 0,1 0 0,0 0 0,-1 0 0,1 1 0,0-1 0,-1 1 0,1 0 0,0-1 0,-1 1 0,1-1 0,0 1 0,-1-1 0,1 0 0,0 1 0,-1-1 0,1 1 0,0 0 0,0-1 0,-1 2 0,2-2 0,-1 1 0,0-1 0,1 2 0,0-2 0,1 2 0,-1-2 0,0 1 0,0-1 0,0 1 0,0-1 0,-1 1 0,2 0 0,-2-1 0,0 1 0,0-1 0,0 1 0,0 0 0,0-1 0,1 1 0,-1 0 0,-1-1 0,1 1 0,0-1 0,1 1 0,-2-1 0,2 1 0,-1 0 0,0 0 0,0-1 0,1 2 0,0-1 0,-1 0 0,0 1 0,1-2 0,-1 1 0,1 0 0,0 1 0,0 0 0,1 0 0,-2 0 0,2-1 0,-1 1 0,1 0 0,-2 0 0,1 0 0,1 0 0,-2-1 0,1 0 0,-1 0 0,1 1 0,-1 0 0,-1-1 0,2 1 0,-1-1 0,1 1 0,-1-1 0,2 1 0,-2-1 0,1 1 0,-1 0 0,1 0 0,-1-1 0,-1 0 0,1 0 0,0 0 0,-1 0 0,1 0 0,0 0 0,-1-1 0,1 1 0,0-1 0,-1 0 0,0 1 0,0 0 0,0 0 0,0 0 0,0 1 0,1-1 0,0 0 0,-1 1 0,0 0 0,0 0 0,1-1 0,0 1 0,0 0 0,0 0 0,2 0 0,-2 0 0,1 1 0,0-1 0,0 0 0,1 1 0,-1 0 0,0-1 0,0 1 0,1-1 0,-1 0 0,-1 0 0,1 1 0,-1-1 0,-1-1 0,1 1 0,0-1 0,0 0 0,-1-1 0,1 1 0,0 0 0,-1-1 0,1 2 0,0-1 0,0 1 0,0-1 0,2 0 0,-2 1 0,1-1 0,-1 1 0,1-1 0,-1 1 0,-1-1 0,1 1 0,1-1 0,-1 0 0,0 1 0,1-1 0,-1 1 0,1-1 0,-1 0 0,2 1 0,-2 0 0,1 0 0,-1-1 0,1 0 0,-1 0 0,0 0 0,0 1 0,1-1 0,-1 0 0,-1 0 0,1 1 0,0-1 0,-1 0 0,1 0 0,0 0 0,-1 0 0,1-1 0,0 2 0,0-1 0,-1 0 0,1 0 0,1 0 0,-1 1 0,0-1 0,0 0 0,1 0 0,-2 1 0,2 0 0,0 0 0,-1-1 0,0 0 0,1 0 0,-1 1 0,1-1 0,0 1 0,0-2 0,1 2 0,-2-1 0,1 0 0,1 0 0,-1 0 0,1 0 0,-1 0 0,0 0 0,1 1 0,-1-2 0,0 2 0,1-1 0,0 1 0,-1-1 0,0 1 0,0-1 0,1 0 0,-1 0 0,0 0 0,-1 0 0,1 1 0,-1-2 0,0 2 0,2-2 0,-2 1 0,1-1 0,0 2 0,0-1 0,1 0 0,-2 1 0,0-2 0,1 0 0,-1 1 0,0-1 0,0 1 0,0 0 0,0-1 0,-1 2 0,1-2 0,-1 1 0,0-1 0,0 2 0,1-2 0,-1 2 0,1-2 0,0 1 0,0-1 0,-1 1 0,1-1 0,1 1 0,-1-1 0,1 2 0,-1-2 0,2 1 0,-2-1 0,1 0 0,-1 1 0,2-1 0,-3 1 0,3-1 0,-1 0 0,0 0 0,0 0 0,-1 1 0,2 0 0,-2-1 0,0 0 0,0 1 0,0 0 0,-1-1 0,1 1 0,0-1 0,-1 1 0,1-1 0,-1 1 0,0-1 0,0 1 0,0 0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74121"/>
            <a:ext cx="6858000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200679"/>
            <a:ext cx="6858000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6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2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1709"/>
            <a:ext cx="1971675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1709"/>
            <a:ext cx="5800725" cy="19372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9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6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569913"/>
            <a:ext cx="7886700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29821"/>
            <a:ext cx="7886700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2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608542"/>
            <a:ext cx="388620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608542"/>
            <a:ext cx="388620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27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1709"/>
            <a:ext cx="7886700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560388"/>
            <a:ext cx="3868340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835025"/>
            <a:ext cx="3868340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560388"/>
            <a:ext cx="3887391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835025"/>
            <a:ext cx="3887391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4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3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6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52400"/>
            <a:ext cx="2949178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329142"/>
            <a:ext cx="4629150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685800"/>
            <a:ext cx="2949178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6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52400"/>
            <a:ext cx="2949178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329142"/>
            <a:ext cx="4629150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685800"/>
            <a:ext cx="2949178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1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1709"/>
            <a:ext cx="7886700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608542"/>
            <a:ext cx="7886700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2118784"/>
            <a:ext cx="205740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0301C-F054-7043-8221-74F986E3919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2118784"/>
            <a:ext cx="308610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2118784"/>
            <a:ext cx="205740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3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7B73197-D0FA-C74E-9842-61DD80DE141E}"/>
                  </a:ext>
                </a:extLst>
              </p14:cNvPr>
              <p14:cNvContentPartPr/>
              <p14:nvPr/>
            </p14:nvContentPartPr>
            <p14:xfrm>
              <a:off x="-1814906" y="-502022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7B73197-D0FA-C74E-9842-61DD80DE14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23906" y="-51102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5A9FAC5D-D82D-304B-B4FC-2A0FD19F605E}"/>
              </a:ext>
            </a:extLst>
          </p:cNvPr>
          <p:cNvGrpSpPr/>
          <p:nvPr/>
        </p:nvGrpSpPr>
        <p:grpSpPr>
          <a:xfrm>
            <a:off x="2310720" y="466255"/>
            <a:ext cx="515278" cy="413072"/>
            <a:chOff x="2605745" y="1666710"/>
            <a:chExt cx="713112" cy="57166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2858F8B-0E3B-F542-B70B-EA4FEF640C78}"/>
                </a:ext>
              </a:extLst>
            </p:cNvPr>
            <p:cNvSpPr/>
            <p:nvPr/>
          </p:nvSpPr>
          <p:spPr>
            <a:xfrm rot="10800000">
              <a:off x="2635357" y="1940208"/>
              <a:ext cx="606032" cy="296312"/>
            </a:xfrm>
            <a:custGeom>
              <a:avLst/>
              <a:gdLst>
                <a:gd name="connsiteX0" fmla="*/ 0 w 1593669"/>
                <a:gd name="connsiteY0" fmla="*/ 0 h 796835"/>
                <a:gd name="connsiteX1" fmla="*/ 836023 w 1593669"/>
                <a:gd name="connsiteY1" fmla="*/ 796834 h 796835"/>
                <a:gd name="connsiteX2" fmla="*/ 1593669 w 1593669"/>
                <a:gd name="connsiteY2" fmla="*/ 6531 h 796835"/>
                <a:gd name="connsiteX0" fmla="*/ 0 w 1609544"/>
                <a:gd name="connsiteY0" fmla="*/ 15694 h 812540"/>
                <a:gd name="connsiteX1" fmla="*/ 836023 w 1609544"/>
                <a:gd name="connsiteY1" fmla="*/ 812528 h 812540"/>
                <a:gd name="connsiteX2" fmla="*/ 1609544 w 1609544"/>
                <a:gd name="connsiteY2" fmla="*/ 0 h 812540"/>
                <a:gd name="connsiteX0" fmla="*/ 0 w 1615894"/>
                <a:gd name="connsiteY0" fmla="*/ 2994 h 812528"/>
                <a:gd name="connsiteX1" fmla="*/ 842373 w 1615894"/>
                <a:gd name="connsiteY1" fmla="*/ 812528 h 812528"/>
                <a:gd name="connsiteX2" fmla="*/ 1615894 w 1615894"/>
                <a:gd name="connsiteY2" fmla="*/ 0 h 812528"/>
                <a:gd name="connsiteX0" fmla="*/ 0 w 1624401"/>
                <a:gd name="connsiteY0" fmla="*/ 0 h 819744"/>
                <a:gd name="connsiteX1" fmla="*/ 850880 w 1624401"/>
                <a:gd name="connsiteY1" fmla="*/ 819743 h 819744"/>
                <a:gd name="connsiteX2" fmla="*/ 1624401 w 1624401"/>
                <a:gd name="connsiteY2" fmla="*/ 7215 h 819744"/>
                <a:gd name="connsiteX0" fmla="*/ 0 w 1607749"/>
                <a:gd name="connsiteY0" fmla="*/ 0 h 819744"/>
                <a:gd name="connsiteX1" fmla="*/ 850880 w 1607749"/>
                <a:gd name="connsiteY1" fmla="*/ 819743 h 819744"/>
                <a:gd name="connsiteX2" fmla="*/ 1607749 w 1607749"/>
                <a:gd name="connsiteY2" fmla="*/ 23907 h 819744"/>
                <a:gd name="connsiteX0" fmla="*/ 0 w 1607749"/>
                <a:gd name="connsiteY0" fmla="*/ 0 h 819744"/>
                <a:gd name="connsiteX1" fmla="*/ 850880 w 1607749"/>
                <a:gd name="connsiteY1" fmla="*/ 819743 h 819744"/>
                <a:gd name="connsiteX2" fmla="*/ 1607749 w 1607749"/>
                <a:gd name="connsiteY2" fmla="*/ 23907 h 819744"/>
                <a:gd name="connsiteX0" fmla="*/ 0 w 1587397"/>
                <a:gd name="connsiteY0" fmla="*/ 0 h 798044"/>
                <a:gd name="connsiteX1" fmla="*/ 830528 w 1587397"/>
                <a:gd name="connsiteY1" fmla="*/ 798043 h 798044"/>
                <a:gd name="connsiteX2" fmla="*/ 1587397 w 1587397"/>
                <a:gd name="connsiteY2" fmla="*/ 2207 h 798044"/>
                <a:gd name="connsiteX0" fmla="*/ 0 w 1609600"/>
                <a:gd name="connsiteY0" fmla="*/ 0 h 798044"/>
                <a:gd name="connsiteX1" fmla="*/ 830528 w 1609600"/>
                <a:gd name="connsiteY1" fmla="*/ 798043 h 798044"/>
                <a:gd name="connsiteX2" fmla="*/ 1609600 w 1609600"/>
                <a:gd name="connsiteY2" fmla="*/ 5545 h 79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9600" h="798044">
                  <a:moveTo>
                    <a:pt x="0" y="0"/>
                  </a:moveTo>
                  <a:cubicBezTo>
                    <a:pt x="285206" y="397873"/>
                    <a:pt x="559795" y="796841"/>
                    <a:pt x="830528" y="798043"/>
                  </a:cubicBezTo>
                  <a:cubicBezTo>
                    <a:pt x="1101261" y="799245"/>
                    <a:pt x="1509775" y="134722"/>
                    <a:pt x="1609600" y="5545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53A7D477-F5E1-BF40-9A1A-DB22DA242E39}"/>
                </a:ext>
              </a:extLst>
            </p:cNvPr>
            <p:cNvSpPr/>
            <p:nvPr/>
          </p:nvSpPr>
          <p:spPr>
            <a:xfrm>
              <a:off x="2605745" y="1666710"/>
              <a:ext cx="713112" cy="571665"/>
            </a:xfrm>
            <a:prstGeom prst="triangl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85F8F7-55C1-3949-B173-6E139FDFFF92}"/>
              </a:ext>
            </a:extLst>
          </p:cNvPr>
          <p:cNvGrpSpPr/>
          <p:nvPr/>
        </p:nvGrpSpPr>
        <p:grpSpPr>
          <a:xfrm rot="16200000">
            <a:off x="699645" y="415381"/>
            <a:ext cx="595897" cy="496992"/>
            <a:chOff x="3262314" y="3425293"/>
            <a:chExt cx="2298808" cy="19849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CEC0876-39A3-B544-8AC2-B2342532AB52}"/>
                </a:ext>
              </a:extLst>
            </p:cNvPr>
            <p:cNvSpPr/>
            <p:nvPr/>
          </p:nvSpPr>
          <p:spPr>
            <a:xfrm>
              <a:off x="4153443" y="4838238"/>
              <a:ext cx="418454" cy="571979"/>
            </a:xfrm>
            <a:prstGeom prst="rect">
              <a:avLst/>
            </a:prstGeom>
            <a:solidFill>
              <a:srgbClr val="000000">
                <a:alpha val="29804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42D874C-1A14-C847-83D3-87360DC2CFEA}"/>
                </a:ext>
              </a:extLst>
            </p:cNvPr>
            <p:cNvSpPr/>
            <p:nvPr/>
          </p:nvSpPr>
          <p:spPr>
            <a:xfrm>
              <a:off x="4172698" y="4838239"/>
              <a:ext cx="571980" cy="5719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1919B0B-C0E8-024E-916F-B67E2E284413}"/>
                </a:ext>
              </a:extLst>
            </p:cNvPr>
            <p:cNvSpPr/>
            <p:nvPr/>
          </p:nvSpPr>
          <p:spPr>
            <a:xfrm>
              <a:off x="4143372" y="4835786"/>
              <a:ext cx="338176" cy="571979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C77DED-871A-3649-BD61-ADD5B5473DD3}"/>
                </a:ext>
              </a:extLst>
            </p:cNvPr>
            <p:cNvSpPr/>
            <p:nvPr/>
          </p:nvSpPr>
          <p:spPr>
            <a:xfrm>
              <a:off x="4780681" y="3425294"/>
              <a:ext cx="254200" cy="254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1AA2F9E-7734-344D-A440-9DBE96AB904A}"/>
                </a:ext>
              </a:extLst>
            </p:cNvPr>
            <p:cNvSpPr/>
            <p:nvPr/>
          </p:nvSpPr>
          <p:spPr>
            <a:xfrm>
              <a:off x="5043420" y="3761073"/>
              <a:ext cx="254200" cy="254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EF5C857-83C0-5A46-83A7-10FF4C954544}"/>
                </a:ext>
              </a:extLst>
            </p:cNvPr>
            <p:cNvSpPr/>
            <p:nvPr/>
          </p:nvSpPr>
          <p:spPr>
            <a:xfrm>
              <a:off x="5306922" y="3425293"/>
              <a:ext cx="254200" cy="254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B2487031-5CB0-1E4C-A4BA-C22B1892AFB2}"/>
                </a:ext>
              </a:extLst>
            </p:cNvPr>
            <p:cNvSpPr/>
            <p:nvPr/>
          </p:nvSpPr>
          <p:spPr>
            <a:xfrm rot="16200000">
              <a:off x="4289864" y="3744940"/>
              <a:ext cx="254200" cy="15935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E2DC364-98A9-0E4A-B477-F3EED949D975}"/>
                </a:ext>
              </a:extLst>
            </p:cNvPr>
            <p:cNvSpPr/>
            <p:nvPr/>
          </p:nvSpPr>
          <p:spPr>
            <a:xfrm>
              <a:off x="3262314" y="3449476"/>
              <a:ext cx="254200" cy="254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7441845-7ECF-2641-A590-EFC82460F85C}"/>
                </a:ext>
              </a:extLst>
            </p:cNvPr>
            <p:cNvSpPr/>
            <p:nvPr/>
          </p:nvSpPr>
          <p:spPr>
            <a:xfrm>
              <a:off x="3534664" y="3778135"/>
              <a:ext cx="254200" cy="254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D20EDA1-7516-E241-B7D3-B4CFFF8FCF04}"/>
                </a:ext>
              </a:extLst>
            </p:cNvPr>
            <p:cNvSpPr/>
            <p:nvPr/>
          </p:nvSpPr>
          <p:spPr>
            <a:xfrm>
              <a:off x="3805474" y="4102771"/>
              <a:ext cx="254200" cy="254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19FB09D-2F35-9C42-AD58-7457E92B6150}"/>
                </a:ext>
              </a:extLst>
            </p:cNvPr>
            <p:cNvSpPr/>
            <p:nvPr/>
          </p:nvSpPr>
          <p:spPr>
            <a:xfrm>
              <a:off x="3748683" y="3432416"/>
              <a:ext cx="254200" cy="254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E5DA2A-9AB4-A444-BAC9-6373CFDC556B}"/>
                </a:ext>
              </a:extLst>
            </p:cNvPr>
            <p:cNvSpPr/>
            <p:nvPr/>
          </p:nvSpPr>
          <p:spPr>
            <a:xfrm>
              <a:off x="4021034" y="3761075"/>
              <a:ext cx="254200" cy="254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8236181-5CCB-8746-A70C-FBF61CEC3A35}"/>
                </a:ext>
              </a:extLst>
            </p:cNvPr>
            <p:cNvSpPr/>
            <p:nvPr/>
          </p:nvSpPr>
          <p:spPr>
            <a:xfrm>
              <a:off x="4291845" y="4092584"/>
              <a:ext cx="254200" cy="254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0C6ED3F-738A-0946-A2BA-080157DB7F6D}"/>
                </a:ext>
              </a:extLst>
            </p:cNvPr>
            <p:cNvSpPr/>
            <p:nvPr/>
          </p:nvSpPr>
          <p:spPr>
            <a:xfrm>
              <a:off x="4261822" y="3432417"/>
              <a:ext cx="254200" cy="254200"/>
            </a:xfrm>
            <a:prstGeom prst="ellipse">
              <a:avLst/>
            </a:prstGeom>
            <a:solidFill>
              <a:srgbClr val="000000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4874F90-4004-FB46-9F2E-BF92DF60D0AF}"/>
                </a:ext>
              </a:extLst>
            </p:cNvPr>
            <p:cNvSpPr/>
            <p:nvPr/>
          </p:nvSpPr>
          <p:spPr>
            <a:xfrm>
              <a:off x="4534172" y="3761074"/>
              <a:ext cx="254200" cy="254200"/>
            </a:xfrm>
            <a:prstGeom prst="ellipse">
              <a:avLst/>
            </a:prstGeom>
            <a:solidFill>
              <a:srgbClr val="000000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55BB2FA2-9291-A547-B754-227EE59B3BAE}"/>
              </a:ext>
            </a:extLst>
          </p:cNvPr>
          <p:cNvSpPr/>
          <p:nvPr/>
        </p:nvSpPr>
        <p:spPr>
          <a:xfrm>
            <a:off x="248124" y="1101714"/>
            <a:ext cx="1498934" cy="74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C5A0DC-1460-A241-BA64-090480C46CE2}"/>
              </a:ext>
            </a:extLst>
          </p:cNvPr>
          <p:cNvSpPr/>
          <p:nvPr/>
        </p:nvSpPr>
        <p:spPr>
          <a:xfrm>
            <a:off x="2247221" y="1101714"/>
            <a:ext cx="1169043" cy="74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9BB6FA-FE58-E644-9D5C-A4CAFF8DBB70}"/>
              </a:ext>
            </a:extLst>
          </p:cNvPr>
          <p:cNvSpPr txBox="1"/>
          <p:nvPr/>
        </p:nvSpPr>
        <p:spPr>
          <a:xfrm>
            <a:off x="248124" y="1136436"/>
            <a:ext cx="1498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data pre-processing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7E417F-D359-2645-98FC-61404D68A985}"/>
              </a:ext>
            </a:extLst>
          </p:cNvPr>
          <p:cNvSpPr txBox="1"/>
          <p:nvPr/>
        </p:nvSpPr>
        <p:spPr>
          <a:xfrm>
            <a:off x="2247221" y="1269544"/>
            <a:ext cx="116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EDA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9E5D57C-D884-5842-A298-29EE7AB29E22}"/>
              </a:ext>
            </a:extLst>
          </p:cNvPr>
          <p:cNvGrpSpPr/>
          <p:nvPr/>
        </p:nvGrpSpPr>
        <p:grpSpPr>
          <a:xfrm>
            <a:off x="2888892" y="517193"/>
            <a:ext cx="467335" cy="311199"/>
            <a:chOff x="3171825" y="1668546"/>
            <a:chExt cx="620320" cy="41307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27A523A-5959-A547-80F8-90C1FAACAB2E}"/>
                    </a:ext>
                  </a:extLst>
                </p14:cNvPr>
                <p14:cNvContentPartPr/>
                <p14:nvPr/>
              </p14:nvContentPartPr>
              <p14:xfrm>
                <a:off x="3176185" y="1704345"/>
                <a:ext cx="595800" cy="193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27A523A-5959-A547-80F8-90C1FAACAB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64718" y="1692419"/>
                  <a:ext cx="619212" cy="2170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FA13896-6E63-A544-B926-93386BA7D710}"/>
                    </a:ext>
                  </a:extLst>
                </p14:cNvPr>
                <p14:cNvContentPartPr/>
                <p14:nvPr/>
              </p14:nvContentPartPr>
              <p14:xfrm>
                <a:off x="3180145" y="1787145"/>
                <a:ext cx="606600" cy="267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FA13896-6E63-A544-B926-93386BA7D71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68195" y="1775687"/>
                  <a:ext cx="630023" cy="2912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5EC8631-78FA-CC4A-A02B-1083C4F5C8B4}"/>
                    </a:ext>
                  </a:extLst>
                </p14:cNvPr>
                <p14:cNvContentPartPr/>
                <p14:nvPr/>
              </p14:nvContentPartPr>
              <p14:xfrm>
                <a:off x="3180145" y="1898745"/>
                <a:ext cx="612000" cy="143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5EC8631-78FA-CC4A-A02B-1083C4F5C8B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68201" y="1886815"/>
                  <a:ext cx="635410" cy="167023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B9030D8-270C-C846-89E1-B8A1B78031E4}"/>
                </a:ext>
              </a:extLst>
            </p:cNvPr>
            <p:cNvCxnSpPr>
              <a:cxnSpLocks/>
            </p:cNvCxnSpPr>
            <p:nvPr/>
          </p:nvCxnSpPr>
          <p:spPr>
            <a:xfrm>
              <a:off x="3171825" y="1668546"/>
              <a:ext cx="3175" cy="408558"/>
            </a:xfrm>
            <a:prstGeom prst="line">
              <a:avLst/>
            </a:prstGeom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3CDFC61-5D16-D346-A85B-AED7175012BE}"/>
                </a:ext>
              </a:extLst>
            </p:cNvPr>
            <p:cNvCxnSpPr>
              <a:cxnSpLocks/>
            </p:cNvCxnSpPr>
            <p:nvPr/>
          </p:nvCxnSpPr>
          <p:spPr>
            <a:xfrm>
              <a:off x="3175000" y="2080279"/>
              <a:ext cx="599787" cy="1338"/>
            </a:xfrm>
            <a:prstGeom prst="line">
              <a:avLst/>
            </a:prstGeom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EAD2A9DC-6AB7-9C45-853F-F7FB0FD47AA0}"/>
              </a:ext>
            </a:extLst>
          </p:cNvPr>
          <p:cNvSpPr/>
          <p:nvPr/>
        </p:nvSpPr>
        <p:spPr>
          <a:xfrm>
            <a:off x="3894682" y="1101714"/>
            <a:ext cx="1370152" cy="74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6D5C842-1510-7244-A900-766C6789EB93}"/>
              </a:ext>
            </a:extLst>
          </p:cNvPr>
          <p:cNvSpPr txBox="1"/>
          <p:nvPr/>
        </p:nvSpPr>
        <p:spPr>
          <a:xfrm>
            <a:off x="3894683" y="1136436"/>
            <a:ext cx="137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modeling &amp; simulation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489E638-64F1-1D4D-B803-19A87B3746E7}"/>
                  </a:ext>
                </a:extLst>
              </p:cNvPr>
              <p:cNvSpPr txBox="1"/>
              <p:nvPr/>
            </p:nvSpPr>
            <p:spPr>
              <a:xfrm rot="20761848">
                <a:off x="4045885" y="504110"/>
                <a:ext cx="984800" cy="443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= …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489E638-64F1-1D4D-B803-19A87B374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61848">
                <a:off x="4045885" y="504110"/>
                <a:ext cx="984800" cy="44345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74A8B608-D8CE-1D4A-8D91-4463B4A2DA6D}"/>
              </a:ext>
            </a:extLst>
          </p:cNvPr>
          <p:cNvSpPr/>
          <p:nvPr/>
        </p:nvSpPr>
        <p:spPr>
          <a:xfrm>
            <a:off x="5690626" y="1101714"/>
            <a:ext cx="1287208" cy="74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9FDD8DA-3E4C-AC4F-959E-D5C96906DCA2}"/>
              </a:ext>
            </a:extLst>
          </p:cNvPr>
          <p:cNvSpPr txBox="1"/>
          <p:nvPr/>
        </p:nvSpPr>
        <p:spPr>
          <a:xfrm>
            <a:off x="5690626" y="1151796"/>
            <a:ext cx="128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post-processing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21BDEC0-95B9-4A45-88C5-E0116C329657}"/>
              </a:ext>
            </a:extLst>
          </p:cNvPr>
          <p:cNvGrpSpPr/>
          <p:nvPr/>
        </p:nvGrpSpPr>
        <p:grpSpPr>
          <a:xfrm rot="10800000">
            <a:off x="7815562" y="448765"/>
            <a:ext cx="704052" cy="566879"/>
            <a:chOff x="4504242" y="3822939"/>
            <a:chExt cx="3372797" cy="2715663"/>
          </a:xfrm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6175A2B3-0C08-FD4E-AC6C-599A94916A57}"/>
                </a:ext>
              </a:extLst>
            </p:cNvPr>
            <p:cNvSpPr/>
            <p:nvPr/>
          </p:nvSpPr>
          <p:spPr>
            <a:xfrm>
              <a:off x="4798100" y="3822939"/>
              <a:ext cx="2647729" cy="1511856"/>
            </a:xfrm>
            <a:custGeom>
              <a:avLst/>
              <a:gdLst>
                <a:gd name="connsiteX0" fmla="*/ 0 w 1681551"/>
                <a:gd name="connsiteY0" fmla="*/ 9525 h 866775"/>
                <a:gd name="connsiteX1" fmla="*/ 0 w 1681551"/>
                <a:gd name="connsiteY1" fmla="*/ 9525 h 866775"/>
                <a:gd name="connsiteX2" fmla="*/ 12700 w 1681551"/>
                <a:gd name="connsiteY2" fmla="*/ 47625 h 866775"/>
                <a:gd name="connsiteX3" fmla="*/ 19050 w 1681551"/>
                <a:gd name="connsiteY3" fmla="*/ 57150 h 866775"/>
                <a:gd name="connsiteX4" fmla="*/ 28575 w 1681551"/>
                <a:gd name="connsiteY4" fmla="*/ 85725 h 866775"/>
                <a:gd name="connsiteX5" fmla="*/ 31750 w 1681551"/>
                <a:gd name="connsiteY5" fmla="*/ 95250 h 866775"/>
                <a:gd name="connsiteX6" fmla="*/ 41275 w 1681551"/>
                <a:gd name="connsiteY6" fmla="*/ 114300 h 866775"/>
                <a:gd name="connsiteX7" fmla="*/ 47625 w 1681551"/>
                <a:gd name="connsiteY7" fmla="*/ 123825 h 866775"/>
                <a:gd name="connsiteX8" fmla="*/ 53975 w 1681551"/>
                <a:gd name="connsiteY8" fmla="*/ 142875 h 866775"/>
                <a:gd name="connsiteX9" fmla="*/ 60325 w 1681551"/>
                <a:gd name="connsiteY9" fmla="*/ 152400 h 866775"/>
                <a:gd name="connsiteX10" fmla="*/ 66675 w 1681551"/>
                <a:gd name="connsiteY10" fmla="*/ 171450 h 866775"/>
                <a:gd name="connsiteX11" fmla="*/ 73025 w 1681551"/>
                <a:gd name="connsiteY11" fmla="*/ 190500 h 866775"/>
                <a:gd name="connsiteX12" fmla="*/ 76200 w 1681551"/>
                <a:gd name="connsiteY12" fmla="*/ 200025 h 866775"/>
                <a:gd name="connsiteX13" fmla="*/ 79375 w 1681551"/>
                <a:gd name="connsiteY13" fmla="*/ 209550 h 866775"/>
                <a:gd name="connsiteX14" fmla="*/ 85725 w 1681551"/>
                <a:gd name="connsiteY14" fmla="*/ 219075 h 866775"/>
                <a:gd name="connsiteX15" fmla="*/ 88900 w 1681551"/>
                <a:gd name="connsiteY15" fmla="*/ 228600 h 866775"/>
                <a:gd name="connsiteX16" fmla="*/ 111125 w 1681551"/>
                <a:gd name="connsiteY16" fmla="*/ 254000 h 866775"/>
                <a:gd name="connsiteX17" fmla="*/ 117475 w 1681551"/>
                <a:gd name="connsiteY17" fmla="*/ 263525 h 866775"/>
                <a:gd name="connsiteX18" fmla="*/ 136525 w 1681551"/>
                <a:gd name="connsiteY18" fmla="*/ 276225 h 866775"/>
                <a:gd name="connsiteX19" fmla="*/ 149225 w 1681551"/>
                <a:gd name="connsiteY19" fmla="*/ 295275 h 866775"/>
                <a:gd name="connsiteX20" fmla="*/ 158750 w 1681551"/>
                <a:gd name="connsiteY20" fmla="*/ 304800 h 866775"/>
                <a:gd name="connsiteX21" fmla="*/ 177800 w 1681551"/>
                <a:gd name="connsiteY21" fmla="*/ 333375 h 866775"/>
                <a:gd name="connsiteX22" fmla="*/ 184150 w 1681551"/>
                <a:gd name="connsiteY22" fmla="*/ 342900 h 866775"/>
                <a:gd name="connsiteX23" fmla="*/ 190500 w 1681551"/>
                <a:gd name="connsiteY23" fmla="*/ 352425 h 866775"/>
                <a:gd name="connsiteX24" fmla="*/ 200025 w 1681551"/>
                <a:gd name="connsiteY24" fmla="*/ 371475 h 866775"/>
                <a:gd name="connsiteX25" fmla="*/ 203200 w 1681551"/>
                <a:gd name="connsiteY25" fmla="*/ 381000 h 866775"/>
                <a:gd name="connsiteX26" fmla="*/ 212725 w 1681551"/>
                <a:gd name="connsiteY26" fmla="*/ 390525 h 866775"/>
                <a:gd name="connsiteX27" fmla="*/ 225425 w 1681551"/>
                <a:gd name="connsiteY27" fmla="*/ 409575 h 866775"/>
                <a:gd name="connsiteX28" fmla="*/ 231775 w 1681551"/>
                <a:gd name="connsiteY28" fmla="*/ 419100 h 866775"/>
                <a:gd name="connsiteX29" fmla="*/ 234950 w 1681551"/>
                <a:gd name="connsiteY29" fmla="*/ 428625 h 866775"/>
                <a:gd name="connsiteX30" fmla="*/ 263525 w 1681551"/>
                <a:gd name="connsiteY30" fmla="*/ 454025 h 866775"/>
                <a:gd name="connsiteX31" fmla="*/ 282575 w 1681551"/>
                <a:gd name="connsiteY31" fmla="*/ 469900 h 866775"/>
                <a:gd name="connsiteX32" fmla="*/ 288925 w 1681551"/>
                <a:gd name="connsiteY32" fmla="*/ 479425 h 866775"/>
                <a:gd name="connsiteX33" fmla="*/ 307975 w 1681551"/>
                <a:gd name="connsiteY33" fmla="*/ 492125 h 866775"/>
                <a:gd name="connsiteX34" fmla="*/ 323850 w 1681551"/>
                <a:gd name="connsiteY34" fmla="*/ 511175 h 866775"/>
                <a:gd name="connsiteX35" fmla="*/ 336550 w 1681551"/>
                <a:gd name="connsiteY35" fmla="*/ 530225 h 866775"/>
                <a:gd name="connsiteX36" fmla="*/ 342900 w 1681551"/>
                <a:gd name="connsiteY36" fmla="*/ 539750 h 866775"/>
                <a:gd name="connsiteX37" fmla="*/ 352425 w 1681551"/>
                <a:gd name="connsiteY37" fmla="*/ 549275 h 866775"/>
                <a:gd name="connsiteX38" fmla="*/ 365125 w 1681551"/>
                <a:gd name="connsiteY38" fmla="*/ 568325 h 866775"/>
                <a:gd name="connsiteX39" fmla="*/ 371475 w 1681551"/>
                <a:gd name="connsiteY39" fmla="*/ 577850 h 866775"/>
                <a:gd name="connsiteX40" fmla="*/ 381000 w 1681551"/>
                <a:gd name="connsiteY40" fmla="*/ 587375 h 866775"/>
                <a:gd name="connsiteX41" fmla="*/ 393700 w 1681551"/>
                <a:gd name="connsiteY41" fmla="*/ 606425 h 866775"/>
                <a:gd name="connsiteX42" fmla="*/ 406400 w 1681551"/>
                <a:gd name="connsiteY42" fmla="*/ 628650 h 866775"/>
                <a:gd name="connsiteX43" fmla="*/ 434975 w 1681551"/>
                <a:gd name="connsiteY43" fmla="*/ 654050 h 866775"/>
                <a:gd name="connsiteX44" fmla="*/ 444500 w 1681551"/>
                <a:gd name="connsiteY44" fmla="*/ 663575 h 866775"/>
                <a:gd name="connsiteX45" fmla="*/ 473075 w 1681551"/>
                <a:gd name="connsiteY45" fmla="*/ 682625 h 866775"/>
                <a:gd name="connsiteX46" fmla="*/ 482600 w 1681551"/>
                <a:gd name="connsiteY46" fmla="*/ 688975 h 866775"/>
                <a:gd name="connsiteX47" fmla="*/ 504825 w 1681551"/>
                <a:gd name="connsiteY47" fmla="*/ 704850 h 866775"/>
                <a:gd name="connsiteX48" fmla="*/ 517525 w 1681551"/>
                <a:gd name="connsiteY48" fmla="*/ 711200 h 866775"/>
                <a:gd name="connsiteX49" fmla="*/ 546100 w 1681551"/>
                <a:gd name="connsiteY49" fmla="*/ 727075 h 866775"/>
                <a:gd name="connsiteX50" fmla="*/ 555625 w 1681551"/>
                <a:gd name="connsiteY50" fmla="*/ 736600 h 866775"/>
                <a:gd name="connsiteX51" fmla="*/ 584200 w 1681551"/>
                <a:gd name="connsiteY51" fmla="*/ 752475 h 866775"/>
                <a:gd name="connsiteX52" fmla="*/ 603250 w 1681551"/>
                <a:gd name="connsiteY52" fmla="*/ 768350 h 866775"/>
                <a:gd name="connsiteX53" fmla="*/ 612775 w 1681551"/>
                <a:gd name="connsiteY53" fmla="*/ 777875 h 866775"/>
                <a:gd name="connsiteX54" fmla="*/ 631825 w 1681551"/>
                <a:gd name="connsiteY54" fmla="*/ 790575 h 866775"/>
                <a:gd name="connsiteX55" fmla="*/ 641350 w 1681551"/>
                <a:gd name="connsiteY55" fmla="*/ 796925 h 866775"/>
                <a:gd name="connsiteX56" fmla="*/ 650875 w 1681551"/>
                <a:gd name="connsiteY56" fmla="*/ 803275 h 866775"/>
                <a:gd name="connsiteX57" fmla="*/ 663575 w 1681551"/>
                <a:gd name="connsiteY57" fmla="*/ 812800 h 866775"/>
                <a:gd name="connsiteX58" fmla="*/ 676275 w 1681551"/>
                <a:gd name="connsiteY58" fmla="*/ 819150 h 866775"/>
                <a:gd name="connsiteX59" fmla="*/ 685800 w 1681551"/>
                <a:gd name="connsiteY59" fmla="*/ 825500 h 866775"/>
                <a:gd name="connsiteX60" fmla="*/ 698500 w 1681551"/>
                <a:gd name="connsiteY60" fmla="*/ 831850 h 866775"/>
                <a:gd name="connsiteX61" fmla="*/ 733425 w 1681551"/>
                <a:gd name="connsiteY61" fmla="*/ 850900 h 866775"/>
                <a:gd name="connsiteX62" fmla="*/ 746125 w 1681551"/>
                <a:gd name="connsiteY62" fmla="*/ 854075 h 866775"/>
                <a:gd name="connsiteX63" fmla="*/ 755650 w 1681551"/>
                <a:gd name="connsiteY63" fmla="*/ 860425 h 866775"/>
                <a:gd name="connsiteX64" fmla="*/ 784225 w 1681551"/>
                <a:gd name="connsiteY64" fmla="*/ 866775 h 866775"/>
                <a:gd name="connsiteX65" fmla="*/ 955675 w 1681551"/>
                <a:gd name="connsiteY65" fmla="*/ 860425 h 866775"/>
                <a:gd name="connsiteX66" fmla="*/ 987425 w 1681551"/>
                <a:gd name="connsiteY66" fmla="*/ 854075 h 866775"/>
                <a:gd name="connsiteX67" fmla="*/ 1022350 w 1681551"/>
                <a:gd name="connsiteY67" fmla="*/ 847725 h 866775"/>
                <a:gd name="connsiteX68" fmla="*/ 1050925 w 1681551"/>
                <a:gd name="connsiteY68" fmla="*/ 831850 h 866775"/>
                <a:gd name="connsiteX69" fmla="*/ 1060450 w 1681551"/>
                <a:gd name="connsiteY69" fmla="*/ 822325 h 866775"/>
                <a:gd name="connsiteX70" fmla="*/ 1079500 w 1681551"/>
                <a:gd name="connsiteY70" fmla="*/ 812800 h 866775"/>
                <a:gd name="connsiteX71" fmla="*/ 1098550 w 1681551"/>
                <a:gd name="connsiteY71" fmla="*/ 796925 h 866775"/>
                <a:gd name="connsiteX72" fmla="*/ 1117600 w 1681551"/>
                <a:gd name="connsiteY72" fmla="*/ 784225 h 866775"/>
                <a:gd name="connsiteX73" fmla="*/ 1127125 w 1681551"/>
                <a:gd name="connsiteY73" fmla="*/ 777875 h 866775"/>
                <a:gd name="connsiteX74" fmla="*/ 1133475 w 1681551"/>
                <a:gd name="connsiteY74" fmla="*/ 768350 h 866775"/>
                <a:gd name="connsiteX75" fmla="*/ 1162050 w 1681551"/>
                <a:gd name="connsiteY75" fmla="*/ 742950 h 866775"/>
                <a:gd name="connsiteX76" fmla="*/ 1168400 w 1681551"/>
                <a:gd name="connsiteY76" fmla="*/ 733425 h 866775"/>
                <a:gd name="connsiteX77" fmla="*/ 1187450 w 1681551"/>
                <a:gd name="connsiteY77" fmla="*/ 714375 h 866775"/>
                <a:gd name="connsiteX78" fmla="*/ 1193800 w 1681551"/>
                <a:gd name="connsiteY78" fmla="*/ 704850 h 866775"/>
                <a:gd name="connsiteX79" fmla="*/ 1212850 w 1681551"/>
                <a:gd name="connsiteY79" fmla="*/ 682625 h 866775"/>
                <a:gd name="connsiteX80" fmla="*/ 1231900 w 1681551"/>
                <a:gd name="connsiteY80" fmla="*/ 654050 h 866775"/>
                <a:gd name="connsiteX81" fmla="*/ 1263650 w 1681551"/>
                <a:gd name="connsiteY81" fmla="*/ 606425 h 866775"/>
                <a:gd name="connsiteX82" fmla="*/ 1276350 w 1681551"/>
                <a:gd name="connsiteY82" fmla="*/ 587375 h 866775"/>
                <a:gd name="connsiteX83" fmla="*/ 1282700 w 1681551"/>
                <a:gd name="connsiteY83" fmla="*/ 577850 h 866775"/>
                <a:gd name="connsiteX84" fmla="*/ 1292225 w 1681551"/>
                <a:gd name="connsiteY84" fmla="*/ 568325 h 866775"/>
                <a:gd name="connsiteX85" fmla="*/ 1304925 w 1681551"/>
                <a:gd name="connsiteY85" fmla="*/ 549275 h 866775"/>
                <a:gd name="connsiteX86" fmla="*/ 1311275 w 1681551"/>
                <a:gd name="connsiteY86" fmla="*/ 539750 h 866775"/>
                <a:gd name="connsiteX87" fmla="*/ 1320800 w 1681551"/>
                <a:gd name="connsiteY87" fmla="*/ 530225 h 866775"/>
                <a:gd name="connsiteX88" fmla="*/ 1333500 w 1681551"/>
                <a:gd name="connsiteY88" fmla="*/ 511175 h 866775"/>
                <a:gd name="connsiteX89" fmla="*/ 1346200 w 1681551"/>
                <a:gd name="connsiteY89" fmla="*/ 492125 h 866775"/>
                <a:gd name="connsiteX90" fmla="*/ 1352550 w 1681551"/>
                <a:gd name="connsiteY90" fmla="*/ 482600 h 866775"/>
                <a:gd name="connsiteX91" fmla="*/ 1362075 w 1681551"/>
                <a:gd name="connsiteY91" fmla="*/ 473075 h 866775"/>
                <a:gd name="connsiteX92" fmla="*/ 1374775 w 1681551"/>
                <a:gd name="connsiteY92" fmla="*/ 454025 h 866775"/>
                <a:gd name="connsiteX93" fmla="*/ 1381125 w 1681551"/>
                <a:gd name="connsiteY93" fmla="*/ 444500 h 866775"/>
                <a:gd name="connsiteX94" fmla="*/ 1412875 w 1681551"/>
                <a:gd name="connsiteY94" fmla="*/ 396875 h 866775"/>
                <a:gd name="connsiteX95" fmla="*/ 1419225 w 1681551"/>
                <a:gd name="connsiteY95" fmla="*/ 387350 h 866775"/>
                <a:gd name="connsiteX96" fmla="*/ 1425575 w 1681551"/>
                <a:gd name="connsiteY96" fmla="*/ 377825 h 866775"/>
                <a:gd name="connsiteX97" fmla="*/ 1435100 w 1681551"/>
                <a:gd name="connsiteY97" fmla="*/ 368300 h 866775"/>
                <a:gd name="connsiteX98" fmla="*/ 1447800 w 1681551"/>
                <a:gd name="connsiteY98" fmla="*/ 349250 h 866775"/>
                <a:gd name="connsiteX99" fmla="*/ 1454150 w 1681551"/>
                <a:gd name="connsiteY99" fmla="*/ 339725 h 866775"/>
                <a:gd name="connsiteX100" fmla="*/ 1470025 w 1681551"/>
                <a:gd name="connsiteY100" fmla="*/ 320675 h 866775"/>
                <a:gd name="connsiteX101" fmla="*/ 1479550 w 1681551"/>
                <a:gd name="connsiteY101" fmla="*/ 311150 h 866775"/>
                <a:gd name="connsiteX102" fmla="*/ 1485900 w 1681551"/>
                <a:gd name="connsiteY102" fmla="*/ 301625 h 866775"/>
                <a:gd name="connsiteX103" fmla="*/ 1495425 w 1681551"/>
                <a:gd name="connsiteY103" fmla="*/ 292100 h 866775"/>
                <a:gd name="connsiteX104" fmla="*/ 1501775 w 1681551"/>
                <a:gd name="connsiteY104" fmla="*/ 282575 h 866775"/>
                <a:gd name="connsiteX105" fmla="*/ 1511300 w 1681551"/>
                <a:gd name="connsiteY105" fmla="*/ 273050 h 866775"/>
                <a:gd name="connsiteX106" fmla="*/ 1517650 w 1681551"/>
                <a:gd name="connsiteY106" fmla="*/ 263525 h 866775"/>
                <a:gd name="connsiteX107" fmla="*/ 1527175 w 1681551"/>
                <a:gd name="connsiteY107" fmla="*/ 254000 h 866775"/>
                <a:gd name="connsiteX108" fmla="*/ 1539875 w 1681551"/>
                <a:gd name="connsiteY108" fmla="*/ 234950 h 866775"/>
                <a:gd name="connsiteX109" fmla="*/ 1546225 w 1681551"/>
                <a:gd name="connsiteY109" fmla="*/ 225425 h 866775"/>
                <a:gd name="connsiteX110" fmla="*/ 1552575 w 1681551"/>
                <a:gd name="connsiteY110" fmla="*/ 215900 h 866775"/>
                <a:gd name="connsiteX111" fmla="*/ 1574800 w 1681551"/>
                <a:gd name="connsiteY111" fmla="*/ 187325 h 866775"/>
                <a:gd name="connsiteX112" fmla="*/ 1606550 w 1681551"/>
                <a:gd name="connsiteY112" fmla="*/ 139700 h 866775"/>
                <a:gd name="connsiteX113" fmla="*/ 1612900 w 1681551"/>
                <a:gd name="connsiteY113" fmla="*/ 130175 h 866775"/>
                <a:gd name="connsiteX114" fmla="*/ 1619250 w 1681551"/>
                <a:gd name="connsiteY114" fmla="*/ 120650 h 866775"/>
                <a:gd name="connsiteX115" fmla="*/ 1628775 w 1681551"/>
                <a:gd name="connsiteY115" fmla="*/ 101600 h 866775"/>
                <a:gd name="connsiteX116" fmla="*/ 1631950 w 1681551"/>
                <a:gd name="connsiteY116" fmla="*/ 92075 h 866775"/>
                <a:gd name="connsiteX117" fmla="*/ 1644650 w 1681551"/>
                <a:gd name="connsiteY117" fmla="*/ 73025 h 866775"/>
                <a:gd name="connsiteX118" fmla="*/ 1651000 w 1681551"/>
                <a:gd name="connsiteY118" fmla="*/ 53975 h 866775"/>
                <a:gd name="connsiteX119" fmla="*/ 1663700 w 1681551"/>
                <a:gd name="connsiteY119" fmla="*/ 34925 h 866775"/>
                <a:gd name="connsiteX120" fmla="*/ 1666875 w 1681551"/>
                <a:gd name="connsiteY120" fmla="*/ 25400 h 866775"/>
                <a:gd name="connsiteX121" fmla="*/ 1679575 w 1681551"/>
                <a:gd name="connsiteY121" fmla="*/ 6350 h 866775"/>
                <a:gd name="connsiteX122" fmla="*/ 1619250 w 1681551"/>
                <a:gd name="connsiteY122" fmla="*/ 9525 h 866775"/>
                <a:gd name="connsiteX123" fmla="*/ 1609725 w 1681551"/>
                <a:gd name="connsiteY123" fmla="*/ 19050 h 866775"/>
                <a:gd name="connsiteX124" fmla="*/ 1603375 w 1681551"/>
                <a:gd name="connsiteY124" fmla="*/ 28575 h 866775"/>
                <a:gd name="connsiteX125" fmla="*/ 1593850 w 1681551"/>
                <a:gd name="connsiteY125" fmla="*/ 34925 h 866775"/>
                <a:gd name="connsiteX126" fmla="*/ 1577975 w 1681551"/>
                <a:gd name="connsiteY126" fmla="*/ 50800 h 866775"/>
                <a:gd name="connsiteX127" fmla="*/ 1571625 w 1681551"/>
                <a:gd name="connsiteY127" fmla="*/ 60325 h 866775"/>
                <a:gd name="connsiteX128" fmla="*/ 1552575 w 1681551"/>
                <a:gd name="connsiteY128" fmla="*/ 79375 h 866775"/>
                <a:gd name="connsiteX129" fmla="*/ 1543050 w 1681551"/>
                <a:gd name="connsiteY129" fmla="*/ 88900 h 866775"/>
                <a:gd name="connsiteX130" fmla="*/ 1533525 w 1681551"/>
                <a:gd name="connsiteY130" fmla="*/ 98425 h 866775"/>
                <a:gd name="connsiteX131" fmla="*/ 1517650 w 1681551"/>
                <a:gd name="connsiteY131" fmla="*/ 114300 h 866775"/>
                <a:gd name="connsiteX132" fmla="*/ 1511300 w 1681551"/>
                <a:gd name="connsiteY132" fmla="*/ 123825 h 866775"/>
                <a:gd name="connsiteX133" fmla="*/ 1479550 w 1681551"/>
                <a:gd name="connsiteY133" fmla="*/ 155575 h 866775"/>
                <a:gd name="connsiteX134" fmla="*/ 1470025 w 1681551"/>
                <a:gd name="connsiteY134" fmla="*/ 165100 h 866775"/>
                <a:gd name="connsiteX135" fmla="*/ 1460500 w 1681551"/>
                <a:gd name="connsiteY135" fmla="*/ 177800 h 866775"/>
                <a:gd name="connsiteX136" fmla="*/ 1428750 w 1681551"/>
                <a:gd name="connsiteY136" fmla="*/ 209550 h 866775"/>
                <a:gd name="connsiteX137" fmla="*/ 1397000 w 1681551"/>
                <a:gd name="connsiteY137" fmla="*/ 247650 h 866775"/>
                <a:gd name="connsiteX138" fmla="*/ 1381125 w 1681551"/>
                <a:gd name="connsiteY138" fmla="*/ 266700 h 866775"/>
                <a:gd name="connsiteX139" fmla="*/ 1368425 w 1681551"/>
                <a:gd name="connsiteY139" fmla="*/ 288925 h 866775"/>
                <a:gd name="connsiteX140" fmla="*/ 1355725 w 1681551"/>
                <a:gd name="connsiteY140" fmla="*/ 307975 h 866775"/>
                <a:gd name="connsiteX141" fmla="*/ 1339850 w 1681551"/>
                <a:gd name="connsiteY141" fmla="*/ 327025 h 866775"/>
                <a:gd name="connsiteX142" fmla="*/ 1330325 w 1681551"/>
                <a:gd name="connsiteY142" fmla="*/ 342900 h 866775"/>
                <a:gd name="connsiteX143" fmla="*/ 1320800 w 1681551"/>
                <a:gd name="connsiteY143" fmla="*/ 352425 h 866775"/>
                <a:gd name="connsiteX144" fmla="*/ 1295400 w 1681551"/>
                <a:gd name="connsiteY144" fmla="*/ 381000 h 866775"/>
                <a:gd name="connsiteX145" fmla="*/ 1266825 w 1681551"/>
                <a:gd name="connsiteY145" fmla="*/ 403225 h 866775"/>
                <a:gd name="connsiteX146" fmla="*/ 1247775 w 1681551"/>
                <a:gd name="connsiteY146" fmla="*/ 415925 h 866775"/>
                <a:gd name="connsiteX147" fmla="*/ 1238250 w 1681551"/>
                <a:gd name="connsiteY147" fmla="*/ 425450 h 866775"/>
                <a:gd name="connsiteX148" fmla="*/ 1216025 w 1681551"/>
                <a:gd name="connsiteY148" fmla="*/ 438150 h 866775"/>
                <a:gd name="connsiteX149" fmla="*/ 1190625 w 1681551"/>
                <a:gd name="connsiteY149" fmla="*/ 454025 h 866775"/>
                <a:gd name="connsiteX150" fmla="*/ 1155700 w 1681551"/>
                <a:gd name="connsiteY150" fmla="*/ 466725 h 866775"/>
                <a:gd name="connsiteX151" fmla="*/ 1136650 w 1681551"/>
                <a:gd name="connsiteY151" fmla="*/ 473075 h 866775"/>
                <a:gd name="connsiteX152" fmla="*/ 1092200 w 1681551"/>
                <a:gd name="connsiteY152" fmla="*/ 485775 h 866775"/>
                <a:gd name="connsiteX153" fmla="*/ 1076325 w 1681551"/>
                <a:gd name="connsiteY153" fmla="*/ 488950 h 866775"/>
                <a:gd name="connsiteX154" fmla="*/ 1066800 w 1681551"/>
                <a:gd name="connsiteY154" fmla="*/ 492125 h 866775"/>
                <a:gd name="connsiteX155" fmla="*/ 1031875 w 1681551"/>
                <a:gd name="connsiteY155" fmla="*/ 498475 h 866775"/>
                <a:gd name="connsiteX156" fmla="*/ 952500 w 1681551"/>
                <a:gd name="connsiteY156" fmla="*/ 508000 h 866775"/>
                <a:gd name="connsiteX157" fmla="*/ 879475 w 1681551"/>
                <a:gd name="connsiteY157" fmla="*/ 504825 h 866775"/>
                <a:gd name="connsiteX158" fmla="*/ 777875 w 1681551"/>
                <a:gd name="connsiteY158" fmla="*/ 498475 h 866775"/>
                <a:gd name="connsiteX159" fmla="*/ 730250 w 1681551"/>
                <a:gd name="connsiteY159" fmla="*/ 492125 h 866775"/>
                <a:gd name="connsiteX160" fmla="*/ 708025 w 1681551"/>
                <a:gd name="connsiteY160" fmla="*/ 488950 h 866775"/>
                <a:gd name="connsiteX161" fmla="*/ 688975 w 1681551"/>
                <a:gd name="connsiteY161" fmla="*/ 485775 h 866775"/>
                <a:gd name="connsiteX162" fmla="*/ 660400 w 1681551"/>
                <a:gd name="connsiteY162" fmla="*/ 482600 h 866775"/>
                <a:gd name="connsiteX163" fmla="*/ 622300 w 1681551"/>
                <a:gd name="connsiteY163" fmla="*/ 476250 h 866775"/>
                <a:gd name="connsiteX164" fmla="*/ 612775 w 1681551"/>
                <a:gd name="connsiteY164" fmla="*/ 473075 h 866775"/>
                <a:gd name="connsiteX165" fmla="*/ 574675 w 1681551"/>
                <a:gd name="connsiteY165" fmla="*/ 466725 h 866775"/>
                <a:gd name="connsiteX166" fmla="*/ 565150 w 1681551"/>
                <a:gd name="connsiteY166" fmla="*/ 463550 h 866775"/>
                <a:gd name="connsiteX167" fmla="*/ 555625 w 1681551"/>
                <a:gd name="connsiteY167" fmla="*/ 457200 h 866775"/>
                <a:gd name="connsiteX168" fmla="*/ 542925 w 1681551"/>
                <a:gd name="connsiteY168" fmla="*/ 450850 h 866775"/>
                <a:gd name="connsiteX169" fmla="*/ 530225 w 1681551"/>
                <a:gd name="connsiteY169" fmla="*/ 441325 h 866775"/>
                <a:gd name="connsiteX170" fmla="*/ 520700 w 1681551"/>
                <a:gd name="connsiteY170" fmla="*/ 438150 h 866775"/>
                <a:gd name="connsiteX171" fmla="*/ 508000 w 1681551"/>
                <a:gd name="connsiteY171" fmla="*/ 431800 h 866775"/>
                <a:gd name="connsiteX172" fmla="*/ 488950 w 1681551"/>
                <a:gd name="connsiteY172" fmla="*/ 415925 h 866775"/>
                <a:gd name="connsiteX173" fmla="*/ 479425 w 1681551"/>
                <a:gd name="connsiteY173" fmla="*/ 409575 h 866775"/>
                <a:gd name="connsiteX174" fmla="*/ 469900 w 1681551"/>
                <a:gd name="connsiteY174" fmla="*/ 400050 h 866775"/>
                <a:gd name="connsiteX175" fmla="*/ 434975 w 1681551"/>
                <a:gd name="connsiteY175" fmla="*/ 368300 h 866775"/>
                <a:gd name="connsiteX176" fmla="*/ 412750 w 1681551"/>
                <a:gd name="connsiteY176" fmla="*/ 349250 h 866775"/>
                <a:gd name="connsiteX177" fmla="*/ 390525 w 1681551"/>
                <a:gd name="connsiteY177" fmla="*/ 327025 h 866775"/>
                <a:gd name="connsiteX178" fmla="*/ 381000 w 1681551"/>
                <a:gd name="connsiteY178" fmla="*/ 317500 h 866775"/>
                <a:gd name="connsiteX179" fmla="*/ 371475 w 1681551"/>
                <a:gd name="connsiteY179" fmla="*/ 304800 h 866775"/>
                <a:gd name="connsiteX180" fmla="*/ 349250 w 1681551"/>
                <a:gd name="connsiteY180" fmla="*/ 282575 h 866775"/>
                <a:gd name="connsiteX181" fmla="*/ 336550 w 1681551"/>
                <a:gd name="connsiteY181" fmla="*/ 266700 h 866775"/>
                <a:gd name="connsiteX182" fmla="*/ 323850 w 1681551"/>
                <a:gd name="connsiteY182" fmla="*/ 254000 h 866775"/>
                <a:gd name="connsiteX183" fmla="*/ 314325 w 1681551"/>
                <a:gd name="connsiteY183" fmla="*/ 241300 h 866775"/>
                <a:gd name="connsiteX184" fmla="*/ 301625 w 1681551"/>
                <a:gd name="connsiteY184" fmla="*/ 231775 h 866775"/>
                <a:gd name="connsiteX185" fmla="*/ 292100 w 1681551"/>
                <a:gd name="connsiteY185" fmla="*/ 219075 h 866775"/>
                <a:gd name="connsiteX186" fmla="*/ 273050 w 1681551"/>
                <a:gd name="connsiteY186" fmla="*/ 200025 h 866775"/>
                <a:gd name="connsiteX187" fmla="*/ 260350 w 1681551"/>
                <a:gd name="connsiteY187" fmla="*/ 190500 h 866775"/>
                <a:gd name="connsiteX188" fmla="*/ 247650 w 1681551"/>
                <a:gd name="connsiteY188" fmla="*/ 171450 h 866775"/>
                <a:gd name="connsiteX189" fmla="*/ 231775 w 1681551"/>
                <a:gd name="connsiteY189" fmla="*/ 146050 h 866775"/>
                <a:gd name="connsiteX190" fmla="*/ 222250 w 1681551"/>
                <a:gd name="connsiteY190" fmla="*/ 136525 h 866775"/>
                <a:gd name="connsiteX191" fmla="*/ 209550 w 1681551"/>
                <a:gd name="connsiteY191" fmla="*/ 117475 h 866775"/>
                <a:gd name="connsiteX192" fmla="*/ 200025 w 1681551"/>
                <a:gd name="connsiteY192" fmla="*/ 111125 h 866775"/>
                <a:gd name="connsiteX193" fmla="*/ 190500 w 1681551"/>
                <a:gd name="connsiteY193" fmla="*/ 101600 h 866775"/>
                <a:gd name="connsiteX194" fmla="*/ 184150 w 1681551"/>
                <a:gd name="connsiteY194" fmla="*/ 92075 h 866775"/>
                <a:gd name="connsiteX195" fmla="*/ 171450 w 1681551"/>
                <a:gd name="connsiteY195" fmla="*/ 85725 h 866775"/>
                <a:gd name="connsiteX196" fmla="*/ 142875 w 1681551"/>
                <a:gd name="connsiteY196" fmla="*/ 66675 h 866775"/>
                <a:gd name="connsiteX197" fmla="*/ 133350 w 1681551"/>
                <a:gd name="connsiteY197" fmla="*/ 60325 h 866775"/>
                <a:gd name="connsiteX198" fmla="*/ 111125 w 1681551"/>
                <a:gd name="connsiteY198" fmla="*/ 31750 h 866775"/>
                <a:gd name="connsiteX199" fmla="*/ 107950 w 1681551"/>
                <a:gd name="connsiteY199" fmla="*/ 22225 h 866775"/>
                <a:gd name="connsiteX200" fmla="*/ 98425 w 1681551"/>
                <a:gd name="connsiteY200" fmla="*/ 12700 h 866775"/>
                <a:gd name="connsiteX201" fmla="*/ 79375 w 1681551"/>
                <a:gd name="connsiteY201" fmla="*/ 0 h 866775"/>
                <a:gd name="connsiteX202" fmla="*/ 69850 w 1681551"/>
                <a:gd name="connsiteY202" fmla="*/ 3175 h 866775"/>
                <a:gd name="connsiteX203" fmla="*/ 0 w 1681551"/>
                <a:gd name="connsiteY203" fmla="*/ 9525 h 866775"/>
                <a:gd name="connsiteX0" fmla="*/ 0 w 1681551"/>
                <a:gd name="connsiteY0" fmla="*/ 9525 h 866775"/>
                <a:gd name="connsiteX1" fmla="*/ 0 w 1681551"/>
                <a:gd name="connsiteY1" fmla="*/ 9525 h 866775"/>
                <a:gd name="connsiteX2" fmla="*/ 12700 w 1681551"/>
                <a:gd name="connsiteY2" fmla="*/ 47625 h 866775"/>
                <a:gd name="connsiteX3" fmla="*/ 19050 w 1681551"/>
                <a:gd name="connsiteY3" fmla="*/ 57150 h 866775"/>
                <a:gd name="connsiteX4" fmla="*/ 28575 w 1681551"/>
                <a:gd name="connsiteY4" fmla="*/ 85725 h 866775"/>
                <a:gd name="connsiteX5" fmla="*/ 31750 w 1681551"/>
                <a:gd name="connsiteY5" fmla="*/ 95250 h 866775"/>
                <a:gd name="connsiteX6" fmla="*/ 41275 w 1681551"/>
                <a:gd name="connsiteY6" fmla="*/ 114300 h 866775"/>
                <a:gd name="connsiteX7" fmla="*/ 47625 w 1681551"/>
                <a:gd name="connsiteY7" fmla="*/ 123825 h 866775"/>
                <a:gd name="connsiteX8" fmla="*/ 53975 w 1681551"/>
                <a:gd name="connsiteY8" fmla="*/ 142875 h 866775"/>
                <a:gd name="connsiteX9" fmla="*/ 60325 w 1681551"/>
                <a:gd name="connsiteY9" fmla="*/ 152400 h 866775"/>
                <a:gd name="connsiteX10" fmla="*/ 66675 w 1681551"/>
                <a:gd name="connsiteY10" fmla="*/ 171450 h 866775"/>
                <a:gd name="connsiteX11" fmla="*/ 73025 w 1681551"/>
                <a:gd name="connsiteY11" fmla="*/ 190500 h 866775"/>
                <a:gd name="connsiteX12" fmla="*/ 76200 w 1681551"/>
                <a:gd name="connsiteY12" fmla="*/ 200025 h 866775"/>
                <a:gd name="connsiteX13" fmla="*/ 79375 w 1681551"/>
                <a:gd name="connsiteY13" fmla="*/ 209550 h 866775"/>
                <a:gd name="connsiteX14" fmla="*/ 85725 w 1681551"/>
                <a:gd name="connsiteY14" fmla="*/ 219075 h 866775"/>
                <a:gd name="connsiteX15" fmla="*/ 88900 w 1681551"/>
                <a:gd name="connsiteY15" fmla="*/ 228600 h 866775"/>
                <a:gd name="connsiteX16" fmla="*/ 111125 w 1681551"/>
                <a:gd name="connsiteY16" fmla="*/ 254000 h 866775"/>
                <a:gd name="connsiteX17" fmla="*/ 117475 w 1681551"/>
                <a:gd name="connsiteY17" fmla="*/ 263525 h 866775"/>
                <a:gd name="connsiteX18" fmla="*/ 136525 w 1681551"/>
                <a:gd name="connsiteY18" fmla="*/ 276225 h 866775"/>
                <a:gd name="connsiteX19" fmla="*/ 149225 w 1681551"/>
                <a:gd name="connsiteY19" fmla="*/ 295275 h 866775"/>
                <a:gd name="connsiteX20" fmla="*/ 158750 w 1681551"/>
                <a:gd name="connsiteY20" fmla="*/ 304800 h 866775"/>
                <a:gd name="connsiteX21" fmla="*/ 177800 w 1681551"/>
                <a:gd name="connsiteY21" fmla="*/ 333375 h 866775"/>
                <a:gd name="connsiteX22" fmla="*/ 184150 w 1681551"/>
                <a:gd name="connsiteY22" fmla="*/ 342900 h 866775"/>
                <a:gd name="connsiteX23" fmla="*/ 190500 w 1681551"/>
                <a:gd name="connsiteY23" fmla="*/ 352425 h 866775"/>
                <a:gd name="connsiteX24" fmla="*/ 200025 w 1681551"/>
                <a:gd name="connsiteY24" fmla="*/ 371475 h 866775"/>
                <a:gd name="connsiteX25" fmla="*/ 203200 w 1681551"/>
                <a:gd name="connsiteY25" fmla="*/ 381000 h 866775"/>
                <a:gd name="connsiteX26" fmla="*/ 212725 w 1681551"/>
                <a:gd name="connsiteY26" fmla="*/ 390525 h 866775"/>
                <a:gd name="connsiteX27" fmla="*/ 225425 w 1681551"/>
                <a:gd name="connsiteY27" fmla="*/ 409575 h 866775"/>
                <a:gd name="connsiteX28" fmla="*/ 231775 w 1681551"/>
                <a:gd name="connsiteY28" fmla="*/ 419100 h 866775"/>
                <a:gd name="connsiteX29" fmla="*/ 234950 w 1681551"/>
                <a:gd name="connsiteY29" fmla="*/ 428625 h 866775"/>
                <a:gd name="connsiteX30" fmla="*/ 263525 w 1681551"/>
                <a:gd name="connsiteY30" fmla="*/ 454025 h 866775"/>
                <a:gd name="connsiteX31" fmla="*/ 282575 w 1681551"/>
                <a:gd name="connsiteY31" fmla="*/ 469900 h 866775"/>
                <a:gd name="connsiteX32" fmla="*/ 288925 w 1681551"/>
                <a:gd name="connsiteY32" fmla="*/ 479425 h 866775"/>
                <a:gd name="connsiteX33" fmla="*/ 307975 w 1681551"/>
                <a:gd name="connsiteY33" fmla="*/ 492125 h 866775"/>
                <a:gd name="connsiteX34" fmla="*/ 323850 w 1681551"/>
                <a:gd name="connsiteY34" fmla="*/ 511175 h 866775"/>
                <a:gd name="connsiteX35" fmla="*/ 336550 w 1681551"/>
                <a:gd name="connsiteY35" fmla="*/ 530225 h 866775"/>
                <a:gd name="connsiteX36" fmla="*/ 342900 w 1681551"/>
                <a:gd name="connsiteY36" fmla="*/ 539750 h 866775"/>
                <a:gd name="connsiteX37" fmla="*/ 352425 w 1681551"/>
                <a:gd name="connsiteY37" fmla="*/ 549275 h 866775"/>
                <a:gd name="connsiteX38" fmla="*/ 365125 w 1681551"/>
                <a:gd name="connsiteY38" fmla="*/ 568325 h 866775"/>
                <a:gd name="connsiteX39" fmla="*/ 371475 w 1681551"/>
                <a:gd name="connsiteY39" fmla="*/ 577850 h 866775"/>
                <a:gd name="connsiteX40" fmla="*/ 381000 w 1681551"/>
                <a:gd name="connsiteY40" fmla="*/ 587375 h 866775"/>
                <a:gd name="connsiteX41" fmla="*/ 393700 w 1681551"/>
                <a:gd name="connsiteY41" fmla="*/ 606425 h 866775"/>
                <a:gd name="connsiteX42" fmla="*/ 415925 w 1681551"/>
                <a:gd name="connsiteY42" fmla="*/ 631825 h 866775"/>
                <a:gd name="connsiteX43" fmla="*/ 434975 w 1681551"/>
                <a:gd name="connsiteY43" fmla="*/ 654050 h 866775"/>
                <a:gd name="connsiteX44" fmla="*/ 444500 w 1681551"/>
                <a:gd name="connsiteY44" fmla="*/ 663575 h 866775"/>
                <a:gd name="connsiteX45" fmla="*/ 473075 w 1681551"/>
                <a:gd name="connsiteY45" fmla="*/ 682625 h 866775"/>
                <a:gd name="connsiteX46" fmla="*/ 482600 w 1681551"/>
                <a:gd name="connsiteY46" fmla="*/ 688975 h 866775"/>
                <a:gd name="connsiteX47" fmla="*/ 504825 w 1681551"/>
                <a:gd name="connsiteY47" fmla="*/ 704850 h 866775"/>
                <a:gd name="connsiteX48" fmla="*/ 517525 w 1681551"/>
                <a:gd name="connsiteY48" fmla="*/ 711200 h 866775"/>
                <a:gd name="connsiteX49" fmla="*/ 546100 w 1681551"/>
                <a:gd name="connsiteY49" fmla="*/ 727075 h 866775"/>
                <a:gd name="connsiteX50" fmla="*/ 555625 w 1681551"/>
                <a:gd name="connsiteY50" fmla="*/ 736600 h 866775"/>
                <a:gd name="connsiteX51" fmla="*/ 584200 w 1681551"/>
                <a:gd name="connsiteY51" fmla="*/ 752475 h 866775"/>
                <a:gd name="connsiteX52" fmla="*/ 603250 w 1681551"/>
                <a:gd name="connsiteY52" fmla="*/ 768350 h 866775"/>
                <a:gd name="connsiteX53" fmla="*/ 612775 w 1681551"/>
                <a:gd name="connsiteY53" fmla="*/ 777875 h 866775"/>
                <a:gd name="connsiteX54" fmla="*/ 631825 w 1681551"/>
                <a:gd name="connsiteY54" fmla="*/ 790575 h 866775"/>
                <a:gd name="connsiteX55" fmla="*/ 641350 w 1681551"/>
                <a:gd name="connsiteY55" fmla="*/ 796925 h 866775"/>
                <a:gd name="connsiteX56" fmla="*/ 650875 w 1681551"/>
                <a:gd name="connsiteY56" fmla="*/ 803275 h 866775"/>
                <a:gd name="connsiteX57" fmla="*/ 663575 w 1681551"/>
                <a:gd name="connsiteY57" fmla="*/ 812800 h 866775"/>
                <a:gd name="connsiteX58" fmla="*/ 676275 w 1681551"/>
                <a:gd name="connsiteY58" fmla="*/ 819150 h 866775"/>
                <a:gd name="connsiteX59" fmla="*/ 685800 w 1681551"/>
                <a:gd name="connsiteY59" fmla="*/ 825500 h 866775"/>
                <a:gd name="connsiteX60" fmla="*/ 698500 w 1681551"/>
                <a:gd name="connsiteY60" fmla="*/ 831850 h 866775"/>
                <a:gd name="connsiteX61" fmla="*/ 733425 w 1681551"/>
                <a:gd name="connsiteY61" fmla="*/ 850900 h 866775"/>
                <a:gd name="connsiteX62" fmla="*/ 746125 w 1681551"/>
                <a:gd name="connsiteY62" fmla="*/ 854075 h 866775"/>
                <a:gd name="connsiteX63" fmla="*/ 755650 w 1681551"/>
                <a:gd name="connsiteY63" fmla="*/ 860425 h 866775"/>
                <a:gd name="connsiteX64" fmla="*/ 784225 w 1681551"/>
                <a:gd name="connsiteY64" fmla="*/ 866775 h 866775"/>
                <a:gd name="connsiteX65" fmla="*/ 955675 w 1681551"/>
                <a:gd name="connsiteY65" fmla="*/ 860425 h 866775"/>
                <a:gd name="connsiteX66" fmla="*/ 987425 w 1681551"/>
                <a:gd name="connsiteY66" fmla="*/ 854075 h 866775"/>
                <a:gd name="connsiteX67" fmla="*/ 1022350 w 1681551"/>
                <a:gd name="connsiteY67" fmla="*/ 847725 h 866775"/>
                <a:gd name="connsiteX68" fmla="*/ 1050925 w 1681551"/>
                <a:gd name="connsiteY68" fmla="*/ 831850 h 866775"/>
                <a:gd name="connsiteX69" fmla="*/ 1060450 w 1681551"/>
                <a:gd name="connsiteY69" fmla="*/ 822325 h 866775"/>
                <a:gd name="connsiteX70" fmla="*/ 1079500 w 1681551"/>
                <a:gd name="connsiteY70" fmla="*/ 812800 h 866775"/>
                <a:gd name="connsiteX71" fmla="*/ 1098550 w 1681551"/>
                <a:gd name="connsiteY71" fmla="*/ 796925 h 866775"/>
                <a:gd name="connsiteX72" fmla="*/ 1117600 w 1681551"/>
                <a:gd name="connsiteY72" fmla="*/ 784225 h 866775"/>
                <a:gd name="connsiteX73" fmla="*/ 1127125 w 1681551"/>
                <a:gd name="connsiteY73" fmla="*/ 777875 h 866775"/>
                <a:gd name="connsiteX74" fmla="*/ 1133475 w 1681551"/>
                <a:gd name="connsiteY74" fmla="*/ 768350 h 866775"/>
                <a:gd name="connsiteX75" fmla="*/ 1162050 w 1681551"/>
                <a:gd name="connsiteY75" fmla="*/ 742950 h 866775"/>
                <a:gd name="connsiteX76" fmla="*/ 1168400 w 1681551"/>
                <a:gd name="connsiteY76" fmla="*/ 733425 h 866775"/>
                <a:gd name="connsiteX77" fmla="*/ 1187450 w 1681551"/>
                <a:gd name="connsiteY77" fmla="*/ 714375 h 866775"/>
                <a:gd name="connsiteX78" fmla="*/ 1193800 w 1681551"/>
                <a:gd name="connsiteY78" fmla="*/ 704850 h 866775"/>
                <a:gd name="connsiteX79" fmla="*/ 1212850 w 1681551"/>
                <a:gd name="connsiteY79" fmla="*/ 682625 h 866775"/>
                <a:gd name="connsiteX80" fmla="*/ 1231900 w 1681551"/>
                <a:gd name="connsiteY80" fmla="*/ 654050 h 866775"/>
                <a:gd name="connsiteX81" fmla="*/ 1263650 w 1681551"/>
                <a:gd name="connsiteY81" fmla="*/ 606425 h 866775"/>
                <a:gd name="connsiteX82" fmla="*/ 1276350 w 1681551"/>
                <a:gd name="connsiteY82" fmla="*/ 587375 h 866775"/>
                <a:gd name="connsiteX83" fmla="*/ 1282700 w 1681551"/>
                <a:gd name="connsiteY83" fmla="*/ 577850 h 866775"/>
                <a:gd name="connsiteX84" fmla="*/ 1292225 w 1681551"/>
                <a:gd name="connsiteY84" fmla="*/ 568325 h 866775"/>
                <a:gd name="connsiteX85" fmla="*/ 1304925 w 1681551"/>
                <a:gd name="connsiteY85" fmla="*/ 549275 h 866775"/>
                <a:gd name="connsiteX86" fmla="*/ 1311275 w 1681551"/>
                <a:gd name="connsiteY86" fmla="*/ 539750 h 866775"/>
                <a:gd name="connsiteX87" fmla="*/ 1320800 w 1681551"/>
                <a:gd name="connsiteY87" fmla="*/ 530225 h 866775"/>
                <a:gd name="connsiteX88" fmla="*/ 1333500 w 1681551"/>
                <a:gd name="connsiteY88" fmla="*/ 511175 h 866775"/>
                <a:gd name="connsiteX89" fmla="*/ 1346200 w 1681551"/>
                <a:gd name="connsiteY89" fmla="*/ 492125 h 866775"/>
                <a:gd name="connsiteX90" fmla="*/ 1352550 w 1681551"/>
                <a:gd name="connsiteY90" fmla="*/ 482600 h 866775"/>
                <a:gd name="connsiteX91" fmla="*/ 1362075 w 1681551"/>
                <a:gd name="connsiteY91" fmla="*/ 473075 h 866775"/>
                <a:gd name="connsiteX92" fmla="*/ 1374775 w 1681551"/>
                <a:gd name="connsiteY92" fmla="*/ 454025 h 866775"/>
                <a:gd name="connsiteX93" fmla="*/ 1381125 w 1681551"/>
                <a:gd name="connsiteY93" fmla="*/ 444500 h 866775"/>
                <a:gd name="connsiteX94" fmla="*/ 1412875 w 1681551"/>
                <a:gd name="connsiteY94" fmla="*/ 396875 h 866775"/>
                <a:gd name="connsiteX95" fmla="*/ 1419225 w 1681551"/>
                <a:gd name="connsiteY95" fmla="*/ 387350 h 866775"/>
                <a:gd name="connsiteX96" fmla="*/ 1425575 w 1681551"/>
                <a:gd name="connsiteY96" fmla="*/ 377825 h 866775"/>
                <a:gd name="connsiteX97" fmla="*/ 1435100 w 1681551"/>
                <a:gd name="connsiteY97" fmla="*/ 368300 h 866775"/>
                <a:gd name="connsiteX98" fmla="*/ 1447800 w 1681551"/>
                <a:gd name="connsiteY98" fmla="*/ 349250 h 866775"/>
                <a:gd name="connsiteX99" fmla="*/ 1454150 w 1681551"/>
                <a:gd name="connsiteY99" fmla="*/ 339725 h 866775"/>
                <a:gd name="connsiteX100" fmla="*/ 1470025 w 1681551"/>
                <a:gd name="connsiteY100" fmla="*/ 320675 h 866775"/>
                <a:gd name="connsiteX101" fmla="*/ 1479550 w 1681551"/>
                <a:gd name="connsiteY101" fmla="*/ 311150 h 866775"/>
                <a:gd name="connsiteX102" fmla="*/ 1485900 w 1681551"/>
                <a:gd name="connsiteY102" fmla="*/ 301625 h 866775"/>
                <a:gd name="connsiteX103" fmla="*/ 1495425 w 1681551"/>
                <a:gd name="connsiteY103" fmla="*/ 292100 h 866775"/>
                <a:gd name="connsiteX104" fmla="*/ 1501775 w 1681551"/>
                <a:gd name="connsiteY104" fmla="*/ 282575 h 866775"/>
                <a:gd name="connsiteX105" fmla="*/ 1511300 w 1681551"/>
                <a:gd name="connsiteY105" fmla="*/ 273050 h 866775"/>
                <a:gd name="connsiteX106" fmla="*/ 1517650 w 1681551"/>
                <a:gd name="connsiteY106" fmla="*/ 263525 h 866775"/>
                <a:gd name="connsiteX107" fmla="*/ 1527175 w 1681551"/>
                <a:gd name="connsiteY107" fmla="*/ 254000 h 866775"/>
                <a:gd name="connsiteX108" fmla="*/ 1539875 w 1681551"/>
                <a:gd name="connsiteY108" fmla="*/ 234950 h 866775"/>
                <a:gd name="connsiteX109" fmla="*/ 1546225 w 1681551"/>
                <a:gd name="connsiteY109" fmla="*/ 225425 h 866775"/>
                <a:gd name="connsiteX110" fmla="*/ 1552575 w 1681551"/>
                <a:gd name="connsiteY110" fmla="*/ 215900 h 866775"/>
                <a:gd name="connsiteX111" fmla="*/ 1574800 w 1681551"/>
                <a:gd name="connsiteY111" fmla="*/ 187325 h 866775"/>
                <a:gd name="connsiteX112" fmla="*/ 1606550 w 1681551"/>
                <a:gd name="connsiteY112" fmla="*/ 139700 h 866775"/>
                <a:gd name="connsiteX113" fmla="*/ 1612900 w 1681551"/>
                <a:gd name="connsiteY113" fmla="*/ 130175 h 866775"/>
                <a:gd name="connsiteX114" fmla="*/ 1619250 w 1681551"/>
                <a:gd name="connsiteY114" fmla="*/ 120650 h 866775"/>
                <a:gd name="connsiteX115" fmla="*/ 1628775 w 1681551"/>
                <a:gd name="connsiteY115" fmla="*/ 101600 h 866775"/>
                <a:gd name="connsiteX116" fmla="*/ 1631950 w 1681551"/>
                <a:gd name="connsiteY116" fmla="*/ 92075 h 866775"/>
                <a:gd name="connsiteX117" fmla="*/ 1644650 w 1681551"/>
                <a:gd name="connsiteY117" fmla="*/ 73025 h 866775"/>
                <a:gd name="connsiteX118" fmla="*/ 1651000 w 1681551"/>
                <a:gd name="connsiteY118" fmla="*/ 53975 h 866775"/>
                <a:gd name="connsiteX119" fmla="*/ 1663700 w 1681551"/>
                <a:gd name="connsiteY119" fmla="*/ 34925 h 866775"/>
                <a:gd name="connsiteX120" fmla="*/ 1666875 w 1681551"/>
                <a:gd name="connsiteY120" fmla="*/ 25400 h 866775"/>
                <a:gd name="connsiteX121" fmla="*/ 1679575 w 1681551"/>
                <a:gd name="connsiteY121" fmla="*/ 6350 h 866775"/>
                <a:gd name="connsiteX122" fmla="*/ 1619250 w 1681551"/>
                <a:gd name="connsiteY122" fmla="*/ 9525 h 866775"/>
                <a:gd name="connsiteX123" fmla="*/ 1609725 w 1681551"/>
                <a:gd name="connsiteY123" fmla="*/ 19050 h 866775"/>
                <a:gd name="connsiteX124" fmla="*/ 1603375 w 1681551"/>
                <a:gd name="connsiteY124" fmla="*/ 28575 h 866775"/>
                <a:gd name="connsiteX125" fmla="*/ 1593850 w 1681551"/>
                <a:gd name="connsiteY125" fmla="*/ 34925 h 866775"/>
                <a:gd name="connsiteX126" fmla="*/ 1577975 w 1681551"/>
                <a:gd name="connsiteY126" fmla="*/ 50800 h 866775"/>
                <a:gd name="connsiteX127" fmla="*/ 1571625 w 1681551"/>
                <a:gd name="connsiteY127" fmla="*/ 60325 h 866775"/>
                <a:gd name="connsiteX128" fmla="*/ 1552575 w 1681551"/>
                <a:gd name="connsiteY128" fmla="*/ 79375 h 866775"/>
                <a:gd name="connsiteX129" fmla="*/ 1543050 w 1681551"/>
                <a:gd name="connsiteY129" fmla="*/ 88900 h 866775"/>
                <a:gd name="connsiteX130" fmla="*/ 1533525 w 1681551"/>
                <a:gd name="connsiteY130" fmla="*/ 98425 h 866775"/>
                <a:gd name="connsiteX131" fmla="*/ 1517650 w 1681551"/>
                <a:gd name="connsiteY131" fmla="*/ 114300 h 866775"/>
                <a:gd name="connsiteX132" fmla="*/ 1511300 w 1681551"/>
                <a:gd name="connsiteY132" fmla="*/ 123825 h 866775"/>
                <a:gd name="connsiteX133" fmla="*/ 1479550 w 1681551"/>
                <a:gd name="connsiteY133" fmla="*/ 155575 h 866775"/>
                <a:gd name="connsiteX134" fmla="*/ 1470025 w 1681551"/>
                <a:gd name="connsiteY134" fmla="*/ 165100 h 866775"/>
                <a:gd name="connsiteX135" fmla="*/ 1460500 w 1681551"/>
                <a:gd name="connsiteY135" fmla="*/ 177800 h 866775"/>
                <a:gd name="connsiteX136" fmla="*/ 1428750 w 1681551"/>
                <a:gd name="connsiteY136" fmla="*/ 209550 h 866775"/>
                <a:gd name="connsiteX137" fmla="*/ 1397000 w 1681551"/>
                <a:gd name="connsiteY137" fmla="*/ 247650 h 866775"/>
                <a:gd name="connsiteX138" fmla="*/ 1381125 w 1681551"/>
                <a:gd name="connsiteY138" fmla="*/ 266700 h 866775"/>
                <a:gd name="connsiteX139" fmla="*/ 1368425 w 1681551"/>
                <a:gd name="connsiteY139" fmla="*/ 288925 h 866775"/>
                <a:gd name="connsiteX140" fmla="*/ 1355725 w 1681551"/>
                <a:gd name="connsiteY140" fmla="*/ 307975 h 866775"/>
                <a:gd name="connsiteX141" fmla="*/ 1339850 w 1681551"/>
                <a:gd name="connsiteY141" fmla="*/ 327025 h 866775"/>
                <a:gd name="connsiteX142" fmla="*/ 1330325 w 1681551"/>
                <a:gd name="connsiteY142" fmla="*/ 342900 h 866775"/>
                <a:gd name="connsiteX143" fmla="*/ 1320800 w 1681551"/>
                <a:gd name="connsiteY143" fmla="*/ 352425 h 866775"/>
                <a:gd name="connsiteX144" fmla="*/ 1295400 w 1681551"/>
                <a:gd name="connsiteY144" fmla="*/ 381000 h 866775"/>
                <a:gd name="connsiteX145" fmla="*/ 1266825 w 1681551"/>
                <a:gd name="connsiteY145" fmla="*/ 403225 h 866775"/>
                <a:gd name="connsiteX146" fmla="*/ 1247775 w 1681551"/>
                <a:gd name="connsiteY146" fmla="*/ 415925 h 866775"/>
                <a:gd name="connsiteX147" fmla="*/ 1238250 w 1681551"/>
                <a:gd name="connsiteY147" fmla="*/ 425450 h 866775"/>
                <a:gd name="connsiteX148" fmla="*/ 1216025 w 1681551"/>
                <a:gd name="connsiteY148" fmla="*/ 438150 h 866775"/>
                <a:gd name="connsiteX149" fmla="*/ 1190625 w 1681551"/>
                <a:gd name="connsiteY149" fmla="*/ 454025 h 866775"/>
                <a:gd name="connsiteX150" fmla="*/ 1155700 w 1681551"/>
                <a:gd name="connsiteY150" fmla="*/ 466725 h 866775"/>
                <a:gd name="connsiteX151" fmla="*/ 1136650 w 1681551"/>
                <a:gd name="connsiteY151" fmla="*/ 473075 h 866775"/>
                <a:gd name="connsiteX152" fmla="*/ 1092200 w 1681551"/>
                <a:gd name="connsiteY152" fmla="*/ 485775 h 866775"/>
                <a:gd name="connsiteX153" fmla="*/ 1076325 w 1681551"/>
                <a:gd name="connsiteY153" fmla="*/ 488950 h 866775"/>
                <a:gd name="connsiteX154" fmla="*/ 1066800 w 1681551"/>
                <a:gd name="connsiteY154" fmla="*/ 492125 h 866775"/>
                <a:gd name="connsiteX155" fmla="*/ 1031875 w 1681551"/>
                <a:gd name="connsiteY155" fmla="*/ 498475 h 866775"/>
                <a:gd name="connsiteX156" fmla="*/ 952500 w 1681551"/>
                <a:gd name="connsiteY156" fmla="*/ 508000 h 866775"/>
                <a:gd name="connsiteX157" fmla="*/ 879475 w 1681551"/>
                <a:gd name="connsiteY157" fmla="*/ 504825 h 866775"/>
                <a:gd name="connsiteX158" fmla="*/ 777875 w 1681551"/>
                <a:gd name="connsiteY158" fmla="*/ 498475 h 866775"/>
                <a:gd name="connsiteX159" fmla="*/ 730250 w 1681551"/>
                <a:gd name="connsiteY159" fmla="*/ 492125 h 866775"/>
                <a:gd name="connsiteX160" fmla="*/ 708025 w 1681551"/>
                <a:gd name="connsiteY160" fmla="*/ 488950 h 866775"/>
                <a:gd name="connsiteX161" fmla="*/ 688975 w 1681551"/>
                <a:gd name="connsiteY161" fmla="*/ 485775 h 866775"/>
                <a:gd name="connsiteX162" fmla="*/ 660400 w 1681551"/>
                <a:gd name="connsiteY162" fmla="*/ 482600 h 866775"/>
                <a:gd name="connsiteX163" fmla="*/ 622300 w 1681551"/>
                <a:gd name="connsiteY163" fmla="*/ 476250 h 866775"/>
                <a:gd name="connsiteX164" fmla="*/ 612775 w 1681551"/>
                <a:gd name="connsiteY164" fmla="*/ 473075 h 866775"/>
                <a:gd name="connsiteX165" fmla="*/ 574675 w 1681551"/>
                <a:gd name="connsiteY165" fmla="*/ 466725 h 866775"/>
                <a:gd name="connsiteX166" fmla="*/ 565150 w 1681551"/>
                <a:gd name="connsiteY166" fmla="*/ 463550 h 866775"/>
                <a:gd name="connsiteX167" fmla="*/ 555625 w 1681551"/>
                <a:gd name="connsiteY167" fmla="*/ 457200 h 866775"/>
                <a:gd name="connsiteX168" fmla="*/ 542925 w 1681551"/>
                <a:gd name="connsiteY168" fmla="*/ 450850 h 866775"/>
                <a:gd name="connsiteX169" fmla="*/ 530225 w 1681551"/>
                <a:gd name="connsiteY169" fmla="*/ 441325 h 866775"/>
                <a:gd name="connsiteX170" fmla="*/ 520700 w 1681551"/>
                <a:gd name="connsiteY170" fmla="*/ 438150 h 866775"/>
                <a:gd name="connsiteX171" fmla="*/ 508000 w 1681551"/>
                <a:gd name="connsiteY171" fmla="*/ 431800 h 866775"/>
                <a:gd name="connsiteX172" fmla="*/ 488950 w 1681551"/>
                <a:gd name="connsiteY172" fmla="*/ 415925 h 866775"/>
                <a:gd name="connsiteX173" fmla="*/ 479425 w 1681551"/>
                <a:gd name="connsiteY173" fmla="*/ 409575 h 866775"/>
                <a:gd name="connsiteX174" fmla="*/ 469900 w 1681551"/>
                <a:gd name="connsiteY174" fmla="*/ 400050 h 866775"/>
                <a:gd name="connsiteX175" fmla="*/ 434975 w 1681551"/>
                <a:gd name="connsiteY175" fmla="*/ 368300 h 866775"/>
                <a:gd name="connsiteX176" fmla="*/ 412750 w 1681551"/>
                <a:gd name="connsiteY176" fmla="*/ 349250 h 866775"/>
                <a:gd name="connsiteX177" fmla="*/ 390525 w 1681551"/>
                <a:gd name="connsiteY177" fmla="*/ 327025 h 866775"/>
                <a:gd name="connsiteX178" fmla="*/ 381000 w 1681551"/>
                <a:gd name="connsiteY178" fmla="*/ 317500 h 866775"/>
                <a:gd name="connsiteX179" fmla="*/ 371475 w 1681551"/>
                <a:gd name="connsiteY179" fmla="*/ 304800 h 866775"/>
                <a:gd name="connsiteX180" fmla="*/ 349250 w 1681551"/>
                <a:gd name="connsiteY180" fmla="*/ 282575 h 866775"/>
                <a:gd name="connsiteX181" fmla="*/ 336550 w 1681551"/>
                <a:gd name="connsiteY181" fmla="*/ 266700 h 866775"/>
                <a:gd name="connsiteX182" fmla="*/ 323850 w 1681551"/>
                <a:gd name="connsiteY182" fmla="*/ 254000 h 866775"/>
                <a:gd name="connsiteX183" fmla="*/ 314325 w 1681551"/>
                <a:gd name="connsiteY183" fmla="*/ 241300 h 866775"/>
                <a:gd name="connsiteX184" fmla="*/ 301625 w 1681551"/>
                <a:gd name="connsiteY184" fmla="*/ 231775 h 866775"/>
                <a:gd name="connsiteX185" fmla="*/ 292100 w 1681551"/>
                <a:gd name="connsiteY185" fmla="*/ 219075 h 866775"/>
                <a:gd name="connsiteX186" fmla="*/ 273050 w 1681551"/>
                <a:gd name="connsiteY186" fmla="*/ 200025 h 866775"/>
                <a:gd name="connsiteX187" fmla="*/ 260350 w 1681551"/>
                <a:gd name="connsiteY187" fmla="*/ 190500 h 866775"/>
                <a:gd name="connsiteX188" fmla="*/ 247650 w 1681551"/>
                <a:gd name="connsiteY188" fmla="*/ 171450 h 866775"/>
                <a:gd name="connsiteX189" fmla="*/ 231775 w 1681551"/>
                <a:gd name="connsiteY189" fmla="*/ 146050 h 866775"/>
                <a:gd name="connsiteX190" fmla="*/ 222250 w 1681551"/>
                <a:gd name="connsiteY190" fmla="*/ 136525 h 866775"/>
                <a:gd name="connsiteX191" fmla="*/ 209550 w 1681551"/>
                <a:gd name="connsiteY191" fmla="*/ 117475 h 866775"/>
                <a:gd name="connsiteX192" fmla="*/ 200025 w 1681551"/>
                <a:gd name="connsiteY192" fmla="*/ 111125 h 866775"/>
                <a:gd name="connsiteX193" fmla="*/ 190500 w 1681551"/>
                <a:gd name="connsiteY193" fmla="*/ 101600 h 866775"/>
                <a:gd name="connsiteX194" fmla="*/ 184150 w 1681551"/>
                <a:gd name="connsiteY194" fmla="*/ 92075 h 866775"/>
                <a:gd name="connsiteX195" fmla="*/ 171450 w 1681551"/>
                <a:gd name="connsiteY195" fmla="*/ 85725 h 866775"/>
                <a:gd name="connsiteX196" fmla="*/ 142875 w 1681551"/>
                <a:gd name="connsiteY196" fmla="*/ 66675 h 866775"/>
                <a:gd name="connsiteX197" fmla="*/ 133350 w 1681551"/>
                <a:gd name="connsiteY197" fmla="*/ 60325 h 866775"/>
                <a:gd name="connsiteX198" fmla="*/ 111125 w 1681551"/>
                <a:gd name="connsiteY198" fmla="*/ 31750 h 866775"/>
                <a:gd name="connsiteX199" fmla="*/ 107950 w 1681551"/>
                <a:gd name="connsiteY199" fmla="*/ 22225 h 866775"/>
                <a:gd name="connsiteX200" fmla="*/ 98425 w 1681551"/>
                <a:gd name="connsiteY200" fmla="*/ 12700 h 866775"/>
                <a:gd name="connsiteX201" fmla="*/ 79375 w 1681551"/>
                <a:gd name="connsiteY201" fmla="*/ 0 h 866775"/>
                <a:gd name="connsiteX202" fmla="*/ 69850 w 1681551"/>
                <a:gd name="connsiteY202" fmla="*/ 3175 h 866775"/>
                <a:gd name="connsiteX203" fmla="*/ 0 w 1681551"/>
                <a:gd name="connsiteY203" fmla="*/ 9525 h 866775"/>
                <a:gd name="connsiteX0" fmla="*/ 0 w 1681551"/>
                <a:gd name="connsiteY0" fmla="*/ 9525 h 866775"/>
                <a:gd name="connsiteX1" fmla="*/ 0 w 1681551"/>
                <a:gd name="connsiteY1" fmla="*/ 9525 h 866775"/>
                <a:gd name="connsiteX2" fmla="*/ 12700 w 1681551"/>
                <a:gd name="connsiteY2" fmla="*/ 47625 h 866775"/>
                <a:gd name="connsiteX3" fmla="*/ 19050 w 1681551"/>
                <a:gd name="connsiteY3" fmla="*/ 57150 h 866775"/>
                <a:gd name="connsiteX4" fmla="*/ 28575 w 1681551"/>
                <a:gd name="connsiteY4" fmla="*/ 85725 h 866775"/>
                <a:gd name="connsiteX5" fmla="*/ 31750 w 1681551"/>
                <a:gd name="connsiteY5" fmla="*/ 95250 h 866775"/>
                <a:gd name="connsiteX6" fmla="*/ 41275 w 1681551"/>
                <a:gd name="connsiteY6" fmla="*/ 114300 h 866775"/>
                <a:gd name="connsiteX7" fmla="*/ 47625 w 1681551"/>
                <a:gd name="connsiteY7" fmla="*/ 123825 h 866775"/>
                <a:gd name="connsiteX8" fmla="*/ 53975 w 1681551"/>
                <a:gd name="connsiteY8" fmla="*/ 142875 h 866775"/>
                <a:gd name="connsiteX9" fmla="*/ 60325 w 1681551"/>
                <a:gd name="connsiteY9" fmla="*/ 152400 h 866775"/>
                <a:gd name="connsiteX10" fmla="*/ 66675 w 1681551"/>
                <a:gd name="connsiteY10" fmla="*/ 171450 h 866775"/>
                <a:gd name="connsiteX11" fmla="*/ 73025 w 1681551"/>
                <a:gd name="connsiteY11" fmla="*/ 190500 h 866775"/>
                <a:gd name="connsiteX12" fmla="*/ 76200 w 1681551"/>
                <a:gd name="connsiteY12" fmla="*/ 200025 h 866775"/>
                <a:gd name="connsiteX13" fmla="*/ 79375 w 1681551"/>
                <a:gd name="connsiteY13" fmla="*/ 209550 h 866775"/>
                <a:gd name="connsiteX14" fmla="*/ 85725 w 1681551"/>
                <a:gd name="connsiteY14" fmla="*/ 219075 h 866775"/>
                <a:gd name="connsiteX15" fmla="*/ 88900 w 1681551"/>
                <a:gd name="connsiteY15" fmla="*/ 228600 h 866775"/>
                <a:gd name="connsiteX16" fmla="*/ 111125 w 1681551"/>
                <a:gd name="connsiteY16" fmla="*/ 254000 h 866775"/>
                <a:gd name="connsiteX17" fmla="*/ 117475 w 1681551"/>
                <a:gd name="connsiteY17" fmla="*/ 263525 h 866775"/>
                <a:gd name="connsiteX18" fmla="*/ 136525 w 1681551"/>
                <a:gd name="connsiteY18" fmla="*/ 276225 h 866775"/>
                <a:gd name="connsiteX19" fmla="*/ 149225 w 1681551"/>
                <a:gd name="connsiteY19" fmla="*/ 295275 h 866775"/>
                <a:gd name="connsiteX20" fmla="*/ 158750 w 1681551"/>
                <a:gd name="connsiteY20" fmla="*/ 304800 h 866775"/>
                <a:gd name="connsiteX21" fmla="*/ 177800 w 1681551"/>
                <a:gd name="connsiteY21" fmla="*/ 333375 h 866775"/>
                <a:gd name="connsiteX22" fmla="*/ 184150 w 1681551"/>
                <a:gd name="connsiteY22" fmla="*/ 342900 h 866775"/>
                <a:gd name="connsiteX23" fmla="*/ 190500 w 1681551"/>
                <a:gd name="connsiteY23" fmla="*/ 352425 h 866775"/>
                <a:gd name="connsiteX24" fmla="*/ 200025 w 1681551"/>
                <a:gd name="connsiteY24" fmla="*/ 371475 h 866775"/>
                <a:gd name="connsiteX25" fmla="*/ 203200 w 1681551"/>
                <a:gd name="connsiteY25" fmla="*/ 381000 h 866775"/>
                <a:gd name="connsiteX26" fmla="*/ 212725 w 1681551"/>
                <a:gd name="connsiteY26" fmla="*/ 390525 h 866775"/>
                <a:gd name="connsiteX27" fmla="*/ 225425 w 1681551"/>
                <a:gd name="connsiteY27" fmla="*/ 409575 h 866775"/>
                <a:gd name="connsiteX28" fmla="*/ 231775 w 1681551"/>
                <a:gd name="connsiteY28" fmla="*/ 419100 h 866775"/>
                <a:gd name="connsiteX29" fmla="*/ 234950 w 1681551"/>
                <a:gd name="connsiteY29" fmla="*/ 428625 h 866775"/>
                <a:gd name="connsiteX30" fmla="*/ 263525 w 1681551"/>
                <a:gd name="connsiteY30" fmla="*/ 454025 h 866775"/>
                <a:gd name="connsiteX31" fmla="*/ 282575 w 1681551"/>
                <a:gd name="connsiteY31" fmla="*/ 469900 h 866775"/>
                <a:gd name="connsiteX32" fmla="*/ 288925 w 1681551"/>
                <a:gd name="connsiteY32" fmla="*/ 479425 h 866775"/>
                <a:gd name="connsiteX33" fmla="*/ 307975 w 1681551"/>
                <a:gd name="connsiteY33" fmla="*/ 492125 h 866775"/>
                <a:gd name="connsiteX34" fmla="*/ 323850 w 1681551"/>
                <a:gd name="connsiteY34" fmla="*/ 511175 h 866775"/>
                <a:gd name="connsiteX35" fmla="*/ 336550 w 1681551"/>
                <a:gd name="connsiteY35" fmla="*/ 530225 h 866775"/>
                <a:gd name="connsiteX36" fmla="*/ 342900 w 1681551"/>
                <a:gd name="connsiteY36" fmla="*/ 539750 h 866775"/>
                <a:gd name="connsiteX37" fmla="*/ 352425 w 1681551"/>
                <a:gd name="connsiteY37" fmla="*/ 549275 h 866775"/>
                <a:gd name="connsiteX38" fmla="*/ 365125 w 1681551"/>
                <a:gd name="connsiteY38" fmla="*/ 568325 h 866775"/>
                <a:gd name="connsiteX39" fmla="*/ 371475 w 1681551"/>
                <a:gd name="connsiteY39" fmla="*/ 577850 h 866775"/>
                <a:gd name="connsiteX40" fmla="*/ 381000 w 1681551"/>
                <a:gd name="connsiteY40" fmla="*/ 587375 h 866775"/>
                <a:gd name="connsiteX41" fmla="*/ 393700 w 1681551"/>
                <a:gd name="connsiteY41" fmla="*/ 606425 h 866775"/>
                <a:gd name="connsiteX42" fmla="*/ 415925 w 1681551"/>
                <a:gd name="connsiteY42" fmla="*/ 631825 h 866775"/>
                <a:gd name="connsiteX43" fmla="*/ 434975 w 1681551"/>
                <a:gd name="connsiteY43" fmla="*/ 654050 h 866775"/>
                <a:gd name="connsiteX44" fmla="*/ 444500 w 1681551"/>
                <a:gd name="connsiteY44" fmla="*/ 663575 h 866775"/>
                <a:gd name="connsiteX45" fmla="*/ 473075 w 1681551"/>
                <a:gd name="connsiteY45" fmla="*/ 682625 h 866775"/>
                <a:gd name="connsiteX46" fmla="*/ 482600 w 1681551"/>
                <a:gd name="connsiteY46" fmla="*/ 688975 h 866775"/>
                <a:gd name="connsiteX47" fmla="*/ 504825 w 1681551"/>
                <a:gd name="connsiteY47" fmla="*/ 704850 h 866775"/>
                <a:gd name="connsiteX48" fmla="*/ 517525 w 1681551"/>
                <a:gd name="connsiteY48" fmla="*/ 711200 h 866775"/>
                <a:gd name="connsiteX49" fmla="*/ 546100 w 1681551"/>
                <a:gd name="connsiteY49" fmla="*/ 727075 h 866775"/>
                <a:gd name="connsiteX50" fmla="*/ 565150 w 1681551"/>
                <a:gd name="connsiteY50" fmla="*/ 742950 h 866775"/>
                <a:gd name="connsiteX51" fmla="*/ 584200 w 1681551"/>
                <a:gd name="connsiteY51" fmla="*/ 752475 h 866775"/>
                <a:gd name="connsiteX52" fmla="*/ 603250 w 1681551"/>
                <a:gd name="connsiteY52" fmla="*/ 768350 h 866775"/>
                <a:gd name="connsiteX53" fmla="*/ 612775 w 1681551"/>
                <a:gd name="connsiteY53" fmla="*/ 777875 h 866775"/>
                <a:gd name="connsiteX54" fmla="*/ 631825 w 1681551"/>
                <a:gd name="connsiteY54" fmla="*/ 790575 h 866775"/>
                <a:gd name="connsiteX55" fmla="*/ 641350 w 1681551"/>
                <a:gd name="connsiteY55" fmla="*/ 796925 h 866775"/>
                <a:gd name="connsiteX56" fmla="*/ 650875 w 1681551"/>
                <a:gd name="connsiteY56" fmla="*/ 803275 h 866775"/>
                <a:gd name="connsiteX57" fmla="*/ 663575 w 1681551"/>
                <a:gd name="connsiteY57" fmla="*/ 812800 h 866775"/>
                <a:gd name="connsiteX58" fmla="*/ 676275 w 1681551"/>
                <a:gd name="connsiteY58" fmla="*/ 819150 h 866775"/>
                <a:gd name="connsiteX59" fmla="*/ 685800 w 1681551"/>
                <a:gd name="connsiteY59" fmla="*/ 825500 h 866775"/>
                <a:gd name="connsiteX60" fmla="*/ 698500 w 1681551"/>
                <a:gd name="connsiteY60" fmla="*/ 831850 h 866775"/>
                <a:gd name="connsiteX61" fmla="*/ 733425 w 1681551"/>
                <a:gd name="connsiteY61" fmla="*/ 850900 h 866775"/>
                <a:gd name="connsiteX62" fmla="*/ 746125 w 1681551"/>
                <a:gd name="connsiteY62" fmla="*/ 854075 h 866775"/>
                <a:gd name="connsiteX63" fmla="*/ 755650 w 1681551"/>
                <a:gd name="connsiteY63" fmla="*/ 860425 h 866775"/>
                <a:gd name="connsiteX64" fmla="*/ 784225 w 1681551"/>
                <a:gd name="connsiteY64" fmla="*/ 866775 h 866775"/>
                <a:gd name="connsiteX65" fmla="*/ 955675 w 1681551"/>
                <a:gd name="connsiteY65" fmla="*/ 860425 h 866775"/>
                <a:gd name="connsiteX66" fmla="*/ 987425 w 1681551"/>
                <a:gd name="connsiteY66" fmla="*/ 854075 h 866775"/>
                <a:gd name="connsiteX67" fmla="*/ 1022350 w 1681551"/>
                <a:gd name="connsiteY67" fmla="*/ 847725 h 866775"/>
                <a:gd name="connsiteX68" fmla="*/ 1050925 w 1681551"/>
                <a:gd name="connsiteY68" fmla="*/ 831850 h 866775"/>
                <a:gd name="connsiteX69" fmla="*/ 1060450 w 1681551"/>
                <a:gd name="connsiteY69" fmla="*/ 822325 h 866775"/>
                <a:gd name="connsiteX70" fmla="*/ 1079500 w 1681551"/>
                <a:gd name="connsiteY70" fmla="*/ 812800 h 866775"/>
                <a:gd name="connsiteX71" fmla="*/ 1098550 w 1681551"/>
                <a:gd name="connsiteY71" fmla="*/ 796925 h 866775"/>
                <a:gd name="connsiteX72" fmla="*/ 1117600 w 1681551"/>
                <a:gd name="connsiteY72" fmla="*/ 784225 h 866775"/>
                <a:gd name="connsiteX73" fmla="*/ 1127125 w 1681551"/>
                <a:gd name="connsiteY73" fmla="*/ 777875 h 866775"/>
                <a:gd name="connsiteX74" fmla="*/ 1133475 w 1681551"/>
                <a:gd name="connsiteY74" fmla="*/ 768350 h 866775"/>
                <a:gd name="connsiteX75" fmla="*/ 1162050 w 1681551"/>
                <a:gd name="connsiteY75" fmla="*/ 742950 h 866775"/>
                <a:gd name="connsiteX76" fmla="*/ 1168400 w 1681551"/>
                <a:gd name="connsiteY76" fmla="*/ 733425 h 866775"/>
                <a:gd name="connsiteX77" fmla="*/ 1187450 w 1681551"/>
                <a:gd name="connsiteY77" fmla="*/ 714375 h 866775"/>
                <a:gd name="connsiteX78" fmla="*/ 1193800 w 1681551"/>
                <a:gd name="connsiteY78" fmla="*/ 704850 h 866775"/>
                <a:gd name="connsiteX79" fmla="*/ 1212850 w 1681551"/>
                <a:gd name="connsiteY79" fmla="*/ 682625 h 866775"/>
                <a:gd name="connsiteX80" fmla="*/ 1231900 w 1681551"/>
                <a:gd name="connsiteY80" fmla="*/ 654050 h 866775"/>
                <a:gd name="connsiteX81" fmla="*/ 1263650 w 1681551"/>
                <a:gd name="connsiteY81" fmla="*/ 606425 h 866775"/>
                <a:gd name="connsiteX82" fmla="*/ 1276350 w 1681551"/>
                <a:gd name="connsiteY82" fmla="*/ 587375 h 866775"/>
                <a:gd name="connsiteX83" fmla="*/ 1282700 w 1681551"/>
                <a:gd name="connsiteY83" fmla="*/ 577850 h 866775"/>
                <a:gd name="connsiteX84" fmla="*/ 1292225 w 1681551"/>
                <a:gd name="connsiteY84" fmla="*/ 568325 h 866775"/>
                <a:gd name="connsiteX85" fmla="*/ 1304925 w 1681551"/>
                <a:gd name="connsiteY85" fmla="*/ 549275 h 866775"/>
                <a:gd name="connsiteX86" fmla="*/ 1311275 w 1681551"/>
                <a:gd name="connsiteY86" fmla="*/ 539750 h 866775"/>
                <a:gd name="connsiteX87" fmla="*/ 1320800 w 1681551"/>
                <a:gd name="connsiteY87" fmla="*/ 530225 h 866775"/>
                <a:gd name="connsiteX88" fmla="*/ 1333500 w 1681551"/>
                <a:gd name="connsiteY88" fmla="*/ 511175 h 866775"/>
                <a:gd name="connsiteX89" fmla="*/ 1346200 w 1681551"/>
                <a:gd name="connsiteY89" fmla="*/ 492125 h 866775"/>
                <a:gd name="connsiteX90" fmla="*/ 1352550 w 1681551"/>
                <a:gd name="connsiteY90" fmla="*/ 482600 h 866775"/>
                <a:gd name="connsiteX91" fmla="*/ 1362075 w 1681551"/>
                <a:gd name="connsiteY91" fmla="*/ 473075 h 866775"/>
                <a:gd name="connsiteX92" fmla="*/ 1374775 w 1681551"/>
                <a:gd name="connsiteY92" fmla="*/ 454025 h 866775"/>
                <a:gd name="connsiteX93" fmla="*/ 1381125 w 1681551"/>
                <a:gd name="connsiteY93" fmla="*/ 444500 h 866775"/>
                <a:gd name="connsiteX94" fmla="*/ 1412875 w 1681551"/>
                <a:gd name="connsiteY94" fmla="*/ 396875 h 866775"/>
                <a:gd name="connsiteX95" fmla="*/ 1419225 w 1681551"/>
                <a:gd name="connsiteY95" fmla="*/ 387350 h 866775"/>
                <a:gd name="connsiteX96" fmla="*/ 1425575 w 1681551"/>
                <a:gd name="connsiteY96" fmla="*/ 377825 h 866775"/>
                <a:gd name="connsiteX97" fmla="*/ 1435100 w 1681551"/>
                <a:gd name="connsiteY97" fmla="*/ 368300 h 866775"/>
                <a:gd name="connsiteX98" fmla="*/ 1447800 w 1681551"/>
                <a:gd name="connsiteY98" fmla="*/ 349250 h 866775"/>
                <a:gd name="connsiteX99" fmla="*/ 1454150 w 1681551"/>
                <a:gd name="connsiteY99" fmla="*/ 339725 h 866775"/>
                <a:gd name="connsiteX100" fmla="*/ 1470025 w 1681551"/>
                <a:gd name="connsiteY100" fmla="*/ 320675 h 866775"/>
                <a:gd name="connsiteX101" fmla="*/ 1479550 w 1681551"/>
                <a:gd name="connsiteY101" fmla="*/ 311150 h 866775"/>
                <a:gd name="connsiteX102" fmla="*/ 1485900 w 1681551"/>
                <a:gd name="connsiteY102" fmla="*/ 301625 h 866775"/>
                <a:gd name="connsiteX103" fmla="*/ 1495425 w 1681551"/>
                <a:gd name="connsiteY103" fmla="*/ 292100 h 866775"/>
                <a:gd name="connsiteX104" fmla="*/ 1501775 w 1681551"/>
                <a:gd name="connsiteY104" fmla="*/ 282575 h 866775"/>
                <a:gd name="connsiteX105" fmla="*/ 1511300 w 1681551"/>
                <a:gd name="connsiteY105" fmla="*/ 273050 h 866775"/>
                <a:gd name="connsiteX106" fmla="*/ 1517650 w 1681551"/>
                <a:gd name="connsiteY106" fmla="*/ 263525 h 866775"/>
                <a:gd name="connsiteX107" fmla="*/ 1527175 w 1681551"/>
                <a:gd name="connsiteY107" fmla="*/ 254000 h 866775"/>
                <a:gd name="connsiteX108" fmla="*/ 1539875 w 1681551"/>
                <a:gd name="connsiteY108" fmla="*/ 234950 h 866775"/>
                <a:gd name="connsiteX109" fmla="*/ 1546225 w 1681551"/>
                <a:gd name="connsiteY109" fmla="*/ 225425 h 866775"/>
                <a:gd name="connsiteX110" fmla="*/ 1552575 w 1681551"/>
                <a:gd name="connsiteY110" fmla="*/ 215900 h 866775"/>
                <a:gd name="connsiteX111" fmla="*/ 1574800 w 1681551"/>
                <a:gd name="connsiteY111" fmla="*/ 187325 h 866775"/>
                <a:gd name="connsiteX112" fmla="*/ 1606550 w 1681551"/>
                <a:gd name="connsiteY112" fmla="*/ 139700 h 866775"/>
                <a:gd name="connsiteX113" fmla="*/ 1612900 w 1681551"/>
                <a:gd name="connsiteY113" fmla="*/ 130175 h 866775"/>
                <a:gd name="connsiteX114" fmla="*/ 1619250 w 1681551"/>
                <a:gd name="connsiteY114" fmla="*/ 120650 h 866775"/>
                <a:gd name="connsiteX115" fmla="*/ 1628775 w 1681551"/>
                <a:gd name="connsiteY115" fmla="*/ 101600 h 866775"/>
                <a:gd name="connsiteX116" fmla="*/ 1631950 w 1681551"/>
                <a:gd name="connsiteY116" fmla="*/ 92075 h 866775"/>
                <a:gd name="connsiteX117" fmla="*/ 1644650 w 1681551"/>
                <a:gd name="connsiteY117" fmla="*/ 73025 h 866775"/>
                <a:gd name="connsiteX118" fmla="*/ 1651000 w 1681551"/>
                <a:gd name="connsiteY118" fmla="*/ 53975 h 866775"/>
                <a:gd name="connsiteX119" fmla="*/ 1663700 w 1681551"/>
                <a:gd name="connsiteY119" fmla="*/ 34925 h 866775"/>
                <a:gd name="connsiteX120" fmla="*/ 1666875 w 1681551"/>
                <a:gd name="connsiteY120" fmla="*/ 25400 h 866775"/>
                <a:gd name="connsiteX121" fmla="*/ 1679575 w 1681551"/>
                <a:gd name="connsiteY121" fmla="*/ 6350 h 866775"/>
                <a:gd name="connsiteX122" fmla="*/ 1619250 w 1681551"/>
                <a:gd name="connsiteY122" fmla="*/ 9525 h 866775"/>
                <a:gd name="connsiteX123" fmla="*/ 1609725 w 1681551"/>
                <a:gd name="connsiteY123" fmla="*/ 19050 h 866775"/>
                <a:gd name="connsiteX124" fmla="*/ 1603375 w 1681551"/>
                <a:gd name="connsiteY124" fmla="*/ 28575 h 866775"/>
                <a:gd name="connsiteX125" fmla="*/ 1593850 w 1681551"/>
                <a:gd name="connsiteY125" fmla="*/ 34925 h 866775"/>
                <a:gd name="connsiteX126" fmla="*/ 1577975 w 1681551"/>
                <a:gd name="connsiteY126" fmla="*/ 50800 h 866775"/>
                <a:gd name="connsiteX127" fmla="*/ 1571625 w 1681551"/>
                <a:gd name="connsiteY127" fmla="*/ 60325 h 866775"/>
                <a:gd name="connsiteX128" fmla="*/ 1552575 w 1681551"/>
                <a:gd name="connsiteY128" fmla="*/ 79375 h 866775"/>
                <a:gd name="connsiteX129" fmla="*/ 1543050 w 1681551"/>
                <a:gd name="connsiteY129" fmla="*/ 88900 h 866775"/>
                <a:gd name="connsiteX130" fmla="*/ 1533525 w 1681551"/>
                <a:gd name="connsiteY130" fmla="*/ 98425 h 866775"/>
                <a:gd name="connsiteX131" fmla="*/ 1517650 w 1681551"/>
                <a:gd name="connsiteY131" fmla="*/ 114300 h 866775"/>
                <a:gd name="connsiteX132" fmla="*/ 1511300 w 1681551"/>
                <a:gd name="connsiteY132" fmla="*/ 123825 h 866775"/>
                <a:gd name="connsiteX133" fmla="*/ 1479550 w 1681551"/>
                <a:gd name="connsiteY133" fmla="*/ 155575 h 866775"/>
                <a:gd name="connsiteX134" fmla="*/ 1470025 w 1681551"/>
                <a:gd name="connsiteY134" fmla="*/ 165100 h 866775"/>
                <a:gd name="connsiteX135" fmla="*/ 1460500 w 1681551"/>
                <a:gd name="connsiteY135" fmla="*/ 177800 h 866775"/>
                <a:gd name="connsiteX136" fmla="*/ 1428750 w 1681551"/>
                <a:gd name="connsiteY136" fmla="*/ 209550 h 866775"/>
                <a:gd name="connsiteX137" fmla="*/ 1397000 w 1681551"/>
                <a:gd name="connsiteY137" fmla="*/ 247650 h 866775"/>
                <a:gd name="connsiteX138" fmla="*/ 1381125 w 1681551"/>
                <a:gd name="connsiteY138" fmla="*/ 266700 h 866775"/>
                <a:gd name="connsiteX139" fmla="*/ 1368425 w 1681551"/>
                <a:gd name="connsiteY139" fmla="*/ 288925 h 866775"/>
                <a:gd name="connsiteX140" fmla="*/ 1355725 w 1681551"/>
                <a:gd name="connsiteY140" fmla="*/ 307975 h 866775"/>
                <a:gd name="connsiteX141" fmla="*/ 1339850 w 1681551"/>
                <a:gd name="connsiteY141" fmla="*/ 327025 h 866775"/>
                <a:gd name="connsiteX142" fmla="*/ 1330325 w 1681551"/>
                <a:gd name="connsiteY142" fmla="*/ 342900 h 866775"/>
                <a:gd name="connsiteX143" fmla="*/ 1320800 w 1681551"/>
                <a:gd name="connsiteY143" fmla="*/ 352425 h 866775"/>
                <a:gd name="connsiteX144" fmla="*/ 1295400 w 1681551"/>
                <a:gd name="connsiteY144" fmla="*/ 381000 h 866775"/>
                <a:gd name="connsiteX145" fmla="*/ 1266825 w 1681551"/>
                <a:gd name="connsiteY145" fmla="*/ 403225 h 866775"/>
                <a:gd name="connsiteX146" fmla="*/ 1247775 w 1681551"/>
                <a:gd name="connsiteY146" fmla="*/ 415925 h 866775"/>
                <a:gd name="connsiteX147" fmla="*/ 1238250 w 1681551"/>
                <a:gd name="connsiteY147" fmla="*/ 425450 h 866775"/>
                <a:gd name="connsiteX148" fmla="*/ 1216025 w 1681551"/>
                <a:gd name="connsiteY148" fmla="*/ 438150 h 866775"/>
                <a:gd name="connsiteX149" fmla="*/ 1190625 w 1681551"/>
                <a:gd name="connsiteY149" fmla="*/ 454025 h 866775"/>
                <a:gd name="connsiteX150" fmla="*/ 1155700 w 1681551"/>
                <a:gd name="connsiteY150" fmla="*/ 466725 h 866775"/>
                <a:gd name="connsiteX151" fmla="*/ 1136650 w 1681551"/>
                <a:gd name="connsiteY151" fmla="*/ 473075 h 866775"/>
                <a:gd name="connsiteX152" fmla="*/ 1092200 w 1681551"/>
                <a:gd name="connsiteY152" fmla="*/ 485775 h 866775"/>
                <a:gd name="connsiteX153" fmla="*/ 1076325 w 1681551"/>
                <a:gd name="connsiteY153" fmla="*/ 488950 h 866775"/>
                <a:gd name="connsiteX154" fmla="*/ 1066800 w 1681551"/>
                <a:gd name="connsiteY154" fmla="*/ 492125 h 866775"/>
                <a:gd name="connsiteX155" fmla="*/ 1031875 w 1681551"/>
                <a:gd name="connsiteY155" fmla="*/ 498475 h 866775"/>
                <a:gd name="connsiteX156" fmla="*/ 952500 w 1681551"/>
                <a:gd name="connsiteY156" fmla="*/ 508000 h 866775"/>
                <a:gd name="connsiteX157" fmla="*/ 879475 w 1681551"/>
                <a:gd name="connsiteY157" fmla="*/ 504825 h 866775"/>
                <a:gd name="connsiteX158" fmla="*/ 777875 w 1681551"/>
                <a:gd name="connsiteY158" fmla="*/ 498475 h 866775"/>
                <a:gd name="connsiteX159" fmla="*/ 730250 w 1681551"/>
                <a:gd name="connsiteY159" fmla="*/ 492125 h 866775"/>
                <a:gd name="connsiteX160" fmla="*/ 708025 w 1681551"/>
                <a:gd name="connsiteY160" fmla="*/ 488950 h 866775"/>
                <a:gd name="connsiteX161" fmla="*/ 688975 w 1681551"/>
                <a:gd name="connsiteY161" fmla="*/ 485775 h 866775"/>
                <a:gd name="connsiteX162" fmla="*/ 660400 w 1681551"/>
                <a:gd name="connsiteY162" fmla="*/ 482600 h 866775"/>
                <a:gd name="connsiteX163" fmla="*/ 622300 w 1681551"/>
                <a:gd name="connsiteY163" fmla="*/ 476250 h 866775"/>
                <a:gd name="connsiteX164" fmla="*/ 612775 w 1681551"/>
                <a:gd name="connsiteY164" fmla="*/ 473075 h 866775"/>
                <a:gd name="connsiteX165" fmla="*/ 574675 w 1681551"/>
                <a:gd name="connsiteY165" fmla="*/ 466725 h 866775"/>
                <a:gd name="connsiteX166" fmla="*/ 565150 w 1681551"/>
                <a:gd name="connsiteY166" fmla="*/ 463550 h 866775"/>
                <a:gd name="connsiteX167" fmla="*/ 555625 w 1681551"/>
                <a:gd name="connsiteY167" fmla="*/ 457200 h 866775"/>
                <a:gd name="connsiteX168" fmla="*/ 542925 w 1681551"/>
                <a:gd name="connsiteY168" fmla="*/ 450850 h 866775"/>
                <a:gd name="connsiteX169" fmla="*/ 530225 w 1681551"/>
                <a:gd name="connsiteY169" fmla="*/ 441325 h 866775"/>
                <a:gd name="connsiteX170" fmla="*/ 520700 w 1681551"/>
                <a:gd name="connsiteY170" fmla="*/ 438150 h 866775"/>
                <a:gd name="connsiteX171" fmla="*/ 508000 w 1681551"/>
                <a:gd name="connsiteY171" fmla="*/ 431800 h 866775"/>
                <a:gd name="connsiteX172" fmla="*/ 488950 w 1681551"/>
                <a:gd name="connsiteY172" fmla="*/ 415925 h 866775"/>
                <a:gd name="connsiteX173" fmla="*/ 479425 w 1681551"/>
                <a:gd name="connsiteY173" fmla="*/ 409575 h 866775"/>
                <a:gd name="connsiteX174" fmla="*/ 469900 w 1681551"/>
                <a:gd name="connsiteY174" fmla="*/ 400050 h 866775"/>
                <a:gd name="connsiteX175" fmla="*/ 434975 w 1681551"/>
                <a:gd name="connsiteY175" fmla="*/ 368300 h 866775"/>
                <a:gd name="connsiteX176" fmla="*/ 412750 w 1681551"/>
                <a:gd name="connsiteY176" fmla="*/ 349250 h 866775"/>
                <a:gd name="connsiteX177" fmla="*/ 390525 w 1681551"/>
                <a:gd name="connsiteY177" fmla="*/ 327025 h 866775"/>
                <a:gd name="connsiteX178" fmla="*/ 381000 w 1681551"/>
                <a:gd name="connsiteY178" fmla="*/ 317500 h 866775"/>
                <a:gd name="connsiteX179" fmla="*/ 371475 w 1681551"/>
                <a:gd name="connsiteY179" fmla="*/ 304800 h 866775"/>
                <a:gd name="connsiteX180" fmla="*/ 349250 w 1681551"/>
                <a:gd name="connsiteY180" fmla="*/ 282575 h 866775"/>
                <a:gd name="connsiteX181" fmla="*/ 336550 w 1681551"/>
                <a:gd name="connsiteY181" fmla="*/ 266700 h 866775"/>
                <a:gd name="connsiteX182" fmla="*/ 323850 w 1681551"/>
                <a:gd name="connsiteY182" fmla="*/ 254000 h 866775"/>
                <a:gd name="connsiteX183" fmla="*/ 314325 w 1681551"/>
                <a:gd name="connsiteY183" fmla="*/ 241300 h 866775"/>
                <a:gd name="connsiteX184" fmla="*/ 301625 w 1681551"/>
                <a:gd name="connsiteY184" fmla="*/ 231775 h 866775"/>
                <a:gd name="connsiteX185" fmla="*/ 292100 w 1681551"/>
                <a:gd name="connsiteY185" fmla="*/ 219075 h 866775"/>
                <a:gd name="connsiteX186" fmla="*/ 273050 w 1681551"/>
                <a:gd name="connsiteY186" fmla="*/ 200025 h 866775"/>
                <a:gd name="connsiteX187" fmla="*/ 260350 w 1681551"/>
                <a:gd name="connsiteY187" fmla="*/ 190500 h 866775"/>
                <a:gd name="connsiteX188" fmla="*/ 247650 w 1681551"/>
                <a:gd name="connsiteY188" fmla="*/ 171450 h 866775"/>
                <a:gd name="connsiteX189" fmla="*/ 231775 w 1681551"/>
                <a:gd name="connsiteY189" fmla="*/ 146050 h 866775"/>
                <a:gd name="connsiteX190" fmla="*/ 222250 w 1681551"/>
                <a:gd name="connsiteY190" fmla="*/ 136525 h 866775"/>
                <a:gd name="connsiteX191" fmla="*/ 209550 w 1681551"/>
                <a:gd name="connsiteY191" fmla="*/ 117475 h 866775"/>
                <a:gd name="connsiteX192" fmla="*/ 200025 w 1681551"/>
                <a:gd name="connsiteY192" fmla="*/ 111125 h 866775"/>
                <a:gd name="connsiteX193" fmla="*/ 190500 w 1681551"/>
                <a:gd name="connsiteY193" fmla="*/ 101600 h 866775"/>
                <a:gd name="connsiteX194" fmla="*/ 184150 w 1681551"/>
                <a:gd name="connsiteY194" fmla="*/ 92075 h 866775"/>
                <a:gd name="connsiteX195" fmla="*/ 171450 w 1681551"/>
                <a:gd name="connsiteY195" fmla="*/ 85725 h 866775"/>
                <a:gd name="connsiteX196" fmla="*/ 142875 w 1681551"/>
                <a:gd name="connsiteY196" fmla="*/ 66675 h 866775"/>
                <a:gd name="connsiteX197" fmla="*/ 133350 w 1681551"/>
                <a:gd name="connsiteY197" fmla="*/ 60325 h 866775"/>
                <a:gd name="connsiteX198" fmla="*/ 111125 w 1681551"/>
                <a:gd name="connsiteY198" fmla="*/ 31750 h 866775"/>
                <a:gd name="connsiteX199" fmla="*/ 107950 w 1681551"/>
                <a:gd name="connsiteY199" fmla="*/ 22225 h 866775"/>
                <a:gd name="connsiteX200" fmla="*/ 98425 w 1681551"/>
                <a:gd name="connsiteY200" fmla="*/ 12700 h 866775"/>
                <a:gd name="connsiteX201" fmla="*/ 79375 w 1681551"/>
                <a:gd name="connsiteY201" fmla="*/ 0 h 866775"/>
                <a:gd name="connsiteX202" fmla="*/ 69850 w 1681551"/>
                <a:gd name="connsiteY202" fmla="*/ 3175 h 866775"/>
                <a:gd name="connsiteX203" fmla="*/ 0 w 1681551"/>
                <a:gd name="connsiteY203" fmla="*/ 9525 h 866775"/>
                <a:gd name="connsiteX0" fmla="*/ 0 w 1681551"/>
                <a:gd name="connsiteY0" fmla="*/ 9525 h 866775"/>
                <a:gd name="connsiteX1" fmla="*/ 0 w 1681551"/>
                <a:gd name="connsiteY1" fmla="*/ 9525 h 866775"/>
                <a:gd name="connsiteX2" fmla="*/ 12700 w 1681551"/>
                <a:gd name="connsiteY2" fmla="*/ 47625 h 866775"/>
                <a:gd name="connsiteX3" fmla="*/ 19050 w 1681551"/>
                <a:gd name="connsiteY3" fmla="*/ 57150 h 866775"/>
                <a:gd name="connsiteX4" fmla="*/ 28575 w 1681551"/>
                <a:gd name="connsiteY4" fmla="*/ 85725 h 866775"/>
                <a:gd name="connsiteX5" fmla="*/ 31750 w 1681551"/>
                <a:gd name="connsiteY5" fmla="*/ 95250 h 866775"/>
                <a:gd name="connsiteX6" fmla="*/ 41275 w 1681551"/>
                <a:gd name="connsiteY6" fmla="*/ 114300 h 866775"/>
                <a:gd name="connsiteX7" fmla="*/ 47625 w 1681551"/>
                <a:gd name="connsiteY7" fmla="*/ 123825 h 866775"/>
                <a:gd name="connsiteX8" fmla="*/ 53975 w 1681551"/>
                <a:gd name="connsiteY8" fmla="*/ 142875 h 866775"/>
                <a:gd name="connsiteX9" fmla="*/ 60325 w 1681551"/>
                <a:gd name="connsiteY9" fmla="*/ 152400 h 866775"/>
                <a:gd name="connsiteX10" fmla="*/ 66675 w 1681551"/>
                <a:gd name="connsiteY10" fmla="*/ 171450 h 866775"/>
                <a:gd name="connsiteX11" fmla="*/ 73025 w 1681551"/>
                <a:gd name="connsiteY11" fmla="*/ 190500 h 866775"/>
                <a:gd name="connsiteX12" fmla="*/ 76200 w 1681551"/>
                <a:gd name="connsiteY12" fmla="*/ 200025 h 866775"/>
                <a:gd name="connsiteX13" fmla="*/ 79375 w 1681551"/>
                <a:gd name="connsiteY13" fmla="*/ 209550 h 866775"/>
                <a:gd name="connsiteX14" fmla="*/ 85725 w 1681551"/>
                <a:gd name="connsiteY14" fmla="*/ 219075 h 866775"/>
                <a:gd name="connsiteX15" fmla="*/ 88900 w 1681551"/>
                <a:gd name="connsiteY15" fmla="*/ 228600 h 866775"/>
                <a:gd name="connsiteX16" fmla="*/ 111125 w 1681551"/>
                <a:gd name="connsiteY16" fmla="*/ 254000 h 866775"/>
                <a:gd name="connsiteX17" fmla="*/ 117475 w 1681551"/>
                <a:gd name="connsiteY17" fmla="*/ 263525 h 866775"/>
                <a:gd name="connsiteX18" fmla="*/ 136525 w 1681551"/>
                <a:gd name="connsiteY18" fmla="*/ 276225 h 866775"/>
                <a:gd name="connsiteX19" fmla="*/ 149225 w 1681551"/>
                <a:gd name="connsiteY19" fmla="*/ 295275 h 866775"/>
                <a:gd name="connsiteX20" fmla="*/ 158750 w 1681551"/>
                <a:gd name="connsiteY20" fmla="*/ 304800 h 866775"/>
                <a:gd name="connsiteX21" fmla="*/ 177800 w 1681551"/>
                <a:gd name="connsiteY21" fmla="*/ 333375 h 866775"/>
                <a:gd name="connsiteX22" fmla="*/ 184150 w 1681551"/>
                <a:gd name="connsiteY22" fmla="*/ 342900 h 866775"/>
                <a:gd name="connsiteX23" fmla="*/ 190500 w 1681551"/>
                <a:gd name="connsiteY23" fmla="*/ 352425 h 866775"/>
                <a:gd name="connsiteX24" fmla="*/ 200025 w 1681551"/>
                <a:gd name="connsiteY24" fmla="*/ 371475 h 866775"/>
                <a:gd name="connsiteX25" fmla="*/ 203200 w 1681551"/>
                <a:gd name="connsiteY25" fmla="*/ 381000 h 866775"/>
                <a:gd name="connsiteX26" fmla="*/ 212725 w 1681551"/>
                <a:gd name="connsiteY26" fmla="*/ 390525 h 866775"/>
                <a:gd name="connsiteX27" fmla="*/ 225425 w 1681551"/>
                <a:gd name="connsiteY27" fmla="*/ 409575 h 866775"/>
                <a:gd name="connsiteX28" fmla="*/ 231775 w 1681551"/>
                <a:gd name="connsiteY28" fmla="*/ 419100 h 866775"/>
                <a:gd name="connsiteX29" fmla="*/ 234950 w 1681551"/>
                <a:gd name="connsiteY29" fmla="*/ 428625 h 866775"/>
                <a:gd name="connsiteX30" fmla="*/ 257175 w 1681551"/>
                <a:gd name="connsiteY30" fmla="*/ 447675 h 866775"/>
                <a:gd name="connsiteX31" fmla="*/ 282575 w 1681551"/>
                <a:gd name="connsiteY31" fmla="*/ 469900 h 866775"/>
                <a:gd name="connsiteX32" fmla="*/ 288925 w 1681551"/>
                <a:gd name="connsiteY32" fmla="*/ 479425 h 866775"/>
                <a:gd name="connsiteX33" fmla="*/ 307975 w 1681551"/>
                <a:gd name="connsiteY33" fmla="*/ 492125 h 866775"/>
                <a:gd name="connsiteX34" fmla="*/ 323850 w 1681551"/>
                <a:gd name="connsiteY34" fmla="*/ 511175 h 866775"/>
                <a:gd name="connsiteX35" fmla="*/ 336550 w 1681551"/>
                <a:gd name="connsiteY35" fmla="*/ 530225 h 866775"/>
                <a:gd name="connsiteX36" fmla="*/ 342900 w 1681551"/>
                <a:gd name="connsiteY36" fmla="*/ 539750 h 866775"/>
                <a:gd name="connsiteX37" fmla="*/ 352425 w 1681551"/>
                <a:gd name="connsiteY37" fmla="*/ 549275 h 866775"/>
                <a:gd name="connsiteX38" fmla="*/ 365125 w 1681551"/>
                <a:gd name="connsiteY38" fmla="*/ 568325 h 866775"/>
                <a:gd name="connsiteX39" fmla="*/ 371475 w 1681551"/>
                <a:gd name="connsiteY39" fmla="*/ 577850 h 866775"/>
                <a:gd name="connsiteX40" fmla="*/ 381000 w 1681551"/>
                <a:gd name="connsiteY40" fmla="*/ 587375 h 866775"/>
                <a:gd name="connsiteX41" fmla="*/ 393700 w 1681551"/>
                <a:gd name="connsiteY41" fmla="*/ 606425 h 866775"/>
                <a:gd name="connsiteX42" fmla="*/ 415925 w 1681551"/>
                <a:gd name="connsiteY42" fmla="*/ 631825 h 866775"/>
                <a:gd name="connsiteX43" fmla="*/ 434975 w 1681551"/>
                <a:gd name="connsiteY43" fmla="*/ 654050 h 866775"/>
                <a:gd name="connsiteX44" fmla="*/ 444500 w 1681551"/>
                <a:gd name="connsiteY44" fmla="*/ 663575 h 866775"/>
                <a:gd name="connsiteX45" fmla="*/ 473075 w 1681551"/>
                <a:gd name="connsiteY45" fmla="*/ 682625 h 866775"/>
                <a:gd name="connsiteX46" fmla="*/ 482600 w 1681551"/>
                <a:gd name="connsiteY46" fmla="*/ 688975 h 866775"/>
                <a:gd name="connsiteX47" fmla="*/ 504825 w 1681551"/>
                <a:gd name="connsiteY47" fmla="*/ 704850 h 866775"/>
                <a:gd name="connsiteX48" fmla="*/ 517525 w 1681551"/>
                <a:gd name="connsiteY48" fmla="*/ 711200 h 866775"/>
                <a:gd name="connsiteX49" fmla="*/ 546100 w 1681551"/>
                <a:gd name="connsiteY49" fmla="*/ 727075 h 866775"/>
                <a:gd name="connsiteX50" fmla="*/ 565150 w 1681551"/>
                <a:gd name="connsiteY50" fmla="*/ 742950 h 866775"/>
                <a:gd name="connsiteX51" fmla="*/ 584200 w 1681551"/>
                <a:gd name="connsiteY51" fmla="*/ 752475 h 866775"/>
                <a:gd name="connsiteX52" fmla="*/ 603250 w 1681551"/>
                <a:gd name="connsiteY52" fmla="*/ 768350 h 866775"/>
                <a:gd name="connsiteX53" fmla="*/ 612775 w 1681551"/>
                <a:gd name="connsiteY53" fmla="*/ 777875 h 866775"/>
                <a:gd name="connsiteX54" fmla="*/ 631825 w 1681551"/>
                <a:gd name="connsiteY54" fmla="*/ 790575 h 866775"/>
                <a:gd name="connsiteX55" fmla="*/ 641350 w 1681551"/>
                <a:gd name="connsiteY55" fmla="*/ 796925 h 866775"/>
                <a:gd name="connsiteX56" fmla="*/ 650875 w 1681551"/>
                <a:gd name="connsiteY56" fmla="*/ 803275 h 866775"/>
                <a:gd name="connsiteX57" fmla="*/ 663575 w 1681551"/>
                <a:gd name="connsiteY57" fmla="*/ 812800 h 866775"/>
                <a:gd name="connsiteX58" fmla="*/ 676275 w 1681551"/>
                <a:gd name="connsiteY58" fmla="*/ 819150 h 866775"/>
                <a:gd name="connsiteX59" fmla="*/ 685800 w 1681551"/>
                <a:gd name="connsiteY59" fmla="*/ 825500 h 866775"/>
                <a:gd name="connsiteX60" fmla="*/ 698500 w 1681551"/>
                <a:gd name="connsiteY60" fmla="*/ 831850 h 866775"/>
                <a:gd name="connsiteX61" fmla="*/ 733425 w 1681551"/>
                <a:gd name="connsiteY61" fmla="*/ 850900 h 866775"/>
                <a:gd name="connsiteX62" fmla="*/ 746125 w 1681551"/>
                <a:gd name="connsiteY62" fmla="*/ 854075 h 866775"/>
                <a:gd name="connsiteX63" fmla="*/ 755650 w 1681551"/>
                <a:gd name="connsiteY63" fmla="*/ 860425 h 866775"/>
                <a:gd name="connsiteX64" fmla="*/ 784225 w 1681551"/>
                <a:gd name="connsiteY64" fmla="*/ 866775 h 866775"/>
                <a:gd name="connsiteX65" fmla="*/ 955675 w 1681551"/>
                <a:gd name="connsiteY65" fmla="*/ 860425 h 866775"/>
                <a:gd name="connsiteX66" fmla="*/ 987425 w 1681551"/>
                <a:gd name="connsiteY66" fmla="*/ 854075 h 866775"/>
                <a:gd name="connsiteX67" fmla="*/ 1022350 w 1681551"/>
                <a:gd name="connsiteY67" fmla="*/ 847725 h 866775"/>
                <a:gd name="connsiteX68" fmla="*/ 1050925 w 1681551"/>
                <a:gd name="connsiteY68" fmla="*/ 831850 h 866775"/>
                <a:gd name="connsiteX69" fmla="*/ 1060450 w 1681551"/>
                <a:gd name="connsiteY69" fmla="*/ 822325 h 866775"/>
                <a:gd name="connsiteX70" fmla="*/ 1079500 w 1681551"/>
                <a:gd name="connsiteY70" fmla="*/ 812800 h 866775"/>
                <a:gd name="connsiteX71" fmla="*/ 1098550 w 1681551"/>
                <a:gd name="connsiteY71" fmla="*/ 796925 h 866775"/>
                <a:gd name="connsiteX72" fmla="*/ 1117600 w 1681551"/>
                <a:gd name="connsiteY72" fmla="*/ 784225 h 866775"/>
                <a:gd name="connsiteX73" fmla="*/ 1127125 w 1681551"/>
                <a:gd name="connsiteY73" fmla="*/ 777875 h 866775"/>
                <a:gd name="connsiteX74" fmla="*/ 1133475 w 1681551"/>
                <a:gd name="connsiteY74" fmla="*/ 768350 h 866775"/>
                <a:gd name="connsiteX75" fmla="*/ 1162050 w 1681551"/>
                <a:gd name="connsiteY75" fmla="*/ 742950 h 866775"/>
                <a:gd name="connsiteX76" fmla="*/ 1168400 w 1681551"/>
                <a:gd name="connsiteY76" fmla="*/ 733425 h 866775"/>
                <a:gd name="connsiteX77" fmla="*/ 1187450 w 1681551"/>
                <a:gd name="connsiteY77" fmla="*/ 714375 h 866775"/>
                <a:gd name="connsiteX78" fmla="*/ 1193800 w 1681551"/>
                <a:gd name="connsiteY78" fmla="*/ 704850 h 866775"/>
                <a:gd name="connsiteX79" fmla="*/ 1212850 w 1681551"/>
                <a:gd name="connsiteY79" fmla="*/ 682625 h 866775"/>
                <a:gd name="connsiteX80" fmla="*/ 1231900 w 1681551"/>
                <a:gd name="connsiteY80" fmla="*/ 654050 h 866775"/>
                <a:gd name="connsiteX81" fmla="*/ 1263650 w 1681551"/>
                <a:gd name="connsiteY81" fmla="*/ 606425 h 866775"/>
                <a:gd name="connsiteX82" fmla="*/ 1276350 w 1681551"/>
                <a:gd name="connsiteY82" fmla="*/ 587375 h 866775"/>
                <a:gd name="connsiteX83" fmla="*/ 1282700 w 1681551"/>
                <a:gd name="connsiteY83" fmla="*/ 577850 h 866775"/>
                <a:gd name="connsiteX84" fmla="*/ 1292225 w 1681551"/>
                <a:gd name="connsiteY84" fmla="*/ 568325 h 866775"/>
                <a:gd name="connsiteX85" fmla="*/ 1304925 w 1681551"/>
                <a:gd name="connsiteY85" fmla="*/ 549275 h 866775"/>
                <a:gd name="connsiteX86" fmla="*/ 1311275 w 1681551"/>
                <a:gd name="connsiteY86" fmla="*/ 539750 h 866775"/>
                <a:gd name="connsiteX87" fmla="*/ 1320800 w 1681551"/>
                <a:gd name="connsiteY87" fmla="*/ 530225 h 866775"/>
                <a:gd name="connsiteX88" fmla="*/ 1333500 w 1681551"/>
                <a:gd name="connsiteY88" fmla="*/ 511175 h 866775"/>
                <a:gd name="connsiteX89" fmla="*/ 1346200 w 1681551"/>
                <a:gd name="connsiteY89" fmla="*/ 492125 h 866775"/>
                <a:gd name="connsiteX90" fmla="*/ 1352550 w 1681551"/>
                <a:gd name="connsiteY90" fmla="*/ 482600 h 866775"/>
                <a:gd name="connsiteX91" fmla="*/ 1362075 w 1681551"/>
                <a:gd name="connsiteY91" fmla="*/ 473075 h 866775"/>
                <a:gd name="connsiteX92" fmla="*/ 1374775 w 1681551"/>
                <a:gd name="connsiteY92" fmla="*/ 454025 h 866775"/>
                <a:gd name="connsiteX93" fmla="*/ 1381125 w 1681551"/>
                <a:gd name="connsiteY93" fmla="*/ 444500 h 866775"/>
                <a:gd name="connsiteX94" fmla="*/ 1412875 w 1681551"/>
                <a:gd name="connsiteY94" fmla="*/ 396875 h 866775"/>
                <a:gd name="connsiteX95" fmla="*/ 1419225 w 1681551"/>
                <a:gd name="connsiteY95" fmla="*/ 387350 h 866775"/>
                <a:gd name="connsiteX96" fmla="*/ 1425575 w 1681551"/>
                <a:gd name="connsiteY96" fmla="*/ 377825 h 866775"/>
                <a:gd name="connsiteX97" fmla="*/ 1435100 w 1681551"/>
                <a:gd name="connsiteY97" fmla="*/ 368300 h 866775"/>
                <a:gd name="connsiteX98" fmla="*/ 1447800 w 1681551"/>
                <a:gd name="connsiteY98" fmla="*/ 349250 h 866775"/>
                <a:gd name="connsiteX99" fmla="*/ 1454150 w 1681551"/>
                <a:gd name="connsiteY99" fmla="*/ 339725 h 866775"/>
                <a:gd name="connsiteX100" fmla="*/ 1470025 w 1681551"/>
                <a:gd name="connsiteY100" fmla="*/ 320675 h 866775"/>
                <a:gd name="connsiteX101" fmla="*/ 1479550 w 1681551"/>
                <a:gd name="connsiteY101" fmla="*/ 311150 h 866775"/>
                <a:gd name="connsiteX102" fmla="*/ 1485900 w 1681551"/>
                <a:gd name="connsiteY102" fmla="*/ 301625 h 866775"/>
                <a:gd name="connsiteX103" fmla="*/ 1495425 w 1681551"/>
                <a:gd name="connsiteY103" fmla="*/ 292100 h 866775"/>
                <a:gd name="connsiteX104" fmla="*/ 1501775 w 1681551"/>
                <a:gd name="connsiteY104" fmla="*/ 282575 h 866775"/>
                <a:gd name="connsiteX105" fmla="*/ 1511300 w 1681551"/>
                <a:gd name="connsiteY105" fmla="*/ 273050 h 866775"/>
                <a:gd name="connsiteX106" fmla="*/ 1517650 w 1681551"/>
                <a:gd name="connsiteY106" fmla="*/ 263525 h 866775"/>
                <a:gd name="connsiteX107" fmla="*/ 1527175 w 1681551"/>
                <a:gd name="connsiteY107" fmla="*/ 254000 h 866775"/>
                <a:gd name="connsiteX108" fmla="*/ 1539875 w 1681551"/>
                <a:gd name="connsiteY108" fmla="*/ 234950 h 866775"/>
                <a:gd name="connsiteX109" fmla="*/ 1546225 w 1681551"/>
                <a:gd name="connsiteY109" fmla="*/ 225425 h 866775"/>
                <a:gd name="connsiteX110" fmla="*/ 1552575 w 1681551"/>
                <a:gd name="connsiteY110" fmla="*/ 215900 h 866775"/>
                <a:gd name="connsiteX111" fmla="*/ 1574800 w 1681551"/>
                <a:gd name="connsiteY111" fmla="*/ 187325 h 866775"/>
                <a:gd name="connsiteX112" fmla="*/ 1606550 w 1681551"/>
                <a:gd name="connsiteY112" fmla="*/ 139700 h 866775"/>
                <a:gd name="connsiteX113" fmla="*/ 1612900 w 1681551"/>
                <a:gd name="connsiteY113" fmla="*/ 130175 h 866775"/>
                <a:gd name="connsiteX114" fmla="*/ 1619250 w 1681551"/>
                <a:gd name="connsiteY114" fmla="*/ 120650 h 866775"/>
                <a:gd name="connsiteX115" fmla="*/ 1628775 w 1681551"/>
                <a:gd name="connsiteY115" fmla="*/ 101600 h 866775"/>
                <a:gd name="connsiteX116" fmla="*/ 1631950 w 1681551"/>
                <a:gd name="connsiteY116" fmla="*/ 92075 h 866775"/>
                <a:gd name="connsiteX117" fmla="*/ 1644650 w 1681551"/>
                <a:gd name="connsiteY117" fmla="*/ 73025 h 866775"/>
                <a:gd name="connsiteX118" fmla="*/ 1651000 w 1681551"/>
                <a:gd name="connsiteY118" fmla="*/ 53975 h 866775"/>
                <a:gd name="connsiteX119" fmla="*/ 1663700 w 1681551"/>
                <a:gd name="connsiteY119" fmla="*/ 34925 h 866775"/>
                <a:gd name="connsiteX120" fmla="*/ 1666875 w 1681551"/>
                <a:gd name="connsiteY120" fmla="*/ 25400 h 866775"/>
                <a:gd name="connsiteX121" fmla="*/ 1679575 w 1681551"/>
                <a:gd name="connsiteY121" fmla="*/ 6350 h 866775"/>
                <a:gd name="connsiteX122" fmla="*/ 1619250 w 1681551"/>
                <a:gd name="connsiteY122" fmla="*/ 9525 h 866775"/>
                <a:gd name="connsiteX123" fmla="*/ 1609725 w 1681551"/>
                <a:gd name="connsiteY123" fmla="*/ 19050 h 866775"/>
                <a:gd name="connsiteX124" fmla="*/ 1603375 w 1681551"/>
                <a:gd name="connsiteY124" fmla="*/ 28575 h 866775"/>
                <a:gd name="connsiteX125" fmla="*/ 1593850 w 1681551"/>
                <a:gd name="connsiteY125" fmla="*/ 34925 h 866775"/>
                <a:gd name="connsiteX126" fmla="*/ 1577975 w 1681551"/>
                <a:gd name="connsiteY126" fmla="*/ 50800 h 866775"/>
                <a:gd name="connsiteX127" fmla="*/ 1571625 w 1681551"/>
                <a:gd name="connsiteY127" fmla="*/ 60325 h 866775"/>
                <a:gd name="connsiteX128" fmla="*/ 1552575 w 1681551"/>
                <a:gd name="connsiteY128" fmla="*/ 79375 h 866775"/>
                <a:gd name="connsiteX129" fmla="*/ 1543050 w 1681551"/>
                <a:gd name="connsiteY129" fmla="*/ 88900 h 866775"/>
                <a:gd name="connsiteX130" fmla="*/ 1533525 w 1681551"/>
                <a:gd name="connsiteY130" fmla="*/ 98425 h 866775"/>
                <a:gd name="connsiteX131" fmla="*/ 1517650 w 1681551"/>
                <a:gd name="connsiteY131" fmla="*/ 114300 h 866775"/>
                <a:gd name="connsiteX132" fmla="*/ 1511300 w 1681551"/>
                <a:gd name="connsiteY132" fmla="*/ 123825 h 866775"/>
                <a:gd name="connsiteX133" fmla="*/ 1479550 w 1681551"/>
                <a:gd name="connsiteY133" fmla="*/ 155575 h 866775"/>
                <a:gd name="connsiteX134" fmla="*/ 1470025 w 1681551"/>
                <a:gd name="connsiteY134" fmla="*/ 165100 h 866775"/>
                <a:gd name="connsiteX135" fmla="*/ 1460500 w 1681551"/>
                <a:gd name="connsiteY135" fmla="*/ 177800 h 866775"/>
                <a:gd name="connsiteX136" fmla="*/ 1428750 w 1681551"/>
                <a:gd name="connsiteY136" fmla="*/ 209550 h 866775"/>
                <a:gd name="connsiteX137" fmla="*/ 1397000 w 1681551"/>
                <a:gd name="connsiteY137" fmla="*/ 247650 h 866775"/>
                <a:gd name="connsiteX138" fmla="*/ 1381125 w 1681551"/>
                <a:gd name="connsiteY138" fmla="*/ 266700 h 866775"/>
                <a:gd name="connsiteX139" fmla="*/ 1368425 w 1681551"/>
                <a:gd name="connsiteY139" fmla="*/ 288925 h 866775"/>
                <a:gd name="connsiteX140" fmla="*/ 1355725 w 1681551"/>
                <a:gd name="connsiteY140" fmla="*/ 307975 h 866775"/>
                <a:gd name="connsiteX141" fmla="*/ 1339850 w 1681551"/>
                <a:gd name="connsiteY141" fmla="*/ 327025 h 866775"/>
                <a:gd name="connsiteX142" fmla="*/ 1330325 w 1681551"/>
                <a:gd name="connsiteY142" fmla="*/ 342900 h 866775"/>
                <a:gd name="connsiteX143" fmla="*/ 1320800 w 1681551"/>
                <a:gd name="connsiteY143" fmla="*/ 352425 h 866775"/>
                <a:gd name="connsiteX144" fmla="*/ 1295400 w 1681551"/>
                <a:gd name="connsiteY144" fmla="*/ 381000 h 866775"/>
                <a:gd name="connsiteX145" fmla="*/ 1266825 w 1681551"/>
                <a:gd name="connsiteY145" fmla="*/ 403225 h 866775"/>
                <a:gd name="connsiteX146" fmla="*/ 1247775 w 1681551"/>
                <a:gd name="connsiteY146" fmla="*/ 415925 h 866775"/>
                <a:gd name="connsiteX147" fmla="*/ 1238250 w 1681551"/>
                <a:gd name="connsiteY147" fmla="*/ 425450 h 866775"/>
                <a:gd name="connsiteX148" fmla="*/ 1216025 w 1681551"/>
                <a:gd name="connsiteY148" fmla="*/ 438150 h 866775"/>
                <a:gd name="connsiteX149" fmla="*/ 1190625 w 1681551"/>
                <a:gd name="connsiteY149" fmla="*/ 454025 h 866775"/>
                <a:gd name="connsiteX150" fmla="*/ 1155700 w 1681551"/>
                <a:gd name="connsiteY150" fmla="*/ 466725 h 866775"/>
                <a:gd name="connsiteX151" fmla="*/ 1136650 w 1681551"/>
                <a:gd name="connsiteY151" fmla="*/ 473075 h 866775"/>
                <a:gd name="connsiteX152" fmla="*/ 1092200 w 1681551"/>
                <a:gd name="connsiteY152" fmla="*/ 485775 h 866775"/>
                <a:gd name="connsiteX153" fmla="*/ 1076325 w 1681551"/>
                <a:gd name="connsiteY153" fmla="*/ 488950 h 866775"/>
                <a:gd name="connsiteX154" fmla="*/ 1066800 w 1681551"/>
                <a:gd name="connsiteY154" fmla="*/ 492125 h 866775"/>
                <a:gd name="connsiteX155" fmla="*/ 1031875 w 1681551"/>
                <a:gd name="connsiteY155" fmla="*/ 498475 h 866775"/>
                <a:gd name="connsiteX156" fmla="*/ 952500 w 1681551"/>
                <a:gd name="connsiteY156" fmla="*/ 508000 h 866775"/>
                <a:gd name="connsiteX157" fmla="*/ 879475 w 1681551"/>
                <a:gd name="connsiteY157" fmla="*/ 504825 h 866775"/>
                <a:gd name="connsiteX158" fmla="*/ 777875 w 1681551"/>
                <a:gd name="connsiteY158" fmla="*/ 498475 h 866775"/>
                <a:gd name="connsiteX159" fmla="*/ 730250 w 1681551"/>
                <a:gd name="connsiteY159" fmla="*/ 492125 h 866775"/>
                <a:gd name="connsiteX160" fmla="*/ 708025 w 1681551"/>
                <a:gd name="connsiteY160" fmla="*/ 488950 h 866775"/>
                <a:gd name="connsiteX161" fmla="*/ 688975 w 1681551"/>
                <a:gd name="connsiteY161" fmla="*/ 485775 h 866775"/>
                <a:gd name="connsiteX162" fmla="*/ 660400 w 1681551"/>
                <a:gd name="connsiteY162" fmla="*/ 482600 h 866775"/>
                <a:gd name="connsiteX163" fmla="*/ 622300 w 1681551"/>
                <a:gd name="connsiteY163" fmla="*/ 476250 h 866775"/>
                <a:gd name="connsiteX164" fmla="*/ 612775 w 1681551"/>
                <a:gd name="connsiteY164" fmla="*/ 473075 h 866775"/>
                <a:gd name="connsiteX165" fmla="*/ 574675 w 1681551"/>
                <a:gd name="connsiteY165" fmla="*/ 466725 h 866775"/>
                <a:gd name="connsiteX166" fmla="*/ 565150 w 1681551"/>
                <a:gd name="connsiteY166" fmla="*/ 463550 h 866775"/>
                <a:gd name="connsiteX167" fmla="*/ 555625 w 1681551"/>
                <a:gd name="connsiteY167" fmla="*/ 457200 h 866775"/>
                <a:gd name="connsiteX168" fmla="*/ 542925 w 1681551"/>
                <a:gd name="connsiteY168" fmla="*/ 450850 h 866775"/>
                <a:gd name="connsiteX169" fmla="*/ 530225 w 1681551"/>
                <a:gd name="connsiteY169" fmla="*/ 441325 h 866775"/>
                <a:gd name="connsiteX170" fmla="*/ 520700 w 1681551"/>
                <a:gd name="connsiteY170" fmla="*/ 438150 h 866775"/>
                <a:gd name="connsiteX171" fmla="*/ 508000 w 1681551"/>
                <a:gd name="connsiteY171" fmla="*/ 431800 h 866775"/>
                <a:gd name="connsiteX172" fmla="*/ 488950 w 1681551"/>
                <a:gd name="connsiteY172" fmla="*/ 415925 h 866775"/>
                <a:gd name="connsiteX173" fmla="*/ 479425 w 1681551"/>
                <a:gd name="connsiteY173" fmla="*/ 409575 h 866775"/>
                <a:gd name="connsiteX174" fmla="*/ 469900 w 1681551"/>
                <a:gd name="connsiteY174" fmla="*/ 400050 h 866775"/>
                <a:gd name="connsiteX175" fmla="*/ 434975 w 1681551"/>
                <a:gd name="connsiteY175" fmla="*/ 368300 h 866775"/>
                <a:gd name="connsiteX176" fmla="*/ 412750 w 1681551"/>
                <a:gd name="connsiteY176" fmla="*/ 349250 h 866775"/>
                <a:gd name="connsiteX177" fmla="*/ 390525 w 1681551"/>
                <a:gd name="connsiteY177" fmla="*/ 327025 h 866775"/>
                <a:gd name="connsiteX178" fmla="*/ 381000 w 1681551"/>
                <a:gd name="connsiteY178" fmla="*/ 317500 h 866775"/>
                <a:gd name="connsiteX179" fmla="*/ 371475 w 1681551"/>
                <a:gd name="connsiteY179" fmla="*/ 304800 h 866775"/>
                <a:gd name="connsiteX180" fmla="*/ 349250 w 1681551"/>
                <a:gd name="connsiteY180" fmla="*/ 282575 h 866775"/>
                <a:gd name="connsiteX181" fmla="*/ 336550 w 1681551"/>
                <a:gd name="connsiteY181" fmla="*/ 266700 h 866775"/>
                <a:gd name="connsiteX182" fmla="*/ 323850 w 1681551"/>
                <a:gd name="connsiteY182" fmla="*/ 254000 h 866775"/>
                <a:gd name="connsiteX183" fmla="*/ 314325 w 1681551"/>
                <a:gd name="connsiteY183" fmla="*/ 241300 h 866775"/>
                <a:gd name="connsiteX184" fmla="*/ 301625 w 1681551"/>
                <a:gd name="connsiteY184" fmla="*/ 231775 h 866775"/>
                <a:gd name="connsiteX185" fmla="*/ 292100 w 1681551"/>
                <a:gd name="connsiteY185" fmla="*/ 219075 h 866775"/>
                <a:gd name="connsiteX186" fmla="*/ 273050 w 1681551"/>
                <a:gd name="connsiteY186" fmla="*/ 200025 h 866775"/>
                <a:gd name="connsiteX187" fmla="*/ 260350 w 1681551"/>
                <a:gd name="connsiteY187" fmla="*/ 190500 h 866775"/>
                <a:gd name="connsiteX188" fmla="*/ 247650 w 1681551"/>
                <a:gd name="connsiteY188" fmla="*/ 171450 h 866775"/>
                <a:gd name="connsiteX189" fmla="*/ 231775 w 1681551"/>
                <a:gd name="connsiteY189" fmla="*/ 146050 h 866775"/>
                <a:gd name="connsiteX190" fmla="*/ 222250 w 1681551"/>
                <a:gd name="connsiteY190" fmla="*/ 136525 h 866775"/>
                <a:gd name="connsiteX191" fmla="*/ 209550 w 1681551"/>
                <a:gd name="connsiteY191" fmla="*/ 117475 h 866775"/>
                <a:gd name="connsiteX192" fmla="*/ 200025 w 1681551"/>
                <a:gd name="connsiteY192" fmla="*/ 111125 h 866775"/>
                <a:gd name="connsiteX193" fmla="*/ 190500 w 1681551"/>
                <a:gd name="connsiteY193" fmla="*/ 101600 h 866775"/>
                <a:gd name="connsiteX194" fmla="*/ 184150 w 1681551"/>
                <a:gd name="connsiteY194" fmla="*/ 92075 h 866775"/>
                <a:gd name="connsiteX195" fmla="*/ 171450 w 1681551"/>
                <a:gd name="connsiteY195" fmla="*/ 85725 h 866775"/>
                <a:gd name="connsiteX196" fmla="*/ 142875 w 1681551"/>
                <a:gd name="connsiteY196" fmla="*/ 66675 h 866775"/>
                <a:gd name="connsiteX197" fmla="*/ 133350 w 1681551"/>
                <a:gd name="connsiteY197" fmla="*/ 60325 h 866775"/>
                <a:gd name="connsiteX198" fmla="*/ 111125 w 1681551"/>
                <a:gd name="connsiteY198" fmla="*/ 31750 h 866775"/>
                <a:gd name="connsiteX199" fmla="*/ 107950 w 1681551"/>
                <a:gd name="connsiteY199" fmla="*/ 22225 h 866775"/>
                <a:gd name="connsiteX200" fmla="*/ 98425 w 1681551"/>
                <a:gd name="connsiteY200" fmla="*/ 12700 h 866775"/>
                <a:gd name="connsiteX201" fmla="*/ 79375 w 1681551"/>
                <a:gd name="connsiteY201" fmla="*/ 0 h 866775"/>
                <a:gd name="connsiteX202" fmla="*/ 69850 w 1681551"/>
                <a:gd name="connsiteY202" fmla="*/ 3175 h 866775"/>
                <a:gd name="connsiteX203" fmla="*/ 0 w 1681551"/>
                <a:gd name="connsiteY203" fmla="*/ 9525 h 866775"/>
                <a:gd name="connsiteX0" fmla="*/ 0 w 1681551"/>
                <a:gd name="connsiteY0" fmla="*/ 9525 h 866775"/>
                <a:gd name="connsiteX1" fmla="*/ 0 w 1681551"/>
                <a:gd name="connsiteY1" fmla="*/ 9525 h 866775"/>
                <a:gd name="connsiteX2" fmla="*/ 12700 w 1681551"/>
                <a:gd name="connsiteY2" fmla="*/ 47625 h 866775"/>
                <a:gd name="connsiteX3" fmla="*/ 19050 w 1681551"/>
                <a:gd name="connsiteY3" fmla="*/ 57150 h 866775"/>
                <a:gd name="connsiteX4" fmla="*/ 28575 w 1681551"/>
                <a:gd name="connsiteY4" fmla="*/ 85725 h 866775"/>
                <a:gd name="connsiteX5" fmla="*/ 31750 w 1681551"/>
                <a:gd name="connsiteY5" fmla="*/ 95250 h 866775"/>
                <a:gd name="connsiteX6" fmla="*/ 41275 w 1681551"/>
                <a:gd name="connsiteY6" fmla="*/ 114300 h 866775"/>
                <a:gd name="connsiteX7" fmla="*/ 47625 w 1681551"/>
                <a:gd name="connsiteY7" fmla="*/ 123825 h 866775"/>
                <a:gd name="connsiteX8" fmla="*/ 53975 w 1681551"/>
                <a:gd name="connsiteY8" fmla="*/ 142875 h 866775"/>
                <a:gd name="connsiteX9" fmla="*/ 60325 w 1681551"/>
                <a:gd name="connsiteY9" fmla="*/ 152400 h 866775"/>
                <a:gd name="connsiteX10" fmla="*/ 66675 w 1681551"/>
                <a:gd name="connsiteY10" fmla="*/ 171450 h 866775"/>
                <a:gd name="connsiteX11" fmla="*/ 73025 w 1681551"/>
                <a:gd name="connsiteY11" fmla="*/ 190500 h 866775"/>
                <a:gd name="connsiteX12" fmla="*/ 76200 w 1681551"/>
                <a:gd name="connsiteY12" fmla="*/ 200025 h 866775"/>
                <a:gd name="connsiteX13" fmla="*/ 79375 w 1681551"/>
                <a:gd name="connsiteY13" fmla="*/ 209550 h 866775"/>
                <a:gd name="connsiteX14" fmla="*/ 85725 w 1681551"/>
                <a:gd name="connsiteY14" fmla="*/ 219075 h 866775"/>
                <a:gd name="connsiteX15" fmla="*/ 88900 w 1681551"/>
                <a:gd name="connsiteY15" fmla="*/ 228600 h 866775"/>
                <a:gd name="connsiteX16" fmla="*/ 111125 w 1681551"/>
                <a:gd name="connsiteY16" fmla="*/ 254000 h 866775"/>
                <a:gd name="connsiteX17" fmla="*/ 117475 w 1681551"/>
                <a:gd name="connsiteY17" fmla="*/ 263525 h 866775"/>
                <a:gd name="connsiteX18" fmla="*/ 136525 w 1681551"/>
                <a:gd name="connsiteY18" fmla="*/ 276225 h 866775"/>
                <a:gd name="connsiteX19" fmla="*/ 149225 w 1681551"/>
                <a:gd name="connsiteY19" fmla="*/ 295275 h 866775"/>
                <a:gd name="connsiteX20" fmla="*/ 158750 w 1681551"/>
                <a:gd name="connsiteY20" fmla="*/ 304800 h 866775"/>
                <a:gd name="connsiteX21" fmla="*/ 177800 w 1681551"/>
                <a:gd name="connsiteY21" fmla="*/ 333375 h 866775"/>
                <a:gd name="connsiteX22" fmla="*/ 184150 w 1681551"/>
                <a:gd name="connsiteY22" fmla="*/ 342900 h 866775"/>
                <a:gd name="connsiteX23" fmla="*/ 190500 w 1681551"/>
                <a:gd name="connsiteY23" fmla="*/ 352425 h 866775"/>
                <a:gd name="connsiteX24" fmla="*/ 200025 w 1681551"/>
                <a:gd name="connsiteY24" fmla="*/ 371475 h 866775"/>
                <a:gd name="connsiteX25" fmla="*/ 203200 w 1681551"/>
                <a:gd name="connsiteY25" fmla="*/ 381000 h 866775"/>
                <a:gd name="connsiteX26" fmla="*/ 212725 w 1681551"/>
                <a:gd name="connsiteY26" fmla="*/ 390525 h 866775"/>
                <a:gd name="connsiteX27" fmla="*/ 225425 w 1681551"/>
                <a:gd name="connsiteY27" fmla="*/ 409575 h 866775"/>
                <a:gd name="connsiteX28" fmla="*/ 231775 w 1681551"/>
                <a:gd name="connsiteY28" fmla="*/ 419100 h 866775"/>
                <a:gd name="connsiteX29" fmla="*/ 234950 w 1681551"/>
                <a:gd name="connsiteY29" fmla="*/ 428625 h 866775"/>
                <a:gd name="connsiteX30" fmla="*/ 257175 w 1681551"/>
                <a:gd name="connsiteY30" fmla="*/ 447675 h 866775"/>
                <a:gd name="connsiteX31" fmla="*/ 282575 w 1681551"/>
                <a:gd name="connsiteY31" fmla="*/ 469900 h 866775"/>
                <a:gd name="connsiteX32" fmla="*/ 288925 w 1681551"/>
                <a:gd name="connsiteY32" fmla="*/ 479425 h 866775"/>
                <a:gd name="connsiteX33" fmla="*/ 307975 w 1681551"/>
                <a:gd name="connsiteY33" fmla="*/ 492125 h 866775"/>
                <a:gd name="connsiteX34" fmla="*/ 323850 w 1681551"/>
                <a:gd name="connsiteY34" fmla="*/ 511175 h 866775"/>
                <a:gd name="connsiteX35" fmla="*/ 336550 w 1681551"/>
                <a:gd name="connsiteY35" fmla="*/ 530225 h 866775"/>
                <a:gd name="connsiteX36" fmla="*/ 342900 w 1681551"/>
                <a:gd name="connsiteY36" fmla="*/ 539750 h 866775"/>
                <a:gd name="connsiteX37" fmla="*/ 352425 w 1681551"/>
                <a:gd name="connsiteY37" fmla="*/ 549275 h 866775"/>
                <a:gd name="connsiteX38" fmla="*/ 365125 w 1681551"/>
                <a:gd name="connsiteY38" fmla="*/ 568325 h 866775"/>
                <a:gd name="connsiteX39" fmla="*/ 371475 w 1681551"/>
                <a:gd name="connsiteY39" fmla="*/ 577850 h 866775"/>
                <a:gd name="connsiteX40" fmla="*/ 381000 w 1681551"/>
                <a:gd name="connsiteY40" fmla="*/ 587375 h 866775"/>
                <a:gd name="connsiteX41" fmla="*/ 393700 w 1681551"/>
                <a:gd name="connsiteY41" fmla="*/ 606425 h 866775"/>
                <a:gd name="connsiteX42" fmla="*/ 415925 w 1681551"/>
                <a:gd name="connsiteY42" fmla="*/ 631825 h 866775"/>
                <a:gd name="connsiteX43" fmla="*/ 434975 w 1681551"/>
                <a:gd name="connsiteY43" fmla="*/ 654050 h 866775"/>
                <a:gd name="connsiteX44" fmla="*/ 455168 w 1681551"/>
                <a:gd name="connsiteY44" fmla="*/ 665353 h 866775"/>
                <a:gd name="connsiteX45" fmla="*/ 473075 w 1681551"/>
                <a:gd name="connsiteY45" fmla="*/ 682625 h 866775"/>
                <a:gd name="connsiteX46" fmla="*/ 482600 w 1681551"/>
                <a:gd name="connsiteY46" fmla="*/ 688975 h 866775"/>
                <a:gd name="connsiteX47" fmla="*/ 504825 w 1681551"/>
                <a:gd name="connsiteY47" fmla="*/ 704850 h 866775"/>
                <a:gd name="connsiteX48" fmla="*/ 517525 w 1681551"/>
                <a:gd name="connsiteY48" fmla="*/ 711200 h 866775"/>
                <a:gd name="connsiteX49" fmla="*/ 546100 w 1681551"/>
                <a:gd name="connsiteY49" fmla="*/ 727075 h 866775"/>
                <a:gd name="connsiteX50" fmla="*/ 565150 w 1681551"/>
                <a:gd name="connsiteY50" fmla="*/ 742950 h 866775"/>
                <a:gd name="connsiteX51" fmla="*/ 584200 w 1681551"/>
                <a:gd name="connsiteY51" fmla="*/ 752475 h 866775"/>
                <a:gd name="connsiteX52" fmla="*/ 603250 w 1681551"/>
                <a:gd name="connsiteY52" fmla="*/ 768350 h 866775"/>
                <a:gd name="connsiteX53" fmla="*/ 612775 w 1681551"/>
                <a:gd name="connsiteY53" fmla="*/ 777875 h 866775"/>
                <a:gd name="connsiteX54" fmla="*/ 631825 w 1681551"/>
                <a:gd name="connsiteY54" fmla="*/ 790575 h 866775"/>
                <a:gd name="connsiteX55" fmla="*/ 641350 w 1681551"/>
                <a:gd name="connsiteY55" fmla="*/ 796925 h 866775"/>
                <a:gd name="connsiteX56" fmla="*/ 650875 w 1681551"/>
                <a:gd name="connsiteY56" fmla="*/ 803275 h 866775"/>
                <a:gd name="connsiteX57" fmla="*/ 663575 w 1681551"/>
                <a:gd name="connsiteY57" fmla="*/ 812800 h 866775"/>
                <a:gd name="connsiteX58" fmla="*/ 676275 w 1681551"/>
                <a:gd name="connsiteY58" fmla="*/ 819150 h 866775"/>
                <a:gd name="connsiteX59" fmla="*/ 685800 w 1681551"/>
                <a:gd name="connsiteY59" fmla="*/ 825500 h 866775"/>
                <a:gd name="connsiteX60" fmla="*/ 698500 w 1681551"/>
                <a:gd name="connsiteY60" fmla="*/ 831850 h 866775"/>
                <a:gd name="connsiteX61" fmla="*/ 733425 w 1681551"/>
                <a:gd name="connsiteY61" fmla="*/ 850900 h 866775"/>
                <a:gd name="connsiteX62" fmla="*/ 746125 w 1681551"/>
                <a:gd name="connsiteY62" fmla="*/ 854075 h 866775"/>
                <a:gd name="connsiteX63" fmla="*/ 755650 w 1681551"/>
                <a:gd name="connsiteY63" fmla="*/ 860425 h 866775"/>
                <a:gd name="connsiteX64" fmla="*/ 784225 w 1681551"/>
                <a:gd name="connsiteY64" fmla="*/ 866775 h 866775"/>
                <a:gd name="connsiteX65" fmla="*/ 955675 w 1681551"/>
                <a:gd name="connsiteY65" fmla="*/ 860425 h 866775"/>
                <a:gd name="connsiteX66" fmla="*/ 987425 w 1681551"/>
                <a:gd name="connsiteY66" fmla="*/ 854075 h 866775"/>
                <a:gd name="connsiteX67" fmla="*/ 1022350 w 1681551"/>
                <a:gd name="connsiteY67" fmla="*/ 847725 h 866775"/>
                <a:gd name="connsiteX68" fmla="*/ 1050925 w 1681551"/>
                <a:gd name="connsiteY68" fmla="*/ 831850 h 866775"/>
                <a:gd name="connsiteX69" fmla="*/ 1060450 w 1681551"/>
                <a:gd name="connsiteY69" fmla="*/ 822325 h 866775"/>
                <a:gd name="connsiteX70" fmla="*/ 1079500 w 1681551"/>
                <a:gd name="connsiteY70" fmla="*/ 812800 h 866775"/>
                <a:gd name="connsiteX71" fmla="*/ 1098550 w 1681551"/>
                <a:gd name="connsiteY71" fmla="*/ 796925 h 866775"/>
                <a:gd name="connsiteX72" fmla="*/ 1117600 w 1681551"/>
                <a:gd name="connsiteY72" fmla="*/ 784225 h 866775"/>
                <a:gd name="connsiteX73" fmla="*/ 1127125 w 1681551"/>
                <a:gd name="connsiteY73" fmla="*/ 777875 h 866775"/>
                <a:gd name="connsiteX74" fmla="*/ 1133475 w 1681551"/>
                <a:gd name="connsiteY74" fmla="*/ 768350 h 866775"/>
                <a:gd name="connsiteX75" fmla="*/ 1162050 w 1681551"/>
                <a:gd name="connsiteY75" fmla="*/ 742950 h 866775"/>
                <a:gd name="connsiteX76" fmla="*/ 1168400 w 1681551"/>
                <a:gd name="connsiteY76" fmla="*/ 733425 h 866775"/>
                <a:gd name="connsiteX77" fmla="*/ 1187450 w 1681551"/>
                <a:gd name="connsiteY77" fmla="*/ 714375 h 866775"/>
                <a:gd name="connsiteX78" fmla="*/ 1193800 w 1681551"/>
                <a:gd name="connsiteY78" fmla="*/ 704850 h 866775"/>
                <a:gd name="connsiteX79" fmla="*/ 1212850 w 1681551"/>
                <a:gd name="connsiteY79" fmla="*/ 682625 h 866775"/>
                <a:gd name="connsiteX80" fmla="*/ 1231900 w 1681551"/>
                <a:gd name="connsiteY80" fmla="*/ 654050 h 866775"/>
                <a:gd name="connsiteX81" fmla="*/ 1263650 w 1681551"/>
                <a:gd name="connsiteY81" fmla="*/ 606425 h 866775"/>
                <a:gd name="connsiteX82" fmla="*/ 1276350 w 1681551"/>
                <a:gd name="connsiteY82" fmla="*/ 587375 h 866775"/>
                <a:gd name="connsiteX83" fmla="*/ 1282700 w 1681551"/>
                <a:gd name="connsiteY83" fmla="*/ 577850 h 866775"/>
                <a:gd name="connsiteX84" fmla="*/ 1292225 w 1681551"/>
                <a:gd name="connsiteY84" fmla="*/ 568325 h 866775"/>
                <a:gd name="connsiteX85" fmla="*/ 1304925 w 1681551"/>
                <a:gd name="connsiteY85" fmla="*/ 549275 h 866775"/>
                <a:gd name="connsiteX86" fmla="*/ 1311275 w 1681551"/>
                <a:gd name="connsiteY86" fmla="*/ 539750 h 866775"/>
                <a:gd name="connsiteX87" fmla="*/ 1320800 w 1681551"/>
                <a:gd name="connsiteY87" fmla="*/ 530225 h 866775"/>
                <a:gd name="connsiteX88" fmla="*/ 1333500 w 1681551"/>
                <a:gd name="connsiteY88" fmla="*/ 511175 h 866775"/>
                <a:gd name="connsiteX89" fmla="*/ 1346200 w 1681551"/>
                <a:gd name="connsiteY89" fmla="*/ 492125 h 866775"/>
                <a:gd name="connsiteX90" fmla="*/ 1352550 w 1681551"/>
                <a:gd name="connsiteY90" fmla="*/ 482600 h 866775"/>
                <a:gd name="connsiteX91" fmla="*/ 1362075 w 1681551"/>
                <a:gd name="connsiteY91" fmla="*/ 473075 h 866775"/>
                <a:gd name="connsiteX92" fmla="*/ 1374775 w 1681551"/>
                <a:gd name="connsiteY92" fmla="*/ 454025 h 866775"/>
                <a:gd name="connsiteX93" fmla="*/ 1381125 w 1681551"/>
                <a:gd name="connsiteY93" fmla="*/ 444500 h 866775"/>
                <a:gd name="connsiteX94" fmla="*/ 1412875 w 1681551"/>
                <a:gd name="connsiteY94" fmla="*/ 396875 h 866775"/>
                <a:gd name="connsiteX95" fmla="*/ 1419225 w 1681551"/>
                <a:gd name="connsiteY95" fmla="*/ 387350 h 866775"/>
                <a:gd name="connsiteX96" fmla="*/ 1425575 w 1681551"/>
                <a:gd name="connsiteY96" fmla="*/ 377825 h 866775"/>
                <a:gd name="connsiteX97" fmla="*/ 1435100 w 1681551"/>
                <a:gd name="connsiteY97" fmla="*/ 368300 h 866775"/>
                <a:gd name="connsiteX98" fmla="*/ 1447800 w 1681551"/>
                <a:gd name="connsiteY98" fmla="*/ 349250 h 866775"/>
                <a:gd name="connsiteX99" fmla="*/ 1454150 w 1681551"/>
                <a:gd name="connsiteY99" fmla="*/ 339725 h 866775"/>
                <a:gd name="connsiteX100" fmla="*/ 1470025 w 1681551"/>
                <a:gd name="connsiteY100" fmla="*/ 320675 h 866775"/>
                <a:gd name="connsiteX101" fmla="*/ 1479550 w 1681551"/>
                <a:gd name="connsiteY101" fmla="*/ 311150 h 866775"/>
                <a:gd name="connsiteX102" fmla="*/ 1485900 w 1681551"/>
                <a:gd name="connsiteY102" fmla="*/ 301625 h 866775"/>
                <a:gd name="connsiteX103" fmla="*/ 1495425 w 1681551"/>
                <a:gd name="connsiteY103" fmla="*/ 292100 h 866775"/>
                <a:gd name="connsiteX104" fmla="*/ 1501775 w 1681551"/>
                <a:gd name="connsiteY104" fmla="*/ 282575 h 866775"/>
                <a:gd name="connsiteX105" fmla="*/ 1511300 w 1681551"/>
                <a:gd name="connsiteY105" fmla="*/ 273050 h 866775"/>
                <a:gd name="connsiteX106" fmla="*/ 1517650 w 1681551"/>
                <a:gd name="connsiteY106" fmla="*/ 263525 h 866775"/>
                <a:gd name="connsiteX107" fmla="*/ 1527175 w 1681551"/>
                <a:gd name="connsiteY107" fmla="*/ 254000 h 866775"/>
                <a:gd name="connsiteX108" fmla="*/ 1539875 w 1681551"/>
                <a:gd name="connsiteY108" fmla="*/ 234950 h 866775"/>
                <a:gd name="connsiteX109" fmla="*/ 1546225 w 1681551"/>
                <a:gd name="connsiteY109" fmla="*/ 225425 h 866775"/>
                <a:gd name="connsiteX110" fmla="*/ 1552575 w 1681551"/>
                <a:gd name="connsiteY110" fmla="*/ 215900 h 866775"/>
                <a:gd name="connsiteX111" fmla="*/ 1574800 w 1681551"/>
                <a:gd name="connsiteY111" fmla="*/ 187325 h 866775"/>
                <a:gd name="connsiteX112" fmla="*/ 1606550 w 1681551"/>
                <a:gd name="connsiteY112" fmla="*/ 139700 h 866775"/>
                <a:gd name="connsiteX113" fmla="*/ 1612900 w 1681551"/>
                <a:gd name="connsiteY113" fmla="*/ 130175 h 866775"/>
                <a:gd name="connsiteX114" fmla="*/ 1619250 w 1681551"/>
                <a:gd name="connsiteY114" fmla="*/ 120650 h 866775"/>
                <a:gd name="connsiteX115" fmla="*/ 1628775 w 1681551"/>
                <a:gd name="connsiteY115" fmla="*/ 101600 h 866775"/>
                <a:gd name="connsiteX116" fmla="*/ 1631950 w 1681551"/>
                <a:gd name="connsiteY116" fmla="*/ 92075 h 866775"/>
                <a:gd name="connsiteX117" fmla="*/ 1644650 w 1681551"/>
                <a:gd name="connsiteY117" fmla="*/ 73025 h 866775"/>
                <a:gd name="connsiteX118" fmla="*/ 1651000 w 1681551"/>
                <a:gd name="connsiteY118" fmla="*/ 53975 h 866775"/>
                <a:gd name="connsiteX119" fmla="*/ 1663700 w 1681551"/>
                <a:gd name="connsiteY119" fmla="*/ 34925 h 866775"/>
                <a:gd name="connsiteX120" fmla="*/ 1666875 w 1681551"/>
                <a:gd name="connsiteY120" fmla="*/ 25400 h 866775"/>
                <a:gd name="connsiteX121" fmla="*/ 1679575 w 1681551"/>
                <a:gd name="connsiteY121" fmla="*/ 6350 h 866775"/>
                <a:gd name="connsiteX122" fmla="*/ 1619250 w 1681551"/>
                <a:gd name="connsiteY122" fmla="*/ 9525 h 866775"/>
                <a:gd name="connsiteX123" fmla="*/ 1609725 w 1681551"/>
                <a:gd name="connsiteY123" fmla="*/ 19050 h 866775"/>
                <a:gd name="connsiteX124" fmla="*/ 1603375 w 1681551"/>
                <a:gd name="connsiteY124" fmla="*/ 28575 h 866775"/>
                <a:gd name="connsiteX125" fmla="*/ 1593850 w 1681551"/>
                <a:gd name="connsiteY125" fmla="*/ 34925 h 866775"/>
                <a:gd name="connsiteX126" fmla="*/ 1577975 w 1681551"/>
                <a:gd name="connsiteY126" fmla="*/ 50800 h 866775"/>
                <a:gd name="connsiteX127" fmla="*/ 1571625 w 1681551"/>
                <a:gd name="connsiteY127" fmla="*/ 60325 h 866775"/>
                <a:gd name="connsiteX128" fmla="*/ 1552575 w 1681551"/>
                <a:gd name="connsiteY128" fmla="*/ 79375 h 866775"/>
                <a:gd name="connsiteX129" fmla="*/ 1543050 w 1681551"/>
                <a:gd name="connsiteY129" fmla="*/ 88900 h 866775"/>
                <a:gd name="connsiteX130" fmla="*/ 1533525 w 1681551"/>
                <a:gd name="connsiteY130" fmla="*/ 98425 h 866775"/>
                <a:gd name="connsiteX131" fmla="*/ 1517650 w 1681551"/>
                <a:gd name="connsiteY131" fmla="*/ 114300 h 866775"/>
                <a:gd name="connsiteX132" fmla="*/ 1511300 w 1681551"/>
                <a:gd name="connsiteY132" fmla="*/ 123825 h 866775"/>
                <a:gd name="connsiteX133" fmla="*/ 1479550 w 1681551"/>
                <a:gd name="connsiteY133" fmla="*/ 155575 h 866775"/>
                <a:gd name="connsiteX134" fmla="*/ 1470025 w 1681551"/>
                <a:gd name="connsiteY134" fmla="*/ 165100 h 866775"/>
                <a:gd name="connsiteX135" fmla="*/ 1460500 w 1681551"/>
                <a:gd name="connsiteY135" fmla="*/ 177800 h 866775"/>
                <a:gd name="connsiteX136" fmla="*/ 1428750 w 1681551"/>
                <a:gd name="connsiteY136" fmla="*/ 209550 h 866775"/>
                <a:gd name="connsiteX137" fmla="*/ 1397000 w 1681551"/>
                <a:gd name="connsiteY137" fmla="*/ 247650 h 866775"/>
                <a:gd name="connsiteX138" fmla="*/ 1381125 w 1681551"/>
                <a:gd name="connsiteY138" fmla="*/ 266700 h 866775"/>
                <a:gd name="connsiteX139" fmla="*/ 1368425 w 1681551"/>
                <a:gd name="connsiteY139" fmla="*/ 288925 h 866775"/>
                <a:gd name="connsiteX140" fmla="*/ 1355725 w 1681551"/>
                <a:gd name="connsiteY140" fmla="*/ 307975 h 866775"/>
                <a:gd name="connsiteX141" fmla="*/ 1339850 w 1681551"/>
                <a:gd name="connsiteY141" fmla="*/ 327025 h 866775"/>
                <a:gd name="connsiteX142" fmla="*/ 1330325 w 1681551"/>
                <a:gd name="connsiteY142" fmla="*/ 342900 h 866775"/>
                <a:gd name="connsiteX143" fmla="*/ 1320800 w 1681551"/>
                <a:gd name="connsiteY143" fmla="*/ 352425 h 866775"/>
                <a:gd name="connsiteX144" fmla="*/ 1295400 w 1681551"/>
                <a:gd name="connsiteY144" fmla="*/ 381000 h 866775"/>
                <a:gd name="connsiteX145" fmla="*/ 1266825 w 1681551"/>
                <a:gd name="connsiteY145" fmla="*/ 403225 h 866775"/>
                <a:gd name="connsiteX146" fmla="*/ 1247775 w 1681551"/>
                <a:gd name="connsiteY146" fmla="*/ 415925 h 866775"/>
                <a:gd name="connsiteX147" fmla="*/ 1238250 w 1681551"/>
                <a:gd name="connsiteY147" fmla="*/ 425450 h 866775"/>
                <a:gd name="connsiteX148" fmla="*/ 1216025 w 1681551"/>
                <a:gd name="connsiteY148" fmla="*/ 438150 h 866775"/>
                <a:gd name="connsiteX149" fmla="*/ 1190625 w 1681551"/>
                <a:gd name="connsiteY149" fmla="*/ 454025 h 866775"/>
                <a:gd name="connsiteX150" fmla="*/ 1155700 w 1681551"/>
                <a:gd name="connsiteY150" fmla="*/ 466725 h 866775"/>
                <a:gd name="connsiteX151" fmla="*/ 1136650 w 1681551"/>
                <a:gd name="connsiteY151" fmla="*/ 473075 h 866775"/>
                <a:gd name="connsiteX152" fmla="*/ 1092200 w 1681551"/>
                <a:gd name="connsiteY152" fmla="*/ 485775 h 866775"/>
                <a:gd name="connsiteX153" fmla="*/ 1076325 w 1681551"/>
                <a:gd name="connsiteY153" fmla="*/ 488950 h 866775"/>
                <a:gd name="connsiteX154" fmla="*/ 1066800 w 1681551"/>
                <a:gd name="connsiteY154" fmla="*/ 492125 h 866775"/>
                <a:gd name="connsiteX155" fmla="*/ 1031875 w 1681551"/>
                <a:gd name="connsiteY155" fmla="*/ 498475 h 866775"/>
                <a:gd name="connsiteX156" fmla="*/ 952500 w 1681551"/>
                <a:gd name="connsiteY156" fmla="*/ 508000 h 866775"/>
                <a:gd name="connsiteX157" fmla="*/ 879475 w 1681551"/>
                <a:gd name="connsiteY157" fmla="*/ 504825 h 866775"/>
                <a:gd name="connsiteX158" fmla="*/ 777875 w 1681551"/>
                <a:gd name="connsiteY158" fmla="*/ 498475 h 866775"/>
                <a:gd name="connsiteX159" fmla="*/ 730250 w 1681551"/>
                <a:gd name="connsiteY159" fmla="*/ 492125 h 866775"/>
                <a:gd name="connsiteX160" fmla="*/ 708025 w 1681551"/>
                <a:gd name="connsiteY160" fmla="*/ 488950 h 866775"/>
                <a:gd name="connsiteX161" fmla="*/ 688975 w 1681551"/>
                <a:gd name="connsiteY161" fmla="*/ 485775 h 866775"/>
                <a:gd name="connsiteX162" fmla="*/ 660400 w 1681551"/>
                <a:gd name="connsiteY162" fmla="*/ 482600 h 866775"/>
                <a:gd name="connsiteX163" fmla="*/ 622300 w 1681551"/>
                <a:gd name="connsiteY163" fmla="*/ 476250 h 866775"/>
                <a:gd name="connsiteX164" fmla="*/ 612775 w 1681551"/>
                <a:gd name="connsiteY164" fmla="*/ 473075 h 866775"/>
                <a:gd name="connsiteX165" fmla="*/ 574675 w 1681551"/>
                <a:gd name="connsiteY165" fmla="*/ 466725 h 866775"/>
                <a:gd name="connsiteX166" fmla="*/ 565150 w 1681551"/>
                <a:gd name="connsiteY166" fmla="*/ 463550 h 866775"/>
                <a:gd name="connsiteX167" fmla="*/ 555625 w 1681551"/>
                <a:gd name="connsiteY167" fmla="*/ 457200 h 866775"/>
                <a:gd name="connsiteX168" fmla="*/ 542925 w 1681551"/>
                <a:gd name="connsiteY168" fmla="*/ 450850 h 866775"/>
                <a:gd name="connsiteX169" fmla="*/ 530225 w 1681551"/>
                <a:gd name="connsiteY169" fmla="*/ 441325 h 866775"/>
                <a:gd name="connsiteX170" fmla="*/ 520700 w 1681551"/>
                <a:gd name="connsiteY170" fmla="*/ 438150 h 866775"/>
                <a:gd name="connsiteX171" fmla="*/ 508000 w 1681551"/>
                <a:gd name="connsiteY171" fmla="*/ 431800 h 866775"/>
                <a:gd name="connsiteX172" fmla="*/ 488950 w 1681551"/>
                <a:gd name="connsiteY172" fmla="*/ 415925 h 866775"/>
                <a:gd name="connsiteX173" fmla="*/ 479425 w 1681551"/>
                <a:gd name="connsiteY173" fmla="*/ 409575 h 866775"/>
                <a:gd name="connsiteX174" fmla="*/ 469900 w 1681551"/>
                <a:gd name="connsiteY174" fmla="*/ 400050 h 866775"/>
                <a:gd name="connsiteX175" fmla="*/ 434975 w 1681551"/>
                <a:gd name="connsiteY175" fmla="*/ 368300 h 866775"/>
                <a:gd name="connsiteX176" fmla="*/ 412750 w 1681551"/>
                <a:gd name="connsiteY176" fmla="*/ 349250 h 866775"/>
                <a:gd name="connsiteX177" fmla="*/ 390525 w 1681551"/>
                <a:gd name="connsiteY177" fmla="*/ 327025 h 866775"/>
                <a:gd name="connsiteX178" fmla="*/ 381000 w 1681551"/>
                <a:gd name="connsiteY178" fmla="*/ 317500 h 866775"/>
                <a:gd name="connsiteX179" fmla="*/ 371475 w 1681551"/>
                <a:gd name="connsiteY179" fmla="*/ 304800 h 866775"/>
                <a:gd name="connsiteX180" fmla="*/ 349250 w 1681551"/>
                <a:gd name="connsiteY180" fmla="*/ 282575 h 866775"/>
                <a:gd name="connsiteX181" fmla="*/ 336550 w 1681551"/>
                <a:gd name="connsiteY181" fmla="*/ 266700 h 866775"/>
                <a:gd name="connsiteX182" fmla="*/ 323850 w 1681551"/>
                <a:gd name="connsiteY182" fmla="*/ 254000 h 866775"/>
                <a:gd name="connsiteX183" fmla="*/ 314325 w 1681551"/>
                <a:gd name="connsiteY183" fmla="*/ 241300 h 866775"/>
                <a:gd name="connsiteX184" fmla="*/ 301625 w 1681551"/>
                <a:gd name="connsiteY184" fmla="*/ 231775 h 866775"/>
                <a:gd name="connsiteX185" fmla="*/ 292100 w 1681551"/>
                <a:gd name="connsiteY185" fmla="*/ 219075 h 866775"/>
                <a:gd name="connsiteX186" fmla="*/ 273050 w 1681551"/>
                <a:gd name="connsiteY186" fmla="*/ 200025 h 866775"/>
                <a:gd name="connsiteX187" fmla="*/ 260350 w 1681551"/>
                <a:gd name="connsiteY187" fmla="*/ 190500 h 866775"/>
                <a:gd name="connsiteX188" fmla="*/ 247650 w 1681551"/>
                <a:gd name="connsiteY188" fmla="*/ 171450 h 866775"/>
                <a:gd name="connsiteX189" fmla="*/ 231775 w 1681551"/>
                <a:gd name="connsiteY189" fmla="*/ 146050 h 866775"/>
                <a:gd name="connsiteX190" fmla="*/ 222250 w 1681551"/>
                <a:gd name="connsiteY190" fmla="*/ 136525 h 866775"/>
                <a:gd name="connsiteX191" fmla="*/ 209550 w 1681551"/>
                <a:gd name="connsiteY191" fmla="*/ 117475 h 866775"/>
                <a:gd name="connsiteX192" fmla="*/ 200025 w 1681551"/>
                <a:gd name="connsiteY192" fmla="*/ 111125 h 866775"/>
                <a:gd name="connsiteX193" fmla="*/ 190500 w 1681551"/>
                <a:gd name="connsiteY193" fmla="*/ 101600 h 866775"/>
                <a:gd name="connsiteX194" fmla="*/ 184150 w 1681551"/>
                <a:gd name="connsiteY194" fmla="*/ 92075 h 866775"/>
                <a:gd name="connsiteX195" fmla="*/ 171450 w 1681551"/>
                <a:gd name="connsiteY195" fmla="*/ 85725 h 866775"/>
                <a:gd name="connsiteX196" fmla="*/ 142875 w 1681551"/>
                <a:gd name="connsiteY196" fmla="*/ 66675 h 866775"/>
                <a:gd name="connsiteX197" fmla="*/ 133350 w 1681551"/>
                <a:gd name="connsiteY197" fmla="*/ 60325 h 866775"/>
                <a:gd name="connsiteX198" fmla="*/ 111125 w 1681551"/>
                <a:gd name="connsiteY198" fmla="*/ 31750 h 866775"/>
                <a:gd name="connsiteX199" fmla="*/ 107950 w 1681551"/>
                <a:gd name="connsiteY199" fmla="*/ 22225 h 866775"/>
                <a:gd name="connsiteX200" fmla="*/ 98425 w 1681551"/>
                <a:gd name="connsiteY200" fmla="*/ 12700 h 866775"/>
                <a:gd name="connsiteX201" fmla="*/ 79375 w 1681551"/>
                <a:gd name="connsiteY201" fmla="*/ 0 h 866775"/>
                <a:gd name="connsiteX202" fmla="*/ 69850 w 1681551"/>
                <a:gd name="connsiteY202" fmla="*/ 3175 h 866775"/>
                <a:gd name="connsiteX203" fmla="*/ 0 w 1681551"/>
                <a:gd name="connsiteY203" fmla="*/ 9525 h 866775"/>
                <a:gd name="connsiteX0" fmla="*/ 0 w 1681551"/>
                <a:gd name="connsiteY0" fmla="*/ 9525 h 866775"/>
                <a:gd name="connsiteX1" fmla="*/ 0 w 1681551"/>
                <a:gd name="connsiteY1" fmla="*/ 9525 h 866775"/>
                <a:gd name="connsiteX2" fmla="*/ 12700 w 1681551"/>
                <a:gd name="connsiteY2" fmla="*/ 47625 h 866775"/>
                <a:gd name="connsiteX3" fmla="*/ 19050 w 1681551"/>
                <a:gd name="connsiteY3" fmla="*/ 57150 h 866775"/>
                <a:gd name="connsiteX4" fmla="*/ 28575 w 1681551"/>
                <a:gd name="connsiteY4" fmla="*/ 85725 h 866775"/>
                <a:gd name="connsiteX5" fmla="*/ 31750 w 1681551"/>
                <a:gd name="connsiteY5" fmla="*/ 95250 h 866775"/>
                <a:gd name="connsiteX6" fmla="*/ 41275 w 1681551"/>
                <a:gd name="connsiteY6" fmla="*/ 114300 h 866775"/>
                <a:gd name="connsiteX7" fmla="*/ 47625 w 1681551"/>
                <a:gd name="connsiteY7" fmla="*/ 123825 h 866775"/>
                <a:gd name="connsiteX8" fmla="*/ 53975 w 1681551"/>
                <a:gd name="connsiteY8" fmla="*/ 142875 h 866775"/>
                <a:gd name="connsiteX9" fmla="*/ 60325 w 1681551"/>
                <a:gd name="connsiteY9" fmla="*/ 152400 h 866775"/>
                <a:gd name="connsiteX10" fmla="*/ 66675 w 1681551"/>
                <a:gd name="connsiteY10" fmla="*/ 171450 h 866775"/>
                <a:gd name="connsiteX11" fmla="*/ 73025 w 1681551"/>
                <a:gd name="connsiteY11" fmla="*/ 190500 h 866775"/>
                <a:gd name="connsiteX12" fmla="*/ 76200 w 1681551"/>
                <a:gd name="connsiteY12" fmla="*/ 200025 h 866775"/>
                <a:gd name="connsiteX13" fmla="*/ 79375 w 1681551"/>
                <a:gd name="connsiteY13" fmla="*/ 209550 h 866775"/>
                <a:gd name="connsiteX14" fmla="*/ 85725 w 1681551"/>
                <a:gd name="connsiteY14" fmla="*/ 219075 h 866775"/>
                <a:gd name="connsiteX15" fmla="*/ 88900 w 1681551"/>
                <a:gd name="connsiteY15" fmla="*/ 228600 h 866775"/>
                <a:gd name="connsiteX16" fmla="*/ 111125 w 1681551"/>
                <a:gd name="connsiteY16" fmla="*/ 254000 h 866775"/>
                <a:gd name="connsiteX17" fmla="*/ 117475 w 1681551"/>
                <a:gd name="connsiteY17" fmla="*/ 263525 h 866775"/>
                <a:gd name="connsiteX18" fmla="*/ 136525 w 1681551"/>
                <a:gd name="connsiteY18" fmla="*/ 276225 h 866775"/>
                <a:gd name="connsiteX19" fmla="*/ 149225 w 1681551"/>
                <a:gd name="connsiteY19" fmla="*/ 295275 h 866775"/>
                <a:gd name="connsiteX20" fmla="*/ 158750 w 1681551"/>
                <a:gd name="connsiteY20" fmla="*/ 304800 h 866775"/>
                <a:gd name="connsiteX21" fmla="*/ 177800 w 1681551"/>
                <a:gd name="connsiteY21" fmla="*/ 333375 h 866775"/>
                <a:gd name="connsiteX22" fmla="*/ 184150 w 1681551"/>
                <a:gd name="connsiteY22" fmla="*/ 342900 h 866775"/>
                <a:gd name="connsiteX23" fmla="*/ 190500 w 1681551"/>
                <a:gd name="connsiteY23" fmla="*/ 352425 h 866775"/>
                <a:gd name="connsiteX24" fmla="*/ 200025 w 1681551"/>
                <a:gd name="connsiteY24" fmla="*/ 371475 h 866775"/>
                <a:gd name="connsiteX25" fmla="*/ 203200 w 1681551"/>
                <a:gd name="connsiteY25" fmla="*/ 381000 h 866775"/>
                <a:gd name="connsiteX26" fmla="*/ 212725 w 1681551"/>
                <a:gd name="connsiteY26" fmla="*/ 390525 h 866775"/>
                <a:gd name="connsiteX27" fmla="*/ 225425 w 1681551"/>
                <a:gd name="connsiteY27" fmla="*/ 409575 h 866775"/>
                <a:gd name="connsiteX28" fmla="*/ 231775 w 1681551"/>
                <a:gd name="connsiteY28" fmla="*/ 419100 h 866775"/>
                <a:gd name="connsiteX29" fmla="*/ 234950 w 1681551"/>
                <a:gd name="connsiteY29" fmla="*/ 428625 h 866775"/>
                <a:gd name="connsiteX30" fmla="*/ 257175 w 1681551"/>
                <a:gd name="connsiteY30" fmla="*/ 447675 h 866775"/>
                <a:gd name="connsiteX31" fmla="*/ 282575 w 1681551"/>
                <a:gd name="connsiteY31" fmla="*/ 469900 h 866775"/>
                <a:gd name="connsiteX32" fmla="*/ 288925 w 1681551"/>
                <a:gd name="connsiteY32" fmla="*/ 479425 h 866775"/>
                <a:gd name="connsiteX33" fmla="*/ 307975 w 1681551"/>
                <a:gd name="connsiteY33" fmla="*/ 492125 h 866775"/>
                <a:gd name="connsiteX34" fmla="*/ 323850 w 1681551"/>
                <a:gd name="connsiteY34" fmla="*/ 511175 h 866775"/>
                <a:gd name="connsiteX35" fmla="*/ 336550 w 1681551"/>
                <a:gd name="connsiteY35" fmla="*/ 530225 h 866775"/>
                <a:gd name="connsiteX36" fmla="*/ 342900 w 1681551"/>
                <a:gd name="connsiteY36" fmla="*/ 539750 h 866775"/>
                <a:gd name="connsiteX37" fmla="*/ 352425 w 1681551"/>
                <a:gd name="connsiteY37" fmla="*/ 549275 h 866775"/>
                <a:gd name="connsiteX38" fmla="*/ 365125 w 1681551"/>
                <a:gd name="connsiteY38" fmla="*/ 568325 h 866775"/>
                <a:gd name="connsiteX39" fmla="*/ 371475 w 1681551"/>
                <a:gd name="connsiteY39" fmla="*/ 577850 h 866775"/>
                <a:gd name="connsiteX40" fmla="*/ 381000 w 1681551"/>
                <a:gd name="connsiteY40" fmla="*/ 587375 h 866775"/>
                <a:gd name="connsiteX41" fmla="*/ 393700 w 1681551"/>
                <a:gd name="connsiteY41" fmla="*/ 606425 h 866775"/>
                <a:gd name="connsiteX42" fmla="*/ 415925 w 1681551"/>
                <a:gd name="connsiteY42" fmla="*/ 631825 h 866775"/>
                <a:gd name="connsiteX43" fmla="*/ 434975 w 1681551"/>
                <a:gd name="connsiteY43" fmla="*/ 648716 h 866775"/>
                <a:gd name="connsiteX44" fmla="*/ 455168 w 1681551"/>
                <a:gd name="connsiteY44" fmla="*/ 665353 h 866775"/>
                <a:gd name="connsiteX45" fmla="*/ 473075 w 1681551"/>
                <a:gd name="connsiteY45" fmla="*/ 682625 h 866775"/>
                <a:gd name="connsiteX46" fmla="*/ 482600 w 1681551"/>
                <a:gd name="connsiteY46" fmla="*/ 688975 h 866775"/>
                <a:gd name="connsiteX47" fmla="*/ 504825 w 1681551"/>
                <a:gd name="connsiteY47" fmla="*/ 704850 h 866775"/>
                <a:gd name="connsiteX48" fmla="*/ 517525 w 1681551"/>
                <a:gd name="connsiteY48" fmla="*/ 711200 h 866775"/>
                <a:gd name="connsiteX49" fmla="*/ 546100 w 1681551"/>
                <a:gd name="connsiteY49" fmla="*/ 727075 h 866775"/>
                <a:gd name="connsiteX50" fmla="*/ 565150 w 1681551"/>
                <a:gd name="connsiteY50" fmla="*/ 742950 h 866775"/>
                <a:gd name="connsiteX51" fmla="*/ 584200 w 1681551"/>
                <a:gd name="connsiteY51" fmla="*/ 752475 h 866775"/>
                <a:gd name="connsiteX52" fmla="*/ 603250 w 1681551"/>
                <a:gd name="connsiteY52" fmla="*/ 768350 h 866775"/>
                <a:gd name="connsiteX53" fmla="*/ 612775 w 1681551"/>
                <a:gd name="connsiteY53" fmla="*/ 777875 h 866775"/>
                <a:gd name="connsiteX54" fmla="*/ 631825 w 1681551"/>
                <a:gd name="connsiteY54" fmla="*/ 790575 h 866775"/>
                <a:gd name="connsiteX55" fmla="*/ 641350 w 1681551"/>
                <a:gd name="connsiteY55" fmla="*/ 796925 h 866775"/>
                <a:gd name="connsiteX56" fmla="*/ 650875 w 1681551"/>
                <a:gd name="connsiteY56" fmla="*/ 803275 h 866775"/>
                <a:gd name="connsiteX57" fmla="*/ 663575 w 1681551"/>
                <a:gd name="connsiteY57" fmla="*/ 812800 h 866775"/>
                <a:gd name="connsiteX58" fmla="*/ 676275 w 1681551"/>
                <a:gd name="connsiteY58" fmla="*/ 819150 h 866775"/>
                <a:gd name="connsiteX59" fmla="*/ 685800 w 1681551"/>
                <a:gd name="connsiteY59" fmla="*/ 825500 h 866775"/>
                <a:gd name="connsiteX60" fmla="*/ 698500 w 1681551"/>
                <a:gd name="connsiteY60" fmla="*/ 831850 h 866775"/>
                <a:gd name="connsiteX61" fmla="*/ 733425 w 1681551"/>
                <a:gd name="connsiteY61" fmla="*/ 850900 h 866775"/>
                <a:gd name="connsiteX62" fmla="*/ 746125 w 1681551"/>
                <a:gd name="connsiteY62" fmla="*/ 854075 h 866775"/>
                <a:gd name="connsiteX63" fmla="*/ 755650 w 1681551"/>
                <a:gd name="connsiteY63" fmla="*/ 860425 h 866775"/>
                <a:gd name="connsiteX64" fmla="*/ 784225 w 1681551"/>
                <a:gd name="connsiteY64" fmla="*/ 866775 h 866775"/>
                <a:gd name="connsiteX65" fmla="*/ 955675 w 1681551"/>
                <a:gd name="connsiteY65" fmla="*/ 860425 h 866775"/>
                <a:gd name="connsiteX66" fmla="*/ 987425 w 1681551"/>
                <a:gd name="connsiteY66" fmla="*/ 854075 h 866775"/>
                <a:gd name="connsiteX67" fmla="*/ 1022350 w 1681551"/>
                <a:gd name="connsiteY67" fmla="*/ 847725 h 866775"/>
                <a:gd name="connsiteX68" fmla="*/ 1050925 w 1681551"/>
                <a:gd name="connsiteY68" fmla="*/ 831850 h 866775"/>
                <a:gd name="connsiteX69" fmla="*/ 1060450 w 1681551"/>
                <a:gd name="connsiteY69" fmla="*/ 822325 h 866775"/>
                <a:gd name="connsiteX70" fmla="*/ 1079500 w 1681551"/>
                <a:gd name="connsiteY70" fmla="*/ 812800 h 866775"/>
                <a:gd name="connsiteX71" fmla="*/ 1098550 w 1681551"/>
                <a:gd name="connsiteY71" fmla="*/ 796925 h 866775"/>
                <a:gd name="connsiteX72" fmla="*/ 1117600 w 1681551"/>
                <a:gd name="connsiteY72" fmla="*/ 784225 h 866775"/>
                <a:gd name="connsiteX73" fmla="*/ 1127125 w 1681551"/>
                <a:gd name="connsiteY73" fmla="*/ 777875 h 866775"/>
                <a:gd name="connsiteX74" fmla="*/ 1133475 w 1681551"/>
                <a:gd name="connsiteY74" fmla="*/ 768350 h 866775"/>
                <a:gd name="connsiteX75" fmla="*/ 1162050 w 1681551"/>
                <a:gd name="connsiteY75" fmla="*/ 742950 h 866775"/>
                <a:gd name="connsiteX76" fmla="*/ 1168400 w 1681551"/>
                <a:gd name="connsiteY76" fmla="*/ 733425 h 866775"/>
                <a:gd name="connsiteX77" fmla="*/ 1187450 w 1681551"/>
                <a:gd name="connsiteY77" fmla="*/ 714375 h 866775"/>
                <a:gd name="connsiteX78" fmla="*/ 1193800 w 1681551"/>
                <a:gd name="connsiteY78" fmla="*/ 704850 h 866775"/>
                <a:gd name="connsiteX79" fmla="*/ 1212850 w 1681551"/>
                <a:gd name="connsiteY79" fmla="*/ 682625 h 866775"/>
                <a:gd name="connsiteX80" fmla="*/ 1231900 w 1681551"/>
                <a:gd name="connsiteY80" fmla="*/ 654050 h 866775"/>
                <a:gd name="connsiteX81" fmla="*/ 1263650 w 1681551"/>
                <a:gd name="connsiteY81" fmla="*/ 606425 h 866775"/>
                <a:gd name="connsiteX82" fmla="*/ 1276350 w 1681551"/>
                <a:gd name="connsiteY82" fmla="*/ 587375 h 866775"/>
                <a:gd name="connsiteX83" fmla="*/ 1282700 w 1681551"/>
                <a:gd name="connsiteY83" fmla="*/ 577850 h 866775"/>
                <a:gd name="connsiteX84" fmla="*/ 1292225 w 1681551"/>
                <a:gd name="connsiteY84" fmla="*/ 568325 h 866775"/>
                <a:gd name="connsiteX85" fmla="*/ 1304925 w 1681551"/>
                <a:gd name="connsiteY85" fmla="*/ 549275 h 866775"/>
                <a:gd name="connsiteX86" fmla="*/ 1311275 w 1681551"/>
                <a:gd name="connsiteY86" fmla="*/ 539750 h 866775"/>
                <a:gd name="connsiteX87" fmla="*/ 1320800 w 1681551"/>
                <a:gd name="connsiteY87" fmla="*/ 530225 h 866775"/>
                <a:gd name="connsiteX88" fmla="*/ 1333500 w 1681551"/>
                <a:gd name="connsiteY88" fmla="*/ 511175 h 866775"/>
                <a:gd name="connsiteX89" fmla="*/ 1346200 w 1681551"/>
                <a:gd name="connsiteY89" fmla="*/ 492125 h 866775"/>
                <a:gd name="connsiteX90" fmla="*/ 1352550 w 1681551"/>
                <a:gd name="connsiteY90" fmla="*/ 482600 h 866775"/>
                <a:gd name="connsiteX91" fmla="*/ 1362075 w 1681551"/>
                <a:gd name="connsiteY91" fmla="*/ 473075 h 866775"/>
                <a:gd name="connsiteX92" fmla="*/ 1374775 w 1681551"/>
                <a:gd name="connsiteY92" fmla="*/ 454025 h 866775"/>
                <a:gd name="connsiteX93" fmla="*/ 1381125 w 1681551"/>
                <a:gd name="connsiteY93" fmla="*/ 444500 h 866775"/>
                <a:gd name="connsiteX94" fmla="*/ 1412875 w 1681551"/>
                <a:gd name="connsiteY94" fmla="*/ 396875 h 866775"/>
                <a:gd name="connsiteX95" fmla="*/ 1419225 w 1681551"/>
                <a:gd name="connsiteY95" fmla="*/ 387350 h 866775"/>
                <a:gd name="connsiteX96" fmla="*/ 1425575 w 1681551"/>
                <a:gd name="connsiteY96" fmla="*/ 377825 h 866775"/>
                <a:gd name="connsiteX97" fmla="*/ 1435100 w 1681551"/>
                <a:gd name="connsiteY97" fmla="*/ 368300 h 866775"/>
                <a:gd name="connsiteX98" fmla="*/ 1447800 w 1681551"/>
                <a:gd name="connsiteY98" fmla="*/ 349250 h 866775"/>
                <a:gd name="connsiteX99" fmla="*/ 1454150 w 1681551"/>
                <a:gd name="connsiteY99" fmla="*/ 339725 h 866775"/>
                <a:gd name="connsiteX100" fmla="*/ 1470025 w 1681551"/>
                <a:gd name="connsiteY100" fmla="*/ 320675 h 866775"/>
                <a:gd name="connsiteX101" fmla="*/ 1479550 w 1681551"/>
                <a:gd name="connsiteY101" fmla="*/ 311150 h 866775"/>
                <a:gd name="connsiteX102" fmla="*/ 1485900 w 1681551"/>
                <a:gd name="connsiteY102" fmla="*/ 301625 h 866775"/>
                <a:gd name="connsiteX103" fmla="*/ 1495425 w 1681551"/>
                <a:gd name="connsiteY103" fmla="*/ 292100 h 866775"/>
                <a:gd name="connsiteX104" fmla="*/ 1501775 w 1681551"/>
                <a:gd name="connsiteY104" fmla="*/ 282575 h 866775"/>
                <a:gd name="connsiteX105" fmla="*/ 1511300 w 1681551"/>
                <a:gd name="connsiteY105" fmla="*/ 273050 h 866775"/>
                <a:gd name="connsiteX106" fmla="*/ 1517650 w 1681551"/>
                <a:gd name="connsiteY106" fmla="*/ 263525 h 866775"/>
                <a:gd name="connsiteX107" fmla="*/ 1527175 w 1681551"/>
                <a:gd name="connsiteY107" fmla="*/ 254000 h 866775"/>
                <a:gd name="connsiteX108" fmla="*/ 1539875 w 1681551"/>
                <a:gd name="connsiteY108" fmla="*/ 234950 h 866775"/>
                <a:gd name="connsiteX109" fmla="*/ 1546225 w 1681551"/>
                <a:gd name="connsiteY109" fmla="*/ 225425 h 866775"/>
                <a:gd name="connsiteX110" fmla="*/ 1552575 w 1681551"/>
                <a:gd name="connsiteY110" fmla="*/ 215900 h 866775"/>
                <a:gd name="connsiteX111" fmla="*/ 1574800 w 1681551"/>
                <a:gd name="connsiteY111" fmla="*/ 187325 h 866775"/>
                <a:gd name="connsiteX112" fmla="*/ 1606550 w 1681551"/>
                <a:gd name="connsiteY112" fmla="*/ 139700 h 866775"/>
                <a:gd name="connsiteX113" fmla="*/ 1612900 w 1681551"/>
                <a:gd name="connsiteY113" fmla="*/ 130175 h 866775"/>
                <a:gd name="connsiteX114" fmla="*/ 1619250 w 1681551"/>
                <a:gd name="connsiteY114" fmla="*/ 120650 h 866775"/>
                <a:gd name="connsiteX115" fmla="*/ 1628775 w 1681551"/>
                <a:gd name="connsiteY115" fmla="*/ 101600 h 866775"/>
                <a:gd name="connsiteX116" fmla="*/ 1631950 w 1681551"/>
                <a:gd name="connsiteY116" fmla="*/ 92075 h 866775"/>
                <a:gd name="connsiteX117" fmla="*/ 1644650 w 1681551"/>
                <a:gd name="connsiteY117" fmla="*/ 73025 h 866775"/>
                <a:gd name="connsiteX118" fmla="*/ 1651000 w 1681551"/>
                <a:gd name="connsiteY118" fmla="*/ 53975 h 866775"/>
                <a:gd name="connsiteX119" fmla="*/ 1663700 w 1681551"/>
                <a:gd name="connsiteY119" fmla="*/ 34925 h 866775"/>
                <a:gd name="connsiteX120" fmla="*/ 1666875 w 1681551"/>
                <a:gd name="connsiteY120" fmla="*/ 25400 h 866775"/>
                <a:gd name="connsiteX121" fmla="*/ 1679575 w 1681551"/>
                <a:gd name="connsiteY121" fmla="*/ 6350 h 866775"/>
                <a:gd name="connsiteX122" fmla="*/ 1619250 w 1681551"/>
                <a:gd name="connsiteY122" fmla="*/ 9525 h 866775"/>
                <a:gd name="connsiteX123" fmla="*/ 1609725 w 1681551"/>
                <a:gd name="connsiteY123" fmla="*/ 19050 h 866775"/>
                <a:gd name="connsiteX124" fmla="*/ 1603375 w 1681551"/>
                <a:gd name="connsiteY124" fmla="*/ 28575 h 866775"/>
                <a:gd name="connsiteX125" fmla="*/ 1593850 w 1681551"/>
                <a:gd name="connsiteY125" fmla="*/ 34925 h 866775"/>
                <a:gd name="connsiteX126" fmla="*/ 1577975 w 1681551"/>
                <a:gd name="connsiteY126" fmla="*/ 50800 h 866775"/>
                <a:gd name="connsiteX127" fmla="*/ 1571625 w 1681551"/>
                <a:gd name="connsiteY127" fmla="*/ 60325 h 866775"/>
                <a:gd name="connsiteX128" fmla="*/ 1552575 w 1681551"/>
                <a:gd name="connsiteY128" fmla="*/ 79375 h 866775"/>
                <a:gd name="connsiteX129" fmla="*/ 1543050 w 1681551"/>
                <a:gd name="connsiteY129" fmla="*/ 88900 h 866775"/>
                <a:gd name="connsiteX130" fmla="*/ 1533525 w 1681551"/>
                <a:gd name="connsiteY130" fmla="*/ 98425 h 866775"/>
                <a:gd name="connsiteX131" fmla="*/ 1517650 w 1681551"/>
                <a:gd name="connsiteY131" fmla="*/ 114300 h 866775"/>
                <a:gd name="connsiteX132" fmla="*/ 1511300 w 1681551"/>
                <a:gd name="connsiteY132" fmla="*/ 123825 h 866775"/>
                <a:gd name="connsiteX133" fmla="*/ 1479550 w 1681551"/>
                <a:gd name="connsiteY133" fmla="*/ 155575 h 866775"/>
                <a:gd name="connsiteX134" fmla="*/ 1470025 w 1681551"/>
                <a:gd name="connsiteY134" fmla="*/ 165100 h 866775"/>
                <a:gd name="connsiteX135" fmla="*/ 1460500 w 1681551"/>
                <a:gd name="connsiteY135" fmla="*/ 177800 h 866775"/>
                <a:gd name="connsiteX136" fmla="*/ 1428750 w 1681551"/>
                <a:gd name="connsiteY136" fmla="*/ 209550 h 866775"/>
                <a:gd name="connsiteX137" fmla="*/ 1397000 w 1681551"/>
                <a:gd name="connsiteY137" fmla="*/ 247650 h 866775"/>
                <a:gd name="connsiteX138" fmla="*/ 1381125 w 1681551"/>
                <a:gd name="connsiteY138" fmla="*/ 266700 h 866775"/>
                <a:gd name="connsiteX139" fmla="*/ 1368425 w 1681551"/>
                <a:gd name="connsiteY139" fmla="*/ 288925 h 866775"/>
                <a:gd name="connsiteX140" fmla="*/ 1355725 w 1681551"/>
                <a:gd name="connsiteY140" fmla="*/ 307975 h 866775"/>
                <a:gd name="connsiteX141" fmla="*/ 1339850 w 1681551"/>
                <a:gd name="connsiteY141" fmla="*/ 327025 h 866775"/>
                <a:gd name="connsiteX142" fmla="*/ 1330325 w 1681551"/>
                <a:gd name="connsiteY142" fmla="*/ 342900 h 866775"/>
                <a:gd name="connsiteX143" fmla="*/ 1320800 w 1681551"/>
                <a:gd name="connsiteY143" fmla="*/ 352425 h 866775"/>
                <a:gd name="connsiteX144" fmla="*/ 1295400 w 1681551"/>
                <a:gd name="connsiteY144" fmla="*/ 381000 h 866775"/>
                <a:gd name="connsiteX145" fmla="*/ 1266825 w 1681551"/>
                <a:gd name="connsiteY145" fmla="*/ 403225 h 866775"/>
                <a:gd name="connsiteX146" fmla="*/ 1247775 w 1681551"/>
                <a:gd name="connsiteY146" fmla="*/ 415925 h 866775"/>
                <a:gd name="connsiteX147" fmla="*/ 1238250 w 1681551"/>
                <a:gd name="connsiteY147" fmla="*/ 425450 h 866775"/>
                <a:gd name="connsiteX148" fmla="*/ 1216025 w 1681551"/>
                <a:gd name="connsiteY148" fmla="*/ 438150 h 866775"/>
                <a:gd name="connsiteX149" fmla="*/ 1190625 w 1681551"/>
                <a:gd name="connsiteY149" fmla="*/ 454025 h 866775"/>
                <a:gd name="connsiteX150" fmla="*/ 1155700 w 1681551"/>
                <a:gd name="connsiteY150" fmla="*/ 466725 h 866775"/>
                <a:gd name="connsiteX151" fmla="*/ 1136650 w 1681551"/>
                <a:gd name="connsiteY151" fmla="*/ 473075 h 866775"/>
                <a:gd name="connsiteX152" fmla="*/ 1092200 w 1681551"/>
                <a:gd name="connsiteY152" fmla="*/ 485775 h 866775"/>
                <a:gd name="connsiteX153" fmla="*/ 1076325 w 1681551"/>
                <a:gd name="connsiteY153" fmla="*/ 488950 h 866775"/>
                <a:gd name="connsiteX154" fmla="*/ 1066800 w 1681551"/>
                <a:gd name="connsiteY154" fmla="*/ 492125 h 866775"/>
                <a:gd name="connsiteX155" fmla="*/ 1031875 w 1681551"/>
                <a:gd name="connsiteY155" fmla="*/ 498475 h 866775"/>
                <a:gd name="connsiteX156" fmla="*/ 952500 w 1681551"/>
                <a:gd name="connsiteY156" fmla="*/ 508000 h 866775"/>
                <a:gd name="connsiteX157" fmla="*/ 879475 w 1681551"/>
                <a:gd name="connsiteY157" fmla="*/ 504825 h 866775"/>
                <a:gd name="connsiteX158" fmla="*/ 777875 w 1681551"/>
                <a:gd name="connsiteY158" fmla="*/ 498475 h 866775"/>
                <a:gd name="connsiteX159" fmla="*/ 730250 w 1681551"/>
                <a:gd name="connsiteY159" fmla="*/ 492125 h 866775"/>
                <a:gd name="connsiteX160" fmla="*/ 708025 w 1681551"/>
                <a:gd name="connsiteY160" fmla="*/ 488950 h 866775"/>
                <a:gd name="connsiteX161" fmla="*/ 688975 w 1681551"/>
                <a:gd name="connsiteY161" fmla="*/ 485775 h 866775"/>
                <a:gd name="connsiteX162" fmla="*/ 660400 w 1681551"/>
                <a:gd name="connsiteY162" fmla="*/ 482600 h 866775"/>
                <a:gd name="connsiteX163" fmla="*/ 622300 w 1681551"/>
                <a:gd name="connsiteY163" fmla="*/ 476250 h 866775"/>
                <a:gd name="connsiteX164" fmla="*/ 612775 w 1681551"/>
                <a:gd name="connsiteY164" fmla="*/ 473075 h 866775"/>
                <a:gd name="connsiteX165" fmla="*/ 574675 w 1681551"/>
                <a:gd name="connsiteY165" fmla="*/ 466725 h 866775"/>
                <a:gd name="connsiteX166" fmla="*/ 565150 w 1681551"/>
                <a:gd name="connsiteY166" fmla="*/ 463550 h 866775"/>
                <a:gd name="connsiteX167" fmla="*/ 555625 w 1681551"/>
                <a:gd name="connsiteY167" fmla="*/ 457200 h 866775"/>
                <a:gd name="connsiteX168" fmla="*/ 542925 w 1681551"/>
                <a:gd name="connsiteY168" fmla="*/ 450850 h 866775"/>
                <a:gd name="connsiteX169" fmla="*/ 530225 w 1681551"/>
                <a:gd name="connsiteY169" fmla="*/ 441325 h 866775"/>
                <a:gd name="connsiteX170" fmla="*/ 520700 w 1681551"/>
                <a:gd name="connsiteY170" fmla="*/ 438150 h 866775"/>
                <a:gd name="connsiteX171" fmla="*/ 508000 w 1681551"/>
                <a:gd name="connsiteY171" fmla="*/ 431800 h 866775"/>
                <a:gd name="connsiteX172" fmla="*/ 488950 w 1681551"/>
                <a:gd name="connsiteY172" fmla="*/ 415925 h 866775"/>
                <a:gd name="connsiteX173" fmla="*/ 479425 w 1681551"/>
                <a:gd name="connsiteY173" fmla="*/ 409575 h 866775"/>
                <a:gd name="connsiteX174" fmla="*/ 469900 w 1681551"/>
                <a:gd name="connsiteY174" fmla="*/ 400050 h 866775"/>
                <a:gd name="connsiteX175" fmla="*/ 434975 w 1681551"/>
                <a:gd name="connsiteY175" fmla="*/ 368300 h 866775"/>
                <a:gd name="connsiteX176" fmla="*/ 412750 w 1681551"/>
                <a:gd name="connsiteY176" fmla="*/ 349250 h 866775"/>
                <a:gd name="connsiteX177" fmla="*/ 390525 w 1681551"/>
                <a:gd name="connsiteY177" fmla="*/ 327025 h 866775"/>
                <a:gd name="connsiteX178" fmla="*/ 381000 w 1681551"/>
                <a:gd name="connsiteY178" fmla="*/ 317500 h 866775"/>
                <a:gd name="connsiteX179" fmla="*/ 371475 w 1681551"/>
                <a:gd name="connsiteY179" fmla="*/ 304800 h 866775"/>
                <a:gd name="connsiteX180" fmla="*/ 349250 w 1681551"/>
                <a:gd name="connsiteY180" fmla="*/ 282575 h 866775"/>
                <a:gd name="connsiteX181" fmla="*/ 336550 w 1681551"/>
                <a:gd name="connsiteY181" fmla="*/ 266700 h 866775"/>
                <a:gd name="connsiteX182" fmla="*/ 323850 w 1681551"/>
                <a:gd name="connsiteY182" fmla="*/ 254000 h 866775"/>
                <a:gd name="connsiteX183" fmla="*/ 314325 w 1681551"/>
                <a:gd name="connsiteY183" fmla="*/ 241300 h 866775"/>
                <a:gd name="connsiteX184" fmla="*/ 301625 w 1681551"/>
                <a:gd name="connsiteY184" fmla="*/ 231775 h 866775"/>
                <a:gd name="connsiteX185" fmla="*/ 292100 w 1681551"/>
                <a:gd name="connsiteY185" fmla="*/ 219075 h 866775"/>
                <a:gd name="connsiteX186" fmla="*/ 273050 w 1681551"/>
                <a:gd name="connsiteY186" fmla="*/ 200025 h 866775"/>
                <a:gd name="connsiteX187" fmla="*/ 260350 w 1681551"/>
                <a:gd name="connsiteY187" fmla="*/ 190500 h 866775"/>
                <a:gd name="connsiteX188" fmla="*/ 247650 w 1681551"/>
                <a:gd name="connsiteY188" fmla="*/ 171450 h 866775"/>
                <a:gd name="connsiteX189" fmla="*/ 231775 w 1681551"/>
                <a:gd name="connsiteY189" fmla="*/ 146050 h 866775"/>
                <a:gd name="connsiteX190" fmla="*/ 222250 w 1681551"/>
                <a:gd name="connsiteY190" fmla="*/ 136525 h 866775"/>
                <a:gd name="connsiteX191" fmla="*/ 209550 w 1681551"/>
                <a:gd name="connsiteY191" fmla="*/ 117475 h 866775"/>
                <a:gd name="connsiteX192" fmla="*/ 200025 w 1681551"/>
                <a:gd name="connsiteY192" fmla="*/ 111125 h 866775"/>
                <a:gd name="connsiteX193" fmla="*/ 190500 w 1681551"/>
                <a:gd name="connsiteY193" fmla="*/ 101600 h 866775"/>
                <a:gd name="connsiteX194" fmla="*/ 184150 w 1681551"/>
                <a:gd name="connsiteY194" fmla="*/ 92075 h 866775"/>
                <a:gd name="connsiteX195" fmla="*/ 171450 w 1681551"/>
                <a:gd name="connsiteY195" fmla="*/ 85725 h 866775"/>
                <a:gd name="connsiteX196" fmla="*/ 142875 w 1681551"/>
                <a:gd name="connsiteY196" fmla="*/ 66675 h 866775"/>
                <a:gd name="connsiteX197" fmla="*/ 133350 w 1681551"/>
                <a:gd name="connsiteY197" fmla="*/ 60325 h 866775"/>
                <a:gd name="connsiteX198" fmla="*/ 111125 w 1681551"/>
                <a:gd name="connsiteY198" fmla="*/ 31750 h 866775"/>
                <a:gd name="connsiteX199" fmla="*/ 107950 w 1681551"/>
                <a:gd name="connsiteY199" fmla="*/ 22225 h 866775"/>
                <a:gd name="connsiteX200" fmla="*/ 98425 w 1681551"/>
                <a:gd name="connsiteY200" fmla="*/ 12700 h 866775"/>
                <a:gd name="connsiteX201" fmla="*/ 79375 w 1681551"/>
                <a:gd name="connsiteY201" fmla="*/ 0 h 866775"/>
                <a:gd name="connsiteX202" fmla="*/ 69850 w 1681551"/>
                <a:gd name="connsiteY202" fmla="*/ 3175 h 866775"/>
                <a:gd name="connsiteX203" fmla="*/ 0 w 1681551"/>
                <a:gd name="connsiteY203" fmla="*/ 9525 h 866775"/>
                <a:gd name="connsiteX0" fmla="*/ 0 w 1681551"/>
                <a:gd name="connsiteY0" fmla="*/ 9525 h 866775"/>
                <a:gd name="connsiteX1" fmla="*/ 0 w 1681551"/>
                <a:gd name="connsiteY1" fmla="*/ 9525 h 866775"/>
                <a:gd name="connsiteX2" fmla="*/ 12700 w 1681551"/>
                <a:gd name="connsiteY2" fmla="*/ 47625 h 866775"/>
                <a:gd name="connsiteX3" fmla="*/ 19050 w 1681551"/>
                <a:gd name="connsiteY3" fmla="*/ 57150 h 866775"/>
                <a:gd name="connsiteX4" fmla="*/ 28575 w 1681551"/>
                <a:gd name="connsiteY4" fmla="*/ 85725 h 866775"/>
                <a:gd name="connsiteX5" fmla="*/ 31750 w 1681551"/>
                <a:gd name="connsiteY5" fmla="*/ 95250 h 866775"/>
                <a:gd name="connsiteX6" fmla="*/ 41275 w 1681551"/>
                <a:gd name="connsiteY6" fmla="*/ 114300 h 866775"/>
                <a:gd name="connsiteX7" fmla="*/ 47625 w 1681551"/>
                <a:gd name="connsiteY7" fmla="*/ 123825 h 866775"/>
                <a:gd name="connsiteX8" fmla="*/ 53975 w 1681551"/>
                <a:gd name="connsiteY8" fmla="*/ 142875 h 866775"/>
                <a:gd name="connsiteX9" fmla="*/ 60325 w 1681551"/>
                <a:gd name="connsiteY9" fmla="*/ 152400 h 866775"/>
                <a:gd name="connsiteX10" fmla="*/ 66675 w 1681551"/>
                <a:gd name="connsiteY10" fmla="*/ 171450 h 866775"/>
                <a:gd name="connsiteX11" fmla="*/ 73025 w 1681551"/>
                <a:gd name="connsiteY11" fmla="*/ 190500 h 866775"/>
                <a:gd name="connsiteX12" fmla="*/ 85091 w 1681551"/>
                <a:gd name="connsiteY12" fmla="*/ 200025 h 866775"/>
                <a:gd name="connsiteX13" fmla="*/ 79375 w 1681551"/>
                <a:gd name="connsiteY13" fmla="*/ 209550 h 866775"/>
                <a:gd name="connsiteX14" fmla="*/ 85725 w 1681551"/>
                <a:gd name="connsiteY14" fmla="*/ 219075 h 866775"/>
                <a:gd name="connsiteX15" fmla="*/ 88900 w 1681551"/>
                <a:gd name="connsiteY15" fmla="*/ 228600 h 866775"/>
                <a:gd name="connsiteX16" fmla="*/ 111125 w 1681551"/>
                <a:gd name="connsiteY16" fmla="*/ 254000 h 866775"/>
                <a:gd name="connsiteX17" fmla="*/ 117475 w 1681551"/>
                <a:gd name="connsiteY17" fmla="*/ 263525 h 866775"/>
                <a:gd name="connsiteX18" fmla="*/ 136525 w 1681551"/>
                <a:gd name="connsiteY18" fmla="*/ 276225 h 866775"/>
                <a:gd name="connsiteX19" fmla="*/ 149225 w 1681551"/>
                <a:gd name="connsiteY19" fmla="*/ 295275 h 866775"/>
                <a:gd name="connsiteX20" fmla="*/ 158750 w 1681551"/>
                <a:gd name="connsiteY20" fmla="*/ 304800 h 866775"/>
                <a:gd name="connsiteX21" fmla="*/ 177800 w 1681551"/>
                <a:gd name="connsiteY21" fmla="*/ 333375 h 866775"/>
                <a:gd name="connsiteX22" fmla="*/ 184150 w 1681551"/>
                <a:gd name="connsiteY22" fmla="*/ 342900 h 866775"/>
                <a:gd name="connsiteX23" fmla="*/ 190500 w 1681551"/>
                <a:gd name="connsiteY23" fmla="*/ 352425 h 866775"/>
                <a:gd name="connsiteX24" fmla="*/ 200025 w 1681551"/>
                <a:gd name="connsiteY24" fmla="*/ 371475 h 866775"/>
                <a:gd name="connsiteX25" fmla="*/ 203200 w 1681551"/>
                <a:gd name="connsiteY25" fmla="*/ 381000 h 866775"/>
                <a:gd name="connsiteX26" fmla="*/ 212725 w 1681551"/>
                <a:gd name="connsiteY26" fmla="*/ 390525 h 866775"/>
                <a:gd name="connsiteX27" fmla="*/ 225425 w 1681551"/>
                <a:gd name="connsiteY27" fmla="*/ 409575 h 866775"/>
                <a:gd name="connsiteX28" fmla="*/ 231775 w 1681551"/>
                <a:gd name="connsiteY28" fmla="*/ 419100 h 866775"/>
                <a:gd name="connsiteX29" fmla="*/ 234950 w 1681551"/>
                <a:gd name="connsiteY29" fmla="*/ 428625 h 866775"/>
                <a:gd name="connsiteX30" fmla="*/ 257175 w 1681551"/>
                <a:gd name="connsiteY30" fmla="*/ 447675 h 866775"/>
                <a:gd name="connsiteX31" fmla="*/ 282575 w 1681551"/>
                <a:gd name="connsiteY31" fmla="*/ 469900 h 866775"/>
                <a:gd name="connsiteX32" fmla="*/ 288925 w 1681551"/>
                <a:gd name="connsiteY32" fmla="*/ 479425 h 866775"/>
                <a:gd name="connsiteX33" fmla="*/ 307975 w 1681551"/>
                <a:gd name="connsiteY33" fmla="*/ 492125 h 866775"/>
                <a:gd name="connsiteX34" fmla="*/ 323850 w 1681551"/>
                <a:gd name="connsiteY34" fmla="*/ 511175 h 866775"/>
                <a:gd name="connsiteX35" fmla="*/ 336550 w 1681551"/>
                <a:gd name="connsiteY35" fmla="*/ 530225 h 866775"/>
                <a:gd name="connsiteX36" fmla="*/ 342900 w 1681551"/>
                <a:gd name="connsiteY36" fmla="*/ 539750 h 866775"/>
                <a:gd name="connsiteX37" fmla="*/ 352425 w 1681551"/>
                <a:gd name="connsiteY37" fmla="*/ 549275 h 866775"/>
                <a:gd name="connsiteX38" fmla="*/ 365125 w 1681551"/>
                <a:gd name="connsiteY38" fmla="*/ 568325 h 866775"/>
                <a:gd name="connsiteX39" fmla="*/ 371475 w 1681551"/>
                <a:gd name="connsiteY39" fmla="*/ 577850 h 866775"/>
                <a:gd name="connsiteX40" fmla="*/ 381000 w 1681551"/>
                <a:gd name="connsiteY40" fmla="*/ 587375 h 866775"/>
                <a:gd name="connsiteX41" fmla="*/ 393700 w 1681551"/>
                <a:gd name="connsiteY41" fmla="*/ 606425 h 866775"/>
                <a:gd name="connsiteX42" fmla="*/ 415925 w 1681551"/>
                <a:gd name="connsiteY42" fmla="*/ 631825 h 866775"/>
                <a:gd name="connsiteX43" fmla="*/ 434975 w 1681551"/>
                <a:gd name="connsiteY43" fmla="*/ 648716 h 866775"/>
                <a:gd name="connsiteX44" fmla="*/ 455168 w 1681551"/>
                <a:gd name="connsiteY44" fmla="*/ 665353 h 866775"/>
                <a:gd name="connsiteX45" fmla="*/ 473075 w 1681551"/>
                <a:gd name="connsiteY45" fmla="*/ 682625 h 866775"/>
                <a:gd name="connsiteX46" fmla="*/ 482600 w 1681551"/>
                <a:gd name="connsiteY46" fmla="*/ 688975 h 866775"/>
                <a:gd name="connsiteX47" fmla="*/ 504825 w 1681551"/>
                <a:gd name="connsiteY47" fmla="*/ 704850 h 866775"/>
                <a:gd name="connsiteX48" fmla="*/ 517525 w 1681551"/>
                <a:gd name="connsiteY48" fmla="*/ 711200 h 866775"/>
                <a:gd name="connsiteX49" fmla="*/ 546100 w 1681551"/>
                <a:gd name="connsiteY49" fmla="*/ 727075 h 866775"/>
                <a:gd name="connsiteX50" fmla="*/ 565150 w 1681551"/>
                <a:gd name="connsiteY50" fmla="*/ 742950 h 866775"/>
                <a:gd name="connsiteX51" fmla="*/ 584200 w 1681551"/>
                <a:gd name="connsiteY51" fmla="*/ 752475 h 866775"/>
                <a:gd name="connsiteX52" fmla="*/ 603250 w 1681551"/>
                <a:gd name="connsiteY52" fmla="*/ 768350 h 866775"/>
                <a:gd name="connsiteX53" fmla="*/ 612775 w 1681551"/>
                <a:gd name="connsiteY53" fmla="*/ 777875 h 866775"/>
                <a:gd name="connsiteX54" fmla="*/ 631825 w 1681551"/>
                <a:gd name="connsiteY54" fmla="*/ 790575 h 866775"/>
                <a:gd name="connsiteX55" fmla="*/ 641350 w 1681551"/>
                <a:gd name="connsiteY55" fmla="*/ 796925 h 866775"/>
                <a:gd name="connsiteX56" fmla="*/ 650875 w 1681551"/>
                <a:gd name="connsiteY56" fmla="*/ 803275 h 866775"/>
                <a:gd name="connsiteX57" fmla="*/ 663575 w 1681551"/>
                <a:gd name="connsiteY57" fmla="*/ 812800 h 866775"/>
                <a:gd name="connsiteX58" fmla="*/ 676275 w 1681551"/>
                <a:gd name="connsiteY58" fmla="*/ 819150 h 866775"/>
                <a:gd name="connsiteX59" fmla="*/ 685800 w 1681551"/>
                <a:gd name="connsiteY59" fmla="*/ 825500 h 866775"/>
                <a:gd name="connsiteX60" fmla="*/ 698500 w 1681551"/>
                <a:gd name="connsiteY60" fmla="*/ 831850 h 866775"/>
                <a:gd name="connsiteX61" fmla="*/ 733425 w 1681551"/>
                <a:gd name="connsiteY61" fmla="*/ 850900 h 866775"/>
                <a:gd name="connsiteX62" fmla="*/ 746125 w 1681551"/>
                <a:gd name="connsiteY62" fmla="*/ 854075 h 866775"/>
                <a:gd name="connsiteX63" fmla="*/ 755650 w 1681551"/>
                <a:gd name="connsiteY63" fmla="*/ 860425 h 866775"/>
                <a:gd name="connsiteX64" fmla="*/ 784225 w 1681551"/>
                <a:gd name="connsiteY64" fmla="*/ 866775 h 866775"/>
                <a:gd name="connsiteX65" fmla="*/ 955675 w 1681551"/>
                <a:gd name="connsiteY65" fmla="*/ 860425 h 866775"/>
                <a:gd name="connsiteX66" fmla="*/ 987425 w 1681551"/>
                <a:gd name="connsiteY66" fmla="*/ 854075 h 866775"/>
                <a:gd name="connsiteX67" fmla="*/ 1022350 w 1681551"/>
                <a:gd name="connsiteY67" fmla="*/ 847725 h 866775"/>
                <a:gd name="connsiteX68" fmla="*/ 1050925 w 1681551"/>
                <a:gd name="connsiteY68" fmla="*/ 831850 h 866775"/>
                <a:gd name="connsiteX69" fmla="*/ 1060450 w 1681551"/>
                <a:gd name="connsiteY69" fmla="*/ 822325 h 866775"/>
                <a:gd name="connsiteX70" fmla="*/ 1079500 w 1681551"/>
                <a:gd name="connsiteY70" fmla="*/ 812800 h 866775"/>
                <a:gd name="connsiteX71" fmla="*/ 1098550 w 1681551"/>
                <a:gd name="connsiteY71" fmla="*/ 796925 h 866775"/>
                <a:gd name="connsiteX72" fmla="*/ 1117600 w 1681551"/>
                <a:gd name="connsiteY72" fmla="*/ 784225 h 866775"/>
                <a:gd name="connsiteX73" fmla="*/ 1127125 w 1681551"/>
                <a:gd name="connsiteY73" fmla="*/ 777875 h 866775"/>
                <a:gd name="connsiteX74" fmla="*/ 1133475 w 1681551"/>
                <a:gd name="connsiteY74" fmla="*/ 768350 h 866775"/>
                <a:gd name="connsiteX75" fmla="*/ 1162050 w 1681551"/>
                <a:gd name="connsiteY75" fmla="*/ 742950 h 866775"/>
                <a:gd name="connsiteX76" fmla="*/ 1168400 w 1681551"/>
                <a:gd name="connsiteY76" fmla="*/ 733425 h 866775"/>
                <a:gd name="connsiteX77" fmla="*/ 1187450 w 1681551"/>
                <a:gd name="connsiteY77" fmla="*/ 714375 h 866775"/>
                <a:gd name="connsiteX78" fmla="*/ 1193800 w 1681551"/>
                <a:gd name="connsiteY78" fmla="*/ 704850 h 866775"/>
                <a:gd name="connsiteX79" fmla="*/ 1212850 w 1681551"/>
                <a:gd name="connsiteY79" fmla="*/ 682625 h 866775"/>
                <a:gd name="connsiteX80" fmla="*/ 1231900 w 1681551"/>
                <a:gd name="connsiteY80" fmla="*/ 654050 h 866775"/>
                <a:gd name="connsiteX81" fmla="*/ 1263650 w 1681551"/>
                <a:gd name="connsiteY81" fmla="*/ 606425 h 866775"/>
                <a:gd name="connsiteX82" fmla="*/ 1276350 w 1681551"/>
                <a:gd name="connsiteY82" fmla="*/ 587375 h 866775"/>
                <a:gd name="connsiteX83" fmla="*/ 1282700 w 1681551"/>
                <a:gd name="connsiteY83" fmla="*/ 577850 h 866775"/>
                <a:gd name="connsiteX84" fmla="*/ 1292225 w 1681551"/>
                <a:gd name="connsiteY84" fmla="*/ 568325 h 866775"/>
                <a:gd name="connsiteX85" fmla="*/ 1304925 w 1681551"/>
                <a:gd name="connsiteY85" fmla="*/ 549275 h 866775"/>
                <a:gd name="connsiteX86" fmla="*/ 1311275 w 1681551"/>
                <a:gd name="connsiteY86" fmla="*/ 539750 h 866775"/>
                <a:gd name="connsiteX87" fmla="*/ 1320800 w 1681551"/>
                <a:gd name="connsiteY87" fmla="*/ 530225 h 866775"/>
                <a:gd name="connsiteX88" fmla="*/ 1333500 w 1681551"/>
                <a:gd name="connsiteY88" fmla="*/ 511175 h 866775"/>
                <a:gd name="connsiteX89" fmla="*/ 1346200 w 1681551"/>
                <a:gd name="connsiteY89" fmla="*/ 492125 h 866775"/>
                <a:gd name="connsiteX90" fmla="*/ 1352550 w 1681551"/>
                <a:gd name="connsiteY90" fmla="*/ 482600 h 866775"/>
                <a:gd name="connsiteX91" fmla="*/ 1362075 w 1681551"/>
                <a:gd name="connsiteY91" fmla="*/ 473075 h 866775"/>
                <a:gd name="connsiteX92" fmla="*/ 1374775 w 1681551"/>
                <a:gd name="connsiteY92" fmla="*/ 454025 h 866775"/>
                <a:gd name="connsiteX93" fmla="*/ 1381125 w 1681551"/>
                <a:gd name="connsiteY93" fmla="*/ 444500 h 866775"/>
                <a:gd name="connsiteX94" fmla="*/ 1412875 w 1681551"/>
                <a:gd name="connsiteY94" fmla="*/ 396875 h 866775"/>
                <a:gd name="connsiteX95" fmla="*/ 1419225 w 1681551"/>
                <a:gd name="connsiteY95" fmla="*/ 387350 h 866775"/>
                <a:gd name="connsiteX96" fmla="*/ 1425575 w 1681551"/>
                <a:gd name="connsiteY96" fmla="*/ 377825 h 866775"/>
                <a:gd name="connsiteX97" fmla="*/ 1435100 w 1681551"/>
                <a:gd name="connsiteY97" fmla="*/ 368300 h 866775"/>
                <a:gd name="connsiteX98" fmla="*/ 1447800 w 1681551"/>
                <a:gd name="connsiteY98" fmla="*/ 349250 h 866775"/>
                <a:gd name="connsiteX99" fmla="*/ 1454150 w 1681551"/>
                <a:gd name="connsiteY99" fmla="*/ 339725 h 866775"/>
                <a:gd name="connsiteX100" fmla="*/ 1470025 w 1681551"/>
                <a:gd name="connsiteY100" fmla="*/ 320675 h 866775"/>
                <a:gd name="connsiteX101" fmla="*/ 1479550 w 1681551"/>
                <a:gd name="connsiteY101" fmla="*/ 311150 h 866775"/>
                <a:gd name="connsiteX102" fmla="*/ 1485900 w 1681551"/>
                <a:gd name="connsiteY102" fmla="*/ 301625 h 866775"/>
                <a:gd name="connsiteX103" fmla="*/ 1495425 w 1681551"/>
                <a:gd name="connsiteY103" fmla="*/ 292100 h 866775"/>
                <a:gd name="connsiteX104" fmla="*/ 1501775 w 1681551"/>
                <a:gd name="connsiteY104" fmla="*/ 282575 h 866775"/>
                <a:gd name="connsiteX105" fmla="*/ 1511300 w 1681551"/>
                <a:gd name="connsiteY105" fmla="*/ 273050 h 866775"/>
                <a:gd name="connsiteX106" fmla="*/ 1517650 w 1681551"/>
                <a:gd name="connsiteY106" fmla="*/ 263525 h 866775"/>
                <a:gd name="connsiteX107" fmla="*/ 1527175 w 1681551"/>
                <a:gd name="connsiteY107" fmla="*/ 254000 h 866775"/>
                <a:gd name="connsiteX108" fmla="*/ 1539875 w 1681551"/>
                <a:gd name="connsiteY108" fmla="*/ 234950 h 866775"/>
                <a:gd name="connsiteX109" fmla="*/ 1546225 w 1681551"/>
                <a:gd name="connsiteY109" fmla="*/ 225425 h 866775"/>
                <a:gd name="connsiteX110" fmla="*/ 1552575 w 1681551"/>
                <a:gd name="connsiteY110" fmla="*/ 215900 h 866775"/>
                <a:gd name="connsiteX111" fmla="*/ 1574800 w 1681551"/>
                <a:gd name="connsiteY111" fmla="*/ 187325 h 866775"/>
                <a:gd name="connsiteX112" fmla="*/ 1606550 w 1681551"/>
                <a:gd name="connsiteY112" fmla="*/ 139700 h 866775"/>
                <a:gd name="connsiteX113" fmla="*/ 1612900 w 1681551"/>
                <a:gd name="connsiteY113" fmla="*/ 130175 h 866775"/>
                <a:gd name="connsiteX114" fmla="*/ 1619250 w 1681551"/>
                <a:gd name="connsiteY114" fmla="*/ 120650 h 866775"/>
                <a:gd name="connsiteX115" fmla="*/ 1628775 w 1681551"/>
                <a:gd name="connsiteY115" fmla="*/ 101600 h 866775"/>
                <a:gd name="connsiteX116" fmla="*/ 1631950 w 1681551"/>
                <a:gd name="connsiteY116" fmla="*/ 92075 h 866775"/>
                <a:gd name="connsiteX117" fmla="*/ 1644650 w 1681551"/>
                <a:gd name="connsiteY117" fmla="*/ 73025 h 866775"/>
                <a:gd name="connsiteX118" fmla="*/ 1651000 w 1681551"/>
                <a:gd name="connsiteY118" fmla="*/ 53975 h 866775"/>
                <a:gd name="connsiteX119" fmla="*/ 1663700 w 1681551"/>
                <a:gd name="connsiteY119" fmla="*/ 34925 h 866775"/>
                <a:gd name="connsiteX120" fmla="*/ 1666875 w 1681551"/>
                <a:gd name="connsiteY120" fmla="*/ 25400 h 866775"/>
                <a:gd name="connsiteX121" fmla="*/ 1679575 w 1681551"/>
                <a:gd name="connsiteY121" fmla="*/ 6350 h 866775"/>
                <a:gd name="connsiteX122" fmla="*/ 1619250 w 1681551"/>
                <a:gd name="connsiteY122" fmla="*/ 9525 h 866775"/>
                <a:gd name="connsiteX123" fmla="*/ 1609725 w 1681551"/>
                <a:gd name="connsiteY123" fmla="*/ 19050 h 866775"/>
                <a:gd name="connsiteX124" fmla="*/ 1603375 w 1681551"/>
                <a:gd name="connsiteY124" fmla="*/ 28575 h 866775"/>
                <a:gd name="connsiteX125" fmla="*/ 1593850 w 1681551"/>
                <a:gd name="connsiteY125" fmla="*/ 34925 h 866775"/>
                <a:gd name="connsiteX126" fmla="*/ 1577975 w 1681551"/>
                <a:gd name="connsiteY126" fmla="*/ 50800 h 866775"/>
                <a:gd name="connsiteX127" fmla="*/ 1571625 w 1681551"/>
                <a:gd name="connsiteY127" fmla="*/ 60325 h 866775"/>
                <a:gd name="connsiteX128" fmla="*/ 1552575 w 1681551"/>
                <a:gd name="connsiteY128" fmla="*/ 79375 h 866775"/>
                <a:gd name="connsiteX129" fmla="*/ 1543050 w 1681551"/>
                <a:gd name="connsiteY129" fmla="*/ 88900 h 866775"/>
                <a:gd name="connsiteX130" fmla="*/ 1533525 w 1681551"/>
                <a:gd name="connsiteY130" fmla="*/ 98425 h 866775"/>
                <a:gd name="connsiteX131" fmla="*/ 1517650 w 1681551"/>
                <a:gd name="connsiteY131" fmla="*/ 114300 h 866775"/>
                <a:gd name="connsiteX132" fmla="*/ 1511300 w 1681551"/>
                <a:gd name="connsiteY132" fmla="*/ 123825 h 866775"/>
                <a:gd name="connsiteX133" fmla="*/ 1479550 w 1681551"/>
                <a:gd name="connsiteY133" fmla="*/ 155575 h 866775"/>
                <a:gd name="connsiteX134" fmla="*/ 1470025 w 1681551"/>
                <a:gd name="connsiteY134" fmla="*/ 165100 h 866775"/>
                <a:gd name="connsiteX135" fmla="*/ 1460500 w 1681551"/>
                <a:gd name="connsiteY135" fmla="*/ 177800 h 866775"/>
                <a:gd name="connsiteX136" fmla="*/ 1428750 w 1681551"/>
                <a:gd name="connsiteY136" fmla="*/ 209550 h 866775"/>
                <a:gd name="connsiteX137" fmla="*/ 1397000 w 1681551"/>
                <a:gd name="connsiteY137" fmla="*/ 247650 h 866775"/>
                <a:gd name="connsiteX138" fmla="*/ 1381125 w 1681551"/>
                <a:gd name="connsiteY138" fmla="*/ 266700 h 866775"/>
                <a:gd name="connsiteX139" fmla="*/ 1368425 w 1681551"/>
                <a:gd name="connsiteY139" fmla="*/ 288925 h 866775"/>
                <a:gd name="connsiteX140" fmla="*/ 1355725 w 1681551"/>
                <a:gd name="connsiteY140" fmla="*/ 307975 h 866775"/>
                <a:gd name="connsiteX141" fmla="*/ 1339850 w 1681551"/>
                <a:gd name="connsiteY141" fmla="*/ 327025 h 866775"/>
                <a:gd name="connsiteX142" fmla="*/ 1330325 w 1681551"/>
                <a:gd name="connsiteY142" fmla="*/ 342900 h 866775"/>
                <a:gd name="connsiteX143" fmla="*/ 1320800 w 1681551"/>
                <a:gd name="connsiteY143" fmla="*/ 352425 h 866775"/>
                <a:gd name="connsiteX144" fmla="*/ 1295400 w 1681551"/>
                <a:gd name="connsiteY144" fmla="*/ 381000 h 866775"/>
                <a:gd name="connsiteX145" fmla="*/ 1266825 w 1681551"/>
                <a:gd name="connsiteY145" fmla="*/ 403225 h 866775"/>
                <a:gd name="connsiteX146" fmla="*/ 1247775 w 1681551"/>
                <a:gd name="connsiteY146" fmla="*/ 415925 h 866775"/>
                <a:gd name="connsiteX147" fmla="*/ 1238250 w 1681551"/>
                <a:gd name="connsiteY147" fmla="*/ 425450 h 866775"/>
                <a:gd name="connsiteX148" fmla="*/ 1216025 w 1681551"/>
                <a:gd name="connsiteY148" fmla="*/ 438150 h 866775"/>
                <a:gd name="connsiteX149" fmla="*/ 1190625 w 1681551"/>
                <a:gd name="connsiteY149" fmla="*/ 454025 h 866775"/>
                <a:gd name="connsiteX150" fmla="*/ 1155700 w 1681551"/>
                <a:gd name="connsiteY150" fmla="*/ 466725 h 866775"/>
                <a:gd name="connsiteX151" fmla="*/ 1136650 w 1681551"/>
                <a:gd name="connsiteY151" fmla="*/ 473075 h 866775"/>
                <a:gd name="connsiteX152" fmla="*/ 1092200 w 1681551"/>
                <a:gd name="connsiteY152" fmla="*/ 485775 h 866775"/>
                <a:gd name="connsiteX153" fmla="*/ 1076325 w 1681551"/>
                <a:gd name="connsiteY153" fmla="*/ 488950 h 866775"/>
                <a:gd name="connsiteX154" fmla="*/ 1066800 w 1681551"/>
                <a:gd name="connsiteY154" fmla="*/ 492125 h 866775"/>
                <a:gd name="connsiteX155" fmla="*/ 1031875 w 1681551"/>
                <a:gd name="connsiteY155" fmla="*/ 498475 h 866775"/>
                <a:gd name="connsiteX156" fmla="*/ 952500 w 1681551"/>
                <a:gd name="connsiteY156" fmla="*/ 508000 h 866775"/>
                <a:gd name="connsiteX157" fmla="*/ 879475 w 1681551"/>
                <a:gd name="connsiteY157" fmla="*/ 504825 h 866775"/>
                <a:gd name="connsiteX158" fmla="*/ 777875 w 1681551"/>
                <a:gd name="connsiteY158" fmla="*/ 498475 h 866775"/>
                <a:gd name="connsiteX159" fmla="*/ 730250 w 1681551"/>
                <a:gd name="connsiteY159" fmla="*/ 492125 h 866775"/>
                <a:gd name="connsiteX160" fmla="*/ 708025 w 1681551"/>
                <a:gd name="connsiteY160" fmla="*/ 488950 h 866775"/>
                <a:gd name="connsiteX161" fmla="*/ 688975 w 1681551"/>
                <a:gd name="connsiteY161" fmla="*/ 485775 h 866775"/>
                <a:gd name="connsiteX162" fmla="*/ 660400 w 1681551"/>
                <a:gd name="connsiteY162" fmla="*/ 482600 h 866775"/>
                <a:gd name="connsiteX163" fmla="*/ 622300 w 1681551"/>
                <a:gd name="connsiteY163" fmla="*/ 476250 h 866775"/>
                <a:gd name="connsiteX164" fmla="*/ 612775 w 1681551"/>
                <a:gd name="connsiteY164" fmla="*/ 473075 h 866775"/>
                <a:gd name="connsiteX165" fmla="*/ 574675 w 1681551"/>
                <a:gd name="connsiteY165" fmla="*/ 466725 h 866775"/>
                <a:gd name="connsiteX166" fmla="*/ 565150 w 1681551"/>
                <a:gd name="connsiteY166" fmla="*/ 463550 h 866775"/>
                <a:gd name="connsiteX167" fmla="*/ 555625 w 1681551"/>
                <a:gd name="connsiteY167" fmla="*/ 457200 h 866775"/>
                <a:gd name="connsiteX168" fmla="*/ 542925 w 1681551"/>
                <a:gd name="connsiteY168" fmla="*/ 450850 h 866775"/>
                <a:gd name="connsiteX169" fmla="*/ 530225 w 1681551"/>
                <a:gd name="connsiteY169" fmla="*/ 441325 h 866775"/>
                <a:gd name="connsiteX170" fmla="*/ 520700 w 1681551"/>
                <a:gd name="connsiteY170" fmla="*/ 438150 h 866775"/>
                <a:gd name="connsiteX171" fmla="*/ 508000 w 1681551"/>
                <a:gd name="connsiteY171" fmla="*/ 431800 h 866775"/>
                <a:gd name="connsiteX172" fmla="*/ 488950 w 1681551"/>
                <a:gd name="connsiteY172" fmla="*/ 415925 h 866775"/>
                <a:gd name="connsiteX173" fmla="*/ 479425 w 1681551"/>
                <a:gd name="connsiteY173" fmla="*/ 409575 h 866775"/>
                <a:gd name="connsiteX174" fmla="*/ 469900 w 1681551"/>
                <a:gd name="connsiteY174" fmla="*/ 400050 h 866775"/>
                <a:gd name="connsiteX175" fmla="*/ 434975 w 1681551"/>
                <a:gd name="connsiteY175" fmla="*/ 368300 h 866775"/>
                <a:gd name="connsiteX176" fmla="*/ 412750 w 1681551"/>
                <a:gd name="connsiteY176" fmla="*/ 349250 h 866775"/>
                <a:gd name="connsiteX177" fmla="*/ 390525 w 1681551"/>
                <a:gd name="connsiteY177" fmla="*/ 327025 h 866775"/>
                <a:gd name="connsiteX178" fmla="*/ 381000 w 1681551"/>
                <a:gd name="connsiteY178" fmla="*/ 317500 h 866775"/>
                <a:gd name="connsiteX179" fmla="*/ 371475 w 1681551"/>
                <a:gd name="connsiteY179" fmla="*/ 304800 h 866775"/>
                <a:gd name="connsiteX180" fmla="*/ 349250 w 1681551"/>
                <a:gd name="connsiteY180" fmla="*/ 282575 h 866775"/>
                <a:gd name="connsiteX181" fmla="*/ 336550 w 1681551"/>
                <a:gd name="connsiteY181" fmla="*/ 266700 h 866775"/>
                <a:gd name="connsiteX182" fmla="*/ 323850 w 1681551"/>
                <a:gd name="connsiteY182" fmla="*/ 254000 h 866775"/>
                <a:gd name="connsiteX183" fmla="*/ 314325 w 1681551"/>
                <a:gd name="connsiteY183" fmla="*/ 241300 h 866775"/>
                <a:gd name="connsiteX184" fmla="*/ 301625 w 1681551"/>
                <a:gd name="connsiteY184" fmla="*/ 231775 h 866775"/>
                <a:gd name="connsiteX185" fmla="*/ 292100 w 1681551"/>
                <a:gd name="connsiteY185" fmla="*/ 219075 h 866775"/>
                <a:gd name="connsiteX186" fmla="*/ 273050 w 1681551"/>
                <a:gd name="connsiteY186" fmla="*/ 200025 h 866775"/>
                <a:gd name="connsiteX187" fmla="*/ 260350 w 1681551"/>
                <a:gd name="connsiteY187" fmla="*/ 190500 h 866775"/>
                <a:gd name="connsiteX188" fmla="*/ 247650 w 1681551"/>
                <a:gd name="connsiteY188" fmla="*/ 171450 h 866775"/>
                <a:gd name="connsiteX189" fmla="*/ 231775 w 1681551"/>
                <a:gd name="connsiteY189" fmla="*/ 146050 h 866775"/>
                <a:gd name="connsiteX190" fmla="*/ 222250 w 1681551"/>
                <a:gd name="connsiteY190" fmla="*/ 136525 h 866775"/>
                <a:gd name="connsiteX191" fmla="*/ 209550 w 1681551"/>
                <a:gd name="connsiteY191" fmla="*/ 117475 h 866775"/>
                <a:gd name="connsiteX192" fmla="*/ 200025 w 1681551"/>
                <a:gd name="connsiteY192" fmla="*/ 111125 h 866775"/>
                <a:gd name="connsiteX193" fmla="*/ 190500 w 1681551"/>
                <a:gd name="connsiteY193" fmla="*/ 101600 h 866775"/>
                <a:gd name="connsiteX194" fmla="*/ 184150 w 1681551"/>
                <a:gd name="connsiteY194" fmla="*/ 92075 h 866775"/>
                <a:gd name="connsiteX195" fmla="*/ 171450 w 1681551"/>
                <a:gd name="connsiteY195" fmla="*/ 85725 h 866775"/>
                <a:gd name="connsiteX196" fmla="*/ 142875 w 1681551"/>
                <a:gd name="connsiteY196" fmla="*/ 66675 h 866775"/>
                <a:gd name="connsiteX197" fmla="*/ 133350 w 1681551"/>
                <a:gd name="connsiteY197" fmla="*/ 60325 h 866775"/>
                <a:gd name="connsiteX198" fmla="*/ 111125 w 1681551"/>
                <a:gd name="connsiteY198" fmla="*/ 31750 h 866775"/>
                <a:gd name="connsiteX199" fmla="*/ 107950 w 1681551"/>
                <a:gd name="connsiteY199" fmla="*/ 22225 h 866775"/>
                <a:gd name="connsiteX200" fmla="*/ 98425 w 1681551"/>
                <a:gd name="connsiteY200" fmla="*/ 12700 h 866775"/>
                <a:gd name="connsiteX201" fmla="*/ 79375 w 1681551"/>
                <a:gd name="connsiteY201" fmla="*/ 0 h 866775"/>
                <a:gd name="connsiteX202" fmla="*/ 69850 w 1681551"/>
                <a:gd name="connsiteY202" fmla="*/ 3175 h 866775"/>
                <a:gd name="connsiteX203" fmla="*/ 0 w 1681551"/>
                <a:gd name="connsiteY203" fmla="*/ 9525 h 866775"/>
                <a:gd name="connsiteX0" fmla="*/ 0 w 1681551"/>
                <a:gd name="connsiteY0" fmla="*/ 9525 h 866775"/>
                <a:gd name="connsiteX1" fmla="*/ 0 w 1681551"/>
                <a:gd name="connsiteY1" fmla="*/ 9525 h 866775"/>
                <a:gd name="connsiteX2" fmla="*/ 12700 w 1681551"/>
                <a:gd name="connsiteY2" fmla="*/ 47625 h 866775"/>
                <a:gd name="connsiteX3" fmla="*/ 19050 w 1681551"/>
                <a:gd name="connsiteY3" fmla="*/ 57150 h 866775"/>
                <a:gd name="connsiteX4" fmla="*/ 28575 w 1681551"/>
                <a:gd name="connsiteY4" fmla="*/ 85725 h 866775"/>
                <a:gd name="connsiteX5" fmla="*/ 31750 w 1681551"/>
                <a:gd name="connsiteY5" fmla="*/ 95250 h 866775"/>
                <a:gd name="connsiteX6" fmla="*/ 41275 w 1681551"/>
                <a:gd name="connsiteY6" fmla="*/ 114300 h 866775"/>
                <a:gd name="connsiteX7" fmla="*/ 47625 w 1681551"/>
                <a:gd name="connsiteY7" fmla="*/ 123825 h 866775"/>
                <a:gd name="connsiteX8" fmla="*/ 53975 w 1681551"/>
                <a:gd name="connsiteY8" fmla="*/ 142875 h 866775"/>
                <a:gd name="connsiteX9" fmla="*/ 60325 w 1681551"/>
                <a:gd name="connsiteY9" fmla="*/ 152400 h 866775"/>
                <a:gd name="connsiteX10" fmla="*/ 66675 w 1681551"/>
                <a:gd name="connsiteY10" fmla="*/ 171450 h 866775"/>
                <a:gd name="connsiteX11" fmla="*/ 73025 w 1681551"/>
                <a:gd name="connsiteY11" fmla="*/ 190500 h 866775"/>
                <a:gd name="connsiteX12" fmla="*/ 85091 w 1681551"/>
                <a:gd name="connsiteY12" fmla="*/ 200025 h 866775"/>
                <a:gd name="connsiteX13" fmla="*/ 79375 w 1681551"/>
                <a:gd name="connsiteY13" fmla="*/ 209550 h 866775"/>
                <a:gd name="connsiteX14" fmla="*/ 85725 w 1681551"/>
                <a:gd name="connsiteY14" fmla="*/ 219075 h 866775"/>
                <a:gd name="connsiteX15" fmla="*/ 106681 w 1681551"/>
                <a:gd name="connsiteY15" fmla="*/ 241047 h 866775"/>
                <a:gd name="connsiteX16" fmla="*/ 111125 w 1681551"/>
                <a:gd name="connsiteY16" fmla="*/ 254000 h 866775"/>
                <a:gd name="connsiteX17" fmla="*/ 117475 w 1681551"/>
                <a:gd name="connsiteY17" fmla="*/ 263525 h 866775"/>
                <a:gd name="connsiteX18" fmla="*/ 136525 w 1681551"/>
                <a:gd name="connsiteY18" fmla="*/ 276225 h 866775"/>
                <a:gd name="connsiteX19" fmla="*/ 149225 w 1681551"/>
                <a:gd name="connsiteY19" fmla="*/ 295275 h 866775"/>
                <a:gd name="connsiteX20" fmla="*/ 158750 w 1681551"/>
                <a:gd name="connsiteY20" fmla="*/ 304800 h 866775"/>
                <a:gd name="connsiteX21" fmla="*/ 177800 w 1681551"/>
                <a:gd name="connsiteY21" fmla="*/ 333375 h 866775"/>
                <a:gd name="connsiteX22" fmla="*/ 184150 w 1681551"/>
                <a:gd name="connsiteY22" fmla="*/ 342900 h 866775"/>
                <a:gd name="connsiteX23" fmla="*/ 190500 w 1681551"/>
                <a:gd name="connsiteY23" fmla="*/ 352425 h 866775"/>
                <a:gd name="connsiteX24" fmla="*/ 200025 w 1681551"/>
                <a:gd name="connsiteY24" fmla="*/ 371475 h 866775"/>
                <a:gd name="connsiteX25" fmla="*/ 203200 w 1681551"/>
                <a:gd name="connsiteY25" fmla="*/ 381000 h 866775"/>
                <a:gd name="connsiteX26" fmla="*/ 212725 w 1681551"/>
                <a:gd name="connsiteY26" fmla="*/ 390525 h 866775"/>
                <a:gd name="connsiteX27" fmla="*/ 225425 w 1681551"/>
                <a:gd name="connsiteY27" fmla="*/ 409575 h 866775"/>
                <a:gd name="connsiteX28" fmla="*/ 231775 w 1681551"/>
                <a:gd name="connsiteY28" fmla="*/ 419100 h 866775"/>
                <a:gd name="connsiteX29" fmla="*/ 234950 w 1681551"/>
                <a:gd name="connsiteY29" fmla="*/ 428625 h 866775"/>
                <a:gd name="connsiteX30" fmla="*/ 257175 w 1681551"/>
                <a:gd name="connsiteY30" fmla="*/ 447675 h 866775"/>
                <a:gd name="connsiteX31" fmla="*/ 282575 w 1681551"/>
                <a:gd name="connsiteY31" fmla="*/ 469900 h 866775"/>
                <a:gd name="connsiteX32" fmla="*/ 288925 w 1681551"/>
                <a:gd name="connsiteY32" fmla="*/ 479425 h 866775"/>
                <a:gd name="connsiteX33" fmla="*/ 307975 w 1681551"/>
                <a:gd name="connsiteY33" fmla="*/ 492125 h 866775"/>
                <a:gd name="connsiteX34" fmla="*/ 323850 w 1681551"/>
                <a:gd name="connsiteY34" fmla="*/ 511175 h 866775"/>
                <a:gd name="connsiteX35" fmla="*/ 336550 w 1681551"/>
                <a:gd name="connsiteY35" fmla="*/ 530225 h 866775"/>
                <a:gd name="connsiteX36" fmla="*/ 342900 w 1681551"/>
                <a:gd name="connsiteY36" fmla="*/ 539750 h 866775"/>
                <a:gd name="connsiteX37" fmla="*/ 352425 w 1681551"/>
                <a:gd name="connsiteY37" fmla="*/ 549275 h 866775"/>
                <a:gd name="connsiteX38" fmla="*/ 365125 w 1681551"/>
                <a:gd name="connsiteY38" fmla="*/ 568325 h 866775"/>
                <a:gd name="connsiteX39" fmla="*/ 371475 w 1681551"/>
                <a:gd name="connsiteY39" fmla="*/ 577850 h 866775"/>
                <a:gd name="connsiteX40" fmla="*/ 381000 w 1681551"/>
                <a:gd name="connsiteY40" fmla="*/ 587375 h 866775"/>
                <a:gd name="connsiteX41" fmla="*/ 393700 w 1681551"/>
                <a:gd name="connsiteY41" fmla="*/ 606425 h 866775"/>
                <a:gd name="connsiteX42" fmla="*/ 415925 w 1681551"/>
                <a:gd name="connsiteY42" fmla="*/ 631825 h 866775"/>
                <a:gd name="connsiteX43" fmla="*/ 434975 w 1681551"/>
                <a:gd name="connsiteY43" fmla="*/ 648716 h 866775"/>
                <a:gd name="connsiteX44" fmla="*/ 455168 w 1681551"/>
                <a:gd name="connsiteY44" fmla="*/ 665353 h 866775"/>
                <a:gd name="connsiteX45" fmla="*/ 473075 w 1681551"/>
                <a:gd name="connsiteY45" fmla="*/ 682625 h 866775"/>
                <a:gd name="connsiteX46" fmla="*/ 482600 w 1681551"/>
                <a:gd name="connsiteY46" fmla="*/ 688975 h 866775"/>
                <a:gd name="connsiteX47" fmla="*/ 504825 w 1681551"/>
                <a:gd name="connsiteY47" fmla="*/ 704850 h 866775"/>
                <a:gd name="connsiteX48" fmla="*/ 517525 w 1681551"/>
                <a:gd name="connsiteY48" fmla="*/ 711200 h 866775"/>
                <a:gd name="connsiteX49" fmla="*/ 546100 w 1681551"/>
                <a:gd name="connsiteY49" fmla="*/ 727075 h 866775"/>
                <a:gd name="connsiteX50" fmla="*/ 565150 w 1681551"/>
                <a:gd name="connsiteY50" fmla="*/ 742950 h 866775"/>
                <a:gd name="connsiteX51" fmla="*/ 584200 w 1681551"/>
                <a:gd name="connsiteY51" fmla="*/ 752475 h 866775"/>
                <a:gd name="connsiteX52" fmla="*/ 603250 w 1681551"/>
                <a:gd name="connsiteY52" fmla="*/ 768350 h 866775"/>
                <a:gd name="connsiteX53" fmla="*/ 612775 w 1681551"/>
                <a:gd name="connsiteY53" fmla="*/ 777875 h 866775"/>
                <a:gd name="connsiteX54" fmla="*/ 631825 w 1681551"/>
                <a:gd name="connsiteY54" fmla="*/ 790575 h 866775"/>
                <a:gd name="connsiteX55" fmla="*/ 641350 w 1681551"/>
                <a:gd name="connsiteY55" fmla="*/ 796925 h 866775"/>
                <a:gd name="connsiteX56" fmla="*/ 650875 w 1681551"/>
                <a:gd name="connsiteY56" fmla="*/ 803275 h 866775"/>
                <a:gd name="connsiteX57" fmla="*/ 663575 w 1681551"/>
                <a:gd name="connsiteY57" fmla="*/ 812800 h 866775"/>
                <a:gd name="connsiteX58" fmla="*/ 676275 w 1681551"/>
                <a:gd name="connsiteY58" fmla="*/ 819150 h 866775"/>
                <a:gd name="connsiteX59" fmla="*/ 685800 w 1681551"/>
                <a:gd name="connsiteY59" fmla="*/ 825500 h 866775"/>
                <a:gd name="connsiteX60" fmla="*/ 698500 w 1681551"/>
                <a:gd name="connsiteY60" fmla="*/ 831850 h 866775"/>
                <a:gd name="connsiteX61" fmla="*/ 733425 w 1681551"/>
                <a:gd name="connsiteY61" fmla="*/ 850900 h 866775"/>
                <a:gd name="connsiteX62" fmla="*/ 746125 w 1681551"/>
                <a:gd name="connsiteY62" fmla="*/ 854075 h 866775"/>
                <a:gd name="connsiteX63" fmla="*/ 755650 w 1681551"/>
                <a:gd name="connsiteY63" fmla="*/ 860425 h 866775"/>
                <a:gd name="connsiteX64" fmla="*/ 784225 w 1681551"/>
                <a:gd name="connsiteY64" fmla="*/ 866775 h 866775"/>
                <a:gd name="connsiteX65" fmla="*/ 955675 w 1681551"/>
                <a:gd name="connsiteY65" fmla="*/ 860425 h 866775"/>
                <a:gd name="connsiteX66" fmla="*/ 987425 w 1681551"/>
                <a:gd name="connsiteY66" fmla="*/ 854075 h 866775"/>
                <a:gd name="connsiteX67" fmla="*/ 1022350 w 1681551"/>
                <a:gd name="connsiteY67" fmla="*/ 847725 h 866775"/>
                <a:gd name="connsiteX68" fmla="*/ 1050925 w 1681551"/>
                <a:gd name="connsiteY68" fmla="*/ 831850 h 866775"/>
                <a:gd name="connsiteX69" fmla="*/ 1060450 w 1681551"/>
                <a:gd name="connsiteY69" fmla="*/ 822325 h 866775"/>
                <a:gd name="connsiteX70" fmla="*/ 1079500 w 1681551"/>
                <a:gd name="connsiteY70" fmla="*/ 812800 h 866775"/>
                <a:gd name="connsiteX71" fmla="*/ 1098550 w 1681551"/>
                <a:gd name="connsiteY71" fmla="*/ 796925 h 866775"/>
                <a:gd name="connsiteX72" fmla="*/ 1117600 w 1681551"/>
                <a:gd name="connsiteY72" fmla="*/ 784225 h 866775"/>
                <a:gd name="connsiteX73" fmla="*/ 1127125 w 1681551"/>
                <a:gd name="connsiteY73" fmla="*/ 777875 h 866775"/>
                <a:gd name="connsiteX74" fmla="*/ 1133475 w 1681551"/>
                <a:gd name="connsiteY74" fmla="*/ 768350 h 866775"/>
                <a:gd name="connsiteX75" fmla="*/ 1162050 w 1681551"/>
                <a:gd name="connsiteY75" fmla="*/ 742950 h 866775"/>
                <a:gd name="connsiteX76" fmla="*/ 1168400 w 1681551"/>
                <a:gd name="connsiteY76" fmla="*/ 733425 h 866775"/>
                <a:gd name="connsiteX77" fmla="*/ 1187450 w 1681551"/>
                <a:gd name="connsiteY77" fmla="*/ 714375 h 866775"/>
                <a:gd name="connsiteX78" fmla="*/ 1193800 w 1681551"/>
                <a:gd name="connsiteY78" fmla="*/ 704850 h 866775"/>
                <a:gd name="connsiteX79" fmla="*/ 1212850 w 1681551"/>
                <a:gd name="connsiteY79" fmla="*/ 682625 h 866775"/>
                <a:gd name="connsiteX80" fmla="*/ 1231900 w 1681551"/>
                <a:gd name="connsiteY80" fmla="*/ 654050 h 866775"/>
                <a:gd name="connsiteX81" fmla="*/ 1263650 w 1681551"/>
                <a:gd name="connsiteY81" fmla="*/ 606425 h 866775"/>
                <a:gd name="connsiteX82" fmla="*/ 1276350 w 1681551"/>
                <a:gd name="connsiteY82" fmla="*/ 587375 h 866775"/>
                <a:gd name="connsiteX83" fmla="*/ 1282700 w 1681551"/>
                <a:gd name="connsiteY83" fmla="*/ 577850 h 866775"/>
                <a:gd name="connsiteX84" fmla="*/ 1292225 w 1681551"/>
                <a:gd name="connsiteY84" fmla="*/ 568325 h 866775"/>
                <a:gd name="connsiteX85" fmla="*/ 1304925 w 1681551"/>
                <a:gd name="connsiteY85" fmla="*/ 549275 h 866775"/>
                <a:gd name="connsiteX86" fmla="*/ 1311275 w 1681551"/>
                <a:gd name="connsiteY86" fmla="*/ 539750 h 866775"/>
                <a:gd name="connsiteX87" fmla="*/ 1320800 w 1681551"/>
                <a:gd name="connsiteY87" fmla="*/ 530225 h 866775"/>
                <a:gd name="connsiteX88" fmla="*/ 1333500 w 1681551"/>
                <a:gd name="connsiteY88" fmla="*/ 511175 h 866775"/>
                <a:gd name="connsiteX89" fmla="*/ 1346200 w 1681551"/>
                <a:gd name="connsiteY89" fmla="*/ 492125 h 866775"/>
                <a:gd name="connsiteX90" fmla="*/ 1352550 w 1681551"/>
                <a:gd name="connsiteY90" fmla="*/ 482600 h 866775"/>
                <a:gd name="connsiteX91" fmla="*/ 1362075 w 1681551"/>
                <a:gd name="connsiteY91" fmla="*/ 473075 h 866775"/>
                <a:gd name="connsiteX92" fmla="*/ 1374775 w 1681551"/>
                <a:gd name="connsiteY92" fmla="*/ 454025 h 866775"/>
                <a:gd name="connsiteX93" fmla="*/ 1381125 w 1681551"/>
                <a:gd name="connsiteY93" fmla="*/ 444500 h 866775"/>
                <a:gd name="connsiteX94" fmla="*/ 1412875 w 1681551"/>
                <a:gd name="connsiteY94" fmla="*/ 396875 h 866775"/>
                <a:gd name="connsiteX95" fmla="*/ 1419225 w 1681551"/>
                <a:gd name="connsiteY95" fmla="*/ 387350 h 866775"/>
                <a:gd name="connsiteX96" fmla="*/ 1425575 w 1681551"/>
                <a:gd name="connsiteY96" fmla="*/ 377825 h 866775"/>
                <a:gd name="connsiteX97" fmla="*/ 1435100 w 1681551"/>
                <a:gd name="connsiteY97" fmla="*/ 368300 h 866775"/>
                <a:gd name="connsiteX98" fmla="*/ 1447800 w 1681551"/>
                <a:gd name="connsiteY98" fmla="*/ 349250 h 866775"/>
                <a:gd name="connsiteX99" fmla="*/ 1454150 w 1681551"/>
                <a:gd name="connsiteY99" fmla="*/ 339725 h 866775"/>
                <a:gd name="connsiteX100" fmla="*/ 1470025 w 1681551"/>
                <a:gd name="connsiteY100" fmla="*/ 320675 h 866775"/>
                <a:gd name="connsiteX101" fmla="*/ 1479550 w 1681551"/>
                <a:gd name="connsiteY101" fmla="*/ 311150 h 866775"/>
                <a:gd name="connsiteX102" fmla="*/ 1485900 w 1681551"/>
                <a:gd name="connsiteY102" fmla="*/ 301625 h 866775"/>
                <a:gd name="connsiteX103" fmla="*/ 1495425 w 1681551"/>
                <a:gd name="connsiteY103" fmla="*/ 292100 h 866775"/>
                <a:gd name="connsiteX104" fmla="*/ 1501775 w 1681551"/>
                <a:gd name="connsiteY104" fmla="*/ 282575 h 866775"/>
                <a:gd name="connsiteX105" fmla="*/ 1511300 w 1681551"/>
                <a:gd name="connsiteY105" fmla="*/ 273050 h 866775"/>
                <a:gd name="connsiteX106" fmla="*/ 1517650 w 1681551"/>
                <a:gd name="connsiteY106" fmla="*/ 263525 h 866775"/>
                <a:gd name="connsiteX107" fmla="*/ 1527175 w 1681551"/>
                <a:gd name="connsiteY107" fmla="*/ 254000 h 866775"/>
                <a:gd name="connsiteX108" fmla="*/ 1539875 w 1681551"/>
                <a:gd name="connsiteY108" fmla="*/ 234950 h 866775"/>
                <a:gd name="connsiteX109" fmla="*/ 1546225 w 1681551"/>
                <a:gd name="connsiteY109" fmla="*/ 225425 h 866775"/>
                <a:gd name="connsiteX110" fmla="*/ 1552575 w 1681551"/>
                <a:gd name="connsiteY110" fmla="*/ 215900 h 866775"/>
                <a:gd name="connsiteX111" fmla="*/ 1574800 w 1681551"/>
                <a:gd name="connsiteY111" fmla="*/ 187325 h 866775"/>
                <a:gd name="connsiteX112" fmla="*/ 1606550 w 1681551"/>
                <a:gd name="connsiteY112" fmla="*/ 139700 h 866775"/>
                <a:gd name="connsiteX113" fmla="*/ 1612900 w 1681551"/>
                <a:gd name="connsiteY113" fmla="*/ 130175 h 866775"/>
                <a:gd name="connsiteX114" fmla="*/ 1619250 w 1681551"/>
                <a:gd name="connsiteY114" fmla="*/ 120650 h 866775"/>
                <a:gd name="connsiteX115" fmla="*/ 1628775 w 1681551"/>
                <a:gd name="connsiteY115" fmla="*/ 101600 h 866775"/>
                <a:gd name="connsiteX116" fmla="*/ 1631950 w 1681551"/>
                <a:gd name="connsiteY116" fmla="*/ 92075 h 866775"/>
                <a:gd name="connsiteX117" fmla="*/ 1644650 w 1681551"/>
                <a:gd name="connsiteY117" fmla="*/ 73025 h 866775"/>
                <a:gd name="connsiteX118" fmla="*/ 1651000 w 1681551"/>
                <a:gd name="connsiteY118" fmla="*/ 53975 h 866775"/>
                <a:gd name="connsiteX119" fmla="*/ 1663700 w 1681551"/>
                <a:gd name="connsiteY119" fmla="*/ 34925 h 866775"/>
                <a:gd name="connsiteX120" fmla="*/ 1666875 w 1681551"/>
                <a:gd name="connsiteY120" fmla="*/ 25400 h 866775"/>
                <a:gd name="connsiteX121" fmla="*/ 1679575 w 1681551"/>
                <a:gd name="connsiteY121" fmla="*/ 6350 h 866775"/>
                <a:gd name="connsiteX122" fmla="*/ 1619250 w 1681551"/>
                <a:gd name="connsiteY122" fmla="*/ 9525 h 866775"/>
                <a:gd name="connsiteX123" fmla="*/ 1609725 w 1681551"/>
                <a:gd name="connsiteY123" fmla="*/ 19050 h 866775"/>
                <a:gd name="connsiteX124" fmla="*/ 1603375 w 1681551"/>
                <a:gd name="connsiteY124" fmla="*/ 28575 h 866775"/>
                <a:gd name="connsiteX125" fmla="*/ 1593850 w 1681551"/>
                <a:gd name="connsiteY125" fmla="*/ 34925 h 866775"/>
                <a:gd name="connsiteX126" fmla="*/ 1577975 w 1681551"/>
                <a:gd name="connsiteY126" fmla="*/ 50800 h 866775"/>
                <a:gd name="connsiteX127" fmla="*/ 1571625 w 1681551"/>
                <a:gd name="connsiteY127" fmla="*/ 60325 h 866775"/>
                <a:gd name="connsiteX128" fmla="*/ 1552575 w 1681551"/>
                <a:gd name="connsiteY128" fmla="*/ 79375 h 866775"/>
                <a:gd name="connsiteX129" fmla="*/ 1543050 w 1681551"/>
                <a:gd name="connsiteY129" fmla="*/ 88900 h 866775"/>
                <a:gd name="connsiteX130" fmla="*/ 1533525 w 1681551"/>
                <a:gd name="connsiteY130" fmla="*/ 98425 h 866775"/>
                <a:gd name="connsiteX131" fmla="*/ 1517650 w 1681551"/>
                <a:gd name="connsiteY131" fmla="*/ 114300 h 866775"/>
                <a:gd name="connsiteX132" fmla="*/ 1511300 w 1681551"/>
                <a:gd name="connsiteY132" fmla="*/ 123825 h 866775"/>
                <a:gd name="connsiteX133" fmla="*/ 1479550 w 1681551"/>
                <a:gd name="connsiteY133" fmla="*/ 155575 h 866775"/>
                <a:gd name="connsiteX134" fmla="*/ 1470025 w 1681551"/>
                <a:gd name="connsiteY134" fmla="*/ 165100 h 866775"/>
                <a:gd name="connsiteX135" fmla="*/ 1460500 w 1681551"/>
                <a:gd name="connsiteY135" fmla="*/ 177800 h 866775"/>
                <a:gd name="connsiteX136" fmla="*/ 1428750 w 1681551"/>
                <a:gd name="connsiteY136" fmla="*/ 209550 h 866775"/>
                <a:gd name="connsiteX137" fmla="*/ 1397000 w 1681551"/>
                <a:gd name="connsiteY137" fmla="*/ 247650 h 866775"/>
                <a:gd name="connsiteX138" fmla="*/ 1381125 w 1681551"/>
                <a:gd name="connsiteY138" fmla="*/ 266700 h 866775"/>
                <a:gd name="connsiteX139" fmla="*/ 1368425 w 1681551"/>
                <a:gd name="connsiteY139" fmla="*/ 288925 h 866775"/>
                <a:gd name="connsiteX140" fmla="*/ 1355725 w 1681551"/>
                <a:gd name="connsiteY140" fmla="*/ 307975 h 866775"/>
                <a:gd name="connsiteX141" fmla="*/ 1339850 w 1681551"/>
                <a:gd name="connsiteY141" fmla="*/ 327025 h 866775"/>
                <a:gd name="connsiteX142" fmla="*/ 1330325 w 1681551"/>
                <a:gd name="connsiteY142" fmla="*/ 342900 h 866775"/>
                <a:gd name="connsiteX143" fmla="*/ 1320800 w 1681551"/>
                <a:gd name="connsiteY143" fmla="*/ 352425 h 866775"/>
                <a:gd name="connsiteX144" fmla="*/ 1295400 w 1681551"/>
                <a:gd name="connsiteY144" fmla="*/ 381000 h 866775"/>
                <a:gd name="connsiteX145" fmla="*/ 1266825 w 1681551"/>
                <a:gd name="connsiteY145" fmla="*/ 403225 h 866775"/>
                <a:gd name="connsiteX146" fmla="*/ 1247775 w 1681551"/>
                <a:gd name="connsiteY146" fmla="*/ 415925 h 866775"/>
                <a:gd name="connsiteX147" fmla="*/ 1238250 w 1681551"/>
                <a:gd name="connsiteY147" fmla="*/ 425450 h 866775"/>
                <a:gd name="connsiteX148" fmla="*/ 1216025 w 1681551"/>
                <a:gd name="connsiteY148" fmla="*/ 438150 h 866775"/>
                <a:gd name="connsiteX149" fmla="*/ 1190625 w 1681551"/>
                <a:gd name="connsiteY149" fmla="*/ 454025 h 866775"/>
                <a:gd name="connsiteX150" fmla="*/ 1155700 w 1681551"/>
                <a:gd name="connsiteY150" fmla="*/ 466725 h 866775"/>
                <a:gd name="connsiteX151" fmla="*/ 1136650 w 1681551"/>
                <a:gd name="connsiteY151" fmla="*/ 473075 h 866775"/>
                <a:gd name="connsiteX152" fmla="*/ 1092200 w 1681551"/>
                <a:gd name="connsiteY152" fmla="*/ 485775 h 866775"/>
                <a:gd name="connsiteX153" fmla="*/ 1076325 w 1681551"/>
                <a:gd name="connsiteY153" fmla="*/ 488950 h 866775"/>
                <a:gd name="connsiteX154" fmla="*/ 1066800 w 1681551"/>
                <a:gd name="connsiteY154" fmla="*/ 492125 h 866775"/>
                <a:gd name="connsiteX155" fmla="*/ 1031875 w 1681551"/>
                <a:gd name="connsiteY155" fmla="*/ 498475 h 866775"/>
                <a:gd name="connsiteX156" fmla="*/ 952500 w 1681551"/>
                <a:gd name="connsiteY156" fmla="*/ 508000 h 866775"/>
                <a:gd name="connsiteX157" fmla="*/ 879475 w 1681551"/>
                <a:gd name="connsiteY157" fmla="*/ 504825 h 866775"/>
                <a:gd name="connsiteX158" fmla="*/ 777875 w 1681551"/>
                <a:gd name="connsiteY158" fmla="*/ 498475 h 866775"/>
                <a:gd name="connsiteX159" fmla="*/ 730250 w 1681551"/>
                <a:gd name="connsiteY159" fmla="*/ 492125 h 866775"/>
                <a:gd name="connsiteX160" fmla="*/ 708025 w 1681551"/>
                <a:gd name="connsiteY160" fmla="*/ 488950 h 866775"/>
                <a:gd name="connsiteX161" fmla="*/ 688975 w 1681551"/>
                <a:gd name="connsiteY161" fmla="*/ 485775 h 866775"/>
                <a:gd name="connsiteX162" fmla="*/ 660400 w 1681551"/>
                <a:gd name="connsiteY162" fmla="*/ 482600 h 866775"/>
                <a:gd name="connsiteX163" fmla="*/ 622300 w 1681551"/>
                <a:gd name="connsiteY163" fmla="*/ 476250 h 866775"/>
                <a:gd name="connsiteX164" fmla="*/ 612775 w 1681551"/>
                <a:gd name="connsiteY164" fmla="*/ 473075 h 866775"/>
                <a:gd name="connsiteX165" fmla="*/ 574675 w 1681551"/>
                <a:gd name="connsiteY165" fmla="*/ 466725 h 866775"/>
                <a:gd name="connsiteX166" fmla="*/ 565150 w 1681551"/>
                <a:gd name="connsiteY166" fmla="*/ 463550 h 866775"/>
                <a:gd name="connsiteX167" fmla="*/ 555625 w 1681551"/>
                <a:gd name="connsiteY167" fmla="*/ 457200 h 866775"/>
                <a:gd name="connsiteX168" fmla="*/ 542925 w 1681551"/>
                <a:gd name="connsiteY168" fmla="*/ 450850 h 866775"/>
                <a:gd name="connsiteX169" fmla="*/ 530225 w 1681551"/>
                <a:gd name="connsiteY169" fmla="*/ 441325 h 866775"/>
                <a:gd name="connsiteX170" fmla="*/ 520700 w 1681551"/>
                <a:gd name="connsiteY170" fmla="*/ 438150 h 866775"/>
                <a:gd name="connsiteX171" fmla="*/ 508000 w 1681551"/>
                <a:gd name="connsiteY171" fmla="*/ 431800 h 866775"/>
                <a:gd name="connsiteX172" fmla="*/ 488950 w 1681551"/>
                <a:gd name="connsiteY172" fmla="*/ 415925 h 866775"/>
                <a:gd name="connsiteX173" fmla="*/ 479425 w 1681551"/>
                <a:gd name="connsiteY173" fmla="*/ 409575 h 866775"/>
                <a:gd name="connsiteX174" fmla="*/ 469900 w 1681551"/>
                <a:gd name="connsiteY174" fmla="*/ 400050 h 866775"/>
                <a:gd name="connsiteX175" fmla="*/ 434975 w 1681551"/>
                <a:gd name="connsiteY175" fmla="*/ 368300 h 866775"/>
                <a:gd name="connsiteX176" fmla="*/ 412750 w 1681551"/>
                <a:gd name="connsiteY176" fmla="*/ 349250 h 866775"/>
                <a:gd name="connsiteX177" fmla="*/ 390525 w 1681551"/>
                <a:gd name="connsiteY177" fmla="*/ 327025 h 866775"/>
                <a:gd name="connsiteX178" fmla="*/ 381000 w 1681551"/>
                <a:gd name="connsiteY178" fmla="*/ 317500 h 866775"/>
                <a:gd name="connsiteX179" fmla="*/ 371475 w 1681551"/>
                <a:gd name="connsiteY179" fmla="*/ 304800 h 866775"/>
                <a:gd name="connsiteX180" fmla="*/ 349250 w 1681551"/>
                <a:gd name="connsiteY180" fmla="*/ 282575 h 866775"/>
                <a:gd name="connsiteX181" fmla="*/ 336550 w 1681551"/>
                <a:gd name="connsiteY181" fmla="*/ 266700 h 866775"/>
                <a:gd name="connsiteX182" fmla="*/ 323850 w 1681551"/>
                <a:gd name="connsiteY182" fmla="*/ 254000 h 866775"/>
                <a:gd name="connsiteX183" fmla="*/ 314325 w 1681551"/>
                <a:gd name="connsiteY183" fmla="*/ 241300 h 866775"/>
                <a:gd name="connsiteX184" fmla="*/ 301625 w 1681551"/>
                <a:gd name="connsiteY184" fmla="*/ 231775 h 866775"/>
                <a:gd name="connsiteX185" fmla="*/ 292100 w 1681551"/>
                <a:gd name="connsiteY185" fmla="*/ 219075 h 866775"/>
                <a:gd name="connsiteX186" fmla="*/ 273050 w 1681551"/>
                <a:gd name="connsiteY186" fmla="*/ 200025 h 866775"/>
                <a:gd name="connsiteX187" fmla="*/ 260350 w 1681551"/>
                <a:gd name="connsiteY187" fmla="*/ 190500 h 866775"/>
                <a:gd name="connsiteX188" fmla="*/ 247650 w 1681551"/>
                <a:gd name="connsiteY188" fmla="*/ 171450 h 866775"/>
                <a:gd name="connsiteX189" fmla="*/ 231775 w 1681551"/>
                <a:gd name="connsiteY189" fmla="*/ 146050 h 866775"/>
                <a:gd name="connsiteX190" fmla="*/ 222250 w 1681551"/>
                <a:gd name="connsiteY190" fmla="*/ 136525 h 866775"/>
                <a:gd name="connsiteX191" fmla="*/ 209550 w 1681551"/>
                <a:gd name="connsiteY191" fmla="*/ 117475 h 866775"/>
                <a:gd name="connsiteX192" fmla="*/ 200025 w 1681551"/>
                <a:gd name="connsiteY192" fmla="*/ 111125 h 866775"/>
                <a:gd name="connsiteX193" fmla="*/ 190500 w 1681551"/>
                <a:gd name="connsiteY193" fmla="*/ 101600 h 866775"/>
                <a:gd name="connsiteX194" fmla="*/ 184150 w 1681551"/>
                <a:gd name="connsiteY194" fmla="*/ 92075 h 866775"/>
                <a:gd name="connsiteX195" fmla="*/ 171450 w 1681551"/>
                <a:gd name="connsiteY195" fmla="*/ 85725 h 866775"/>
                <a:gd name="connsiteX196" fmla="*/ 142875 w 1681551"/>
                <a:gd name="connsiteY196" fmla="*/ 66675 h 866775"/>
                <a:gd name="connsiteX197" fmla="*/ 133350 w 1681551"/>
                <a:gd name="connsiteY197" fmla="*/ 60325 h 866775"/>
                <a:gd name="connsiteX198" fmla="*/ 111125 w 1681551"/>
                <a:gd name="connsiteY198" fmla="*/ 31750 h 866775"/>
                <a:gd name="connsiteX199" fmla="*/ 107950 w 1681551"/>
                <a:gd name="connsiteY199" fmla="*/ 22225 h 866775"/>
                <a:gd name="connsiteX200" fmla="*/ 98425 w 1681551"/>
                <a:gd name="connsiteY200" fmla="*/ 12700 h 866775"/>
                <a:gd name="connsiteX201" fmla="*/ 79375 w 1681551"/>
                <a:gd name="connsiteY201" fmla="*/ 0 h 866775"/>
                <a:gd name="connsiteX202" fmla="*/ 69850 w 1681551"/>
                <a:gd name="connsiteY202" fmla="*/ 3175 h 866775"/>
                <a:gd name="connsiteX203" fmla="*/ 0 w 1681551"/>
                <a:gd name="connsiteY203" fmla="*/ 9525 h 866775"/>
                <a:gd name="connsiteX0" fmla="*/ 0 w 1681551"/>
                <a:gd name="connsiteY0" fmla="*/ 9525 h 866775"/>
                <a:gd name="connsiteX1" fmla="*/ 0 w 1681551"/>
                <a:gd name="connsiteY1" fmla="*/ 9525 h 866775"/>
                <a:gd name="connsiteX2" fmla="*/ 12700 w 1681551"/>
                <a:gd name="connsiteY2" fmla="*/ 47625 h 866775"/>
                <a:gd name="connsiteX3" fmla="*/ 19050 w 1681551"/>
                <a:gd name="connsiteY3" fmla="*/ 57150 h 866775"/>
                <a:gd name="connsiteX4" fmla="*/ 28575 w 1681551"/>
                <a:gd name="connsiteY4" fmla="*/ 85725 h 866775"/>
                <a:gd name="connsiteX5" fmla="*/ 31750 w 1681551"/>
                <a:gd name="connsiteY5" fmla="*/ 95250 h 866775"/>
                <a:gd name="connsiteX6" fmla="*/ 41275 w 1681551"/>
                <a:gd name="connsiteY6" fmla="*/ 114300 h 866775"/>
                <a:gd name="connsiteX7" fmla="*/ 47625 w 1681551"/>
                <a:gd name="connsiteY7" fmla="*/ 123825 h 866775"/>
                <a:gd name="connsiteX8" fmla="*/ 53975 w 1681551"/>
                <a:gd name="connsiteY8" fmla="*/ 142875 h 866775"/>
                <a:gd name="connsiteX9" fmla="*/ 60325 w 1681551"/>
                <a:gd name="connsiteY9" fmla="*/ 152400 h 866775"/>
                <a:gd name="connsiteX10" fmla="*/ 66675 w 1681551"/>
                <a:gd name="connsiteY10" fmla="*/ 171450 h 866775"/>
                <a:gd name="connsiteX11" fmla="*/ 73025 w 1681551"/>
                <a:gd name="connsiteY11" fmla="*/ 190500 h 866775"/>
                <a:gd name="connsiteX12" fmla="*/ 85091 w 1681551"/>
                <a:gd name="connsiteY12" fmla="*/ 200025 h 866775"/>
                <a:gd name="connsiteX13" fmla="*/ 79375 w 1681551"/>
                <a:gd name="connsiteY13" fmla="*/ 209550 h 866775"/>
                <a:gd name="connsiteX14" fmla="*/ 96393 w 1681551"/>
                <a:gd name="connsiteY14" fmla="*/ 227966 h 866775"/>
                <a:gd name="connsiteX15" fmla="*/ 106681 w 1681551"/>
                <a:gd name="connsiteY15" fmla="*/ 241047 h 866775"/>
                <a:gd name="connsiteX16" fmla="*/ 111125 w 1681551"/>
                <a:gd name="connsiteY16" fmla="*/ 254000 h 866775"/>
                <a:gd name="connsiteX17" fmla="*/ 117475 w 1681551"/>
                <a:gd name="connsiteY17" fmla="*/ 263525 h 866775"/>
                <a:gd name="connsiteX18" fmla="*/ 136525 w 1681551"/>
                <a:gd name="connsiteY18" fmla="*/ 276225 h 866775"/>
                <a:gd name="connsiteX19" fmla="*/ 149225 w 1681551"/>
                <a:gd name="connsiteY19" fmla="*/ 295275 h 866775"/>
                <a:gd name="connsiteX20" fmla="*/ 158750 w 1681551"/>
                <a:gd name="connsiteY20" fmla="*/ 304800 h 866775"/>
                <a:gd name="connsiteX21" fmla="*/ 177800 w 1681551"/>
                <a:gd name="connsiteY21" fmla="*/ 333375 h 866775"/>
                <a:gd name="connsiteX22" fmla="*/ 184150 w 1681551"/>
                <a:gd name="connsiteY22" fmla="*/ 342900 h 866775"/>
                <a:gd name="connsiteX23" fmla="*/ 190500 w 1681551"/>
                <a:gd name="connsiteY23" fmla="*/ 352425 h 866775"/>
                <a:gd name="connsiteX24" fmla="*/ 200025 w 1681551"/>
                <a:gd name="connsiteY24" fmla="*/ 371475 h 866775"/>
                <a:gd name="connsiteX25" fmla="*/ 203200 w 1681551"/>
                <a:gd name="connsiteY25" fmla="*/ 381000 h 866775"/>
                <a:gd name="connsiteX26" fmla="*/ 212725 w 1681551"/>
                <a:gd name="connsiteY26" fmla="*/ 390525 h 866775"/>
                <a:gd name="connsiteX27" fmla="*/ 225425 w 1681551"/>
                <a:gd name="connsiteY27" fmla="*/ 409575 h 866775"/>
                <a:gd name="connsiteX28" fmla="*/ 231775 w 1681551"/>
                <a:gd name="connsiteY28" fmla="*/ 419100 h 866775"/>
                <a:gd name="connsiteX29" fmla="*/ 234950 w 1681551"/>
                <a:gd name="connsiteY29" fmla="*/ 428625 h 866775"/>
                <a:gd name="connsiteX30" fmla="*/ 257175 w 1681551"/>
                <a:gd name="connsiteY30" fmla="*/ 447675 h 866775"/>
                <a:gd name="connsiteX31" fmla="*/ 282575 w 1681551"/>
                <a:gd name="connsiteY31" fmla="*/ 469900 h 866775"/>
                <a:gd name="connsiteX32" fmla="*/ 288925 w 1681551"/>
                <a:gd name="connsiteY32" fmla="*/ 479425 h 866775"/>
                <a:gd name="connsiteX33" fmla="*/ 307975 w 1681551"/>
                <a:gd name="connsiteY33" fmla="*/ 492125 h 866775"/>
                <a:gd name="connsiteX34" fmla="*/ 323850 w 1681551"/>
                <a:gd name="connsiteY34" fmla="*/ 511175 h 866775"/>
                <a:gd name="connsiteX35" fmla="*/ 336550 w 1681551"/>
                <a:gd name="connsiteY35" fmla="*/ 530225 h 866775"/>
                <a:gd name="connsiteX36" fmla="*/ 342900 w 1681551"/>
                <a:gd name="connsiteY36" fmla="*/ 539750 h 866775"/>
                <a:gd name="connsiteX37" fmla="*/ 352425 w 1681551"/>
                <a:gd name="connsiteY37" fmla="*/ 549275 h 866775"/>
                <a:gd name="connsiteX38" fmla="*/ 365125 w 1681551"/>
                <a:gd name="connsiteY38" fmla="*/ 568325 h 866775"/>
                <a:gd name="connsiteX39" fmla="*/ 371475 w 1681551"/>
                <a:gd name="connsiteY39" fmla="*/ 577850 h 866775"/>
                <a:gd name="connsiteX40" fmla="*/ 381000 w 1681551"/>
                <a:gd name="connsiteY40" fmla="*/ 587375 h 866775"/>
                <a:gd name="connsiteX41" fmla="*/ 393700 w 1681551"/>
                <a:gd name="connsiteY41" fmla="*/ 606425 h 866775"/>
                <a:gd name="connsiteX42" fmla="*/ 415925 w 1681551"/>
                <a:gd name="connsiteY42" fmla="*/ 631825 h 866775"/>
                <a:gd name="connsiteX43" fmla="*/ 434975 w 1681551"/>
                <a:gd name="connsiteY43" fmla="*/ 648716 h 866775"/>
                <a:gd name="connsiteX44" fmla="*/ 455168 w 1681551"/>
                <a:gd name="connsiteY44" fmla="*/ 665353 h 866775"/>
                <a:gd name="connsiteX45" fmla="*/ 473075 w 1681551"/>
                <a:gd name="connsiteY45" fmla="*/ 682625 h 866775"/>
                <a:gd name="connsiteX46" fmla="*/ 482600 w 1681551"/>
                <a:gd name="connsiteY46" fmla="*/ 688975 h 866775"/>
                <a:gd name="connsiteX47" fmla="*/ 504825 w 1681551"/>
                <a:gd name="connsiteY47" fmla="*/ 704850 h 866775"/>
                <a:gd name="connsiteX48" fmla="*/ 517525 w 1681551"/>
                <a:gd name="connsiteY48" fmla="*/ 711200 h 866775"/>
                <a:gd name="connsiteX49" fmla="*/ 546100 w 1681551"/>
                <a:gd name="connsiteY49" fmla="*/ 727075 h 866775"/>
                <a:gd name="connsiteX50" fmla="*/ 565150 w 1681551"/>
                <a:gd name="connsiteY50" fmla="*/ 742950 h 866775"/>
                <a:gd name="connsiteX51" fmla="*/ 584200 w 1681551"/>
                <a:gd name="connsiteY51" fmla="*/ 752475 h 866775"/>
                <a:gd name="connsiteX52" fmla="*/ 603250 w 1681551"/>
                <a:gd name="connsiteY52" fmla="*/ 768350 h 866775"/>
                <a:gd name="connsiteX53" fmla="*/ 612775 w 1681551"/>
                <a:gd name="connsiteY53" fmla="*/ 777875 h 866775"/>
                <a:gd name="connsiteX54" fmla="*/ 631825 w 1681551"/>
                <a:gd name="connsiteY54" fmla="*/ 790575 h 866775"/>
                <a:gd name="connsiteX55" fmla="*/ 641350 w 1681551"/>
                <a:gd name="connsiteY55" fmla="*/ 796925 h 866775"/>
                <a:gd name="connsiteX56" fmla="*/ 650875 w 1681551"/>
                <a:gd name="connsiteY56" fmla="*/ 803275 h 866775"/>
                <a:gd name="connsiteX57" fmla="*/ 663575 w 1681551"/>
                <a:gd name="connsiteY57" fmla="*/ 812800 h 866775"/>
                <a:gd name="connsiteX58" fmla="*/ 676275 w 1681551"/>
                <a:gd name="connsiteY58" fmla="*/ 819150 h 866775"/>
                <a:gd name="connsiteX59" fmla="*/ 685800 w 1681551"/>
                <a:gd name="connsiteY59" fmla="*/ 825500 h 866775"/>
                <a:gd name="connsiteX60" fmla="*/ 698500 w 1681551"/>
                <a:gd name="connsiteY60" fmla="*/ 831850 h 866775"/>
                <a:gd name="connsiteX61" fmla="*/ 733425 w 1681551"/>
                <a:gd name="connsiteY61" fmla="*/ 850900 h 866775"/>
                <a:gd name="connsiteX62" fmla="*/ 746125 w 1681551"/>
                <a:gd name="connsiteY62" fmla="*/ 854075 h 866775"/>
                <a:gd name="connsiteX63" fmla="*/ 755650 w 1681551"/>
                <a:gd name="connsiteY63" fmla="*/ 860425 h 866775"/>
                <a:gd name="connsiteX64" fmla="*/ 784225 w 1681551"/>
                <a:gd name="connsiteY64" fmla="*/ 866775 h 866775"/>
                <a:gd name="connsiteX65" fmla="*/ 955675 w 1681551"/>
                <a:gd name="connsiteY65" fmla="*/ 860425 h 866775"/>
                <a:gd name="connsiteX66" fmla="*/ 987425 w 1681551"/>
                <a:gd name="connsiteY66" fmla="*/ 854075 h 866775"/>
                <a:gd name="connsiteX67" fmla="*/ 1022350 w 1681551"/>
                <a:gd name="connsiteY67" fmla="*/ 847725 h 866775"/>
                <a:gd name="connsiteX68" fmla="*/ 1050925 w 1681551"/>
                <a:gd name="connsiteY68" fmla="*/ 831850 h 866775"/>
                <a:gd name="connsiteX69" fmla="*/ 1060450 w 1681551"/>
                <a:gd name="connsiteY69" fmla="*/ 822325 h 866775"/>
                <a:gd name="connsiteX70" fmla="*/ 1079500 w 1681551"/>
                <a:gd name="connsiteY70" fmla="*/ 812800 h 866775"/>
                <a:gd name="connsiteX71" fmla="*/ 1098550 w 1681551"/>
                <a:gd name="connsiteY71" fmla="*/ 796925 h 866775"/>
                <a:gd name="connsiteX72" fmla="*/ 1117600 w 1681551"/>
                <a:gd name="connsiteY72" fmla="*/ 784225 h 866775"/>
                <a:gd name="connsiteX73" fmla="*/ 1127125 w 1681551"/>
                <a:gd name="connsiteY73" fmla="*/ 777875 h 866775"/>
                <a:gd name="connsiteX74" fmla="*/ 1133475 w 1681551"/>
                <a:gd name="connsiteY74" fmla="*/ 768350 h 866775"/>
                <a:gd name="connsiteX75" fmla="*/ 1162050 w 1681551"/>
                <a:gd name="connsiteY75" fmla="*/ 742950 h 866775"/>
                <a:gd name="connsiteX76" fmla="*/ 1168400 w 1681551"/>
                <a:gd name="connsiteY76" fmla="*/ 733425 h 866775"/>
                <a:gd name="connsiteX77" fmla="*/ 1187450 w 1681551"/>
                <a:gd name="connsiteY77" fmla="*/ 714375 h 866775"/>
                <a:gd name="connsiteX78" fmla="*/ 1193800 w 1681551"/>
                <a:gd name="connsiteY78" fmla="*/ 704850 h 866775"/>
                <a:gd name="connsiteX79" fmla="*/ 1212850 w 1681551"/>
                <a:gd name="connsiteY79" fmla="*/ 682625 h 866775"/>
                <a:gd name="connsiteX80" fmla="*/ 1231900 w 1681551"/>
                <a:gd name="connsiteY80" fmla="*/ 654050 h 866775"/>
                <a:gd name="connsiteX81" fmla="*/ 1263650 w 1681551"/>
                <a:gd name="connsiteY81" fmla="*/ 606425 h 866775"/>
                <a:gd name="connsiteX82" fmla="*/ 1276350 w 1681551"/>
                <a:gd name="connsiteY82" fmla="*/ 587375 h 866775"/>
                <a:gd name="connsiteX83" fmla="*/ 1282700 w 1681551"/>
                <a:gd name="connsiteY83" fmla="*/ 577850 h 866775"/>
                <a:gd name="connsiteX84" fmla="*/ 1292225 w 1681551"/>
                <a:gd name="connsiteY84" fmla="*/ 568325 h 866775"/>
                <a:gd name="connsiteX85" fmla="*/ 1304925 w 1681551"/>
                <a:gd name="connsiteY85" fmla="*/ 549275 h 866775"/>
                <a:gd name="connsiteX86" fmla="*/ 1311275 w 1681551"/>
                <a:gd name="connsiteY86" fmla="*/ 539750 h 866775"/>
                <a:gd name="connsiteX87" fmla="*/ 1320800 w 1681551"/>
                <a:gd name="connsiteY87" fmla="*/ 530225 h 866775"/>
                <a:gd name="connsiteX88" fmla="*/ 1333500 w 1681551"/>
                <a:gd name="connsiteY88" fmla="*/ 511175 h 866775"/>
                <a:gd name="connsiteX89" fmla="*/ 1346200 w 1681551"/>
                <a:gd name="connsiteY89" fmla="*/ 492125 h 866775"/>
                <a:gd name="connsiteX90" fmla="*/ 1352550 w 1681551"/>
                <a:gd name="connsiteY90" fmla="*/ 482600 h 866775"/>
                <a:gd name="connsiteX91" fmla="*/ 1362075 w 1681551"/>
                <a:gd name="connsiteY91" fmla="*/ 473075 h 866775"/>
                <a:gd name="connsiteX92" fmla="*/ 1374775 w 1681551"/>
                <a:gd name="connsiteY92" fmla="*/ 454025 h 866775"/>
                <a:gd name="connsiteX93" fmla="*/ 1381125 w 1681551"/>
                <a:gd name="connsiteY93" fmla="*/ 444500 h 866775"/>
                <a:gd name="connsiteX94" fmla="*/ 1412875 w 1681551"/>
                <a:gd name="connsiteY94" fmla="*/ 396875 h 866775"/>
                <a:gd name="connsiteX95" fmla="*/ 1419225 w 1681551"/>
                <a:gd name="connsiteY95" fmla="*/ 387350 h 866775"/>
                <a:gd name="connsiteX96" fmla="*/ 1425575 w 1681551"/>
                <a:gd name="connsiteY96" fmla="*/ 377825 h 866775"/>
                <a:gd name="connsiteX97" fmla="*/ 1435100 w 1681551"/>
                <a:gd name="connsiteY97" fmla="*/ 368300 h 866775"/>
                <a:gd name="connsiteX98" fmla="*/ 1447800 w 1681551"/>
                <a:gd name="connsiteY98" fmla="*/ 349250 h 866775"/>
                <a:gd name="connsiteX99" fmla="*/ 1454150 w 1681551"/>
                <a:gd name="connsiteY99" fmla="*/ 339725 h 866775"/>
                <a:gd name="connsiteX100" fmla="*/ 1470025 w 1681551"/>
                <a:gd name="connsiteY100" fmla="*/ 320675 h 866775"/>
                <a:gd name="connsiteX101" fmla="*/ 1479550 w 1681551"/>
                <a:gd name="connsiteY101" fmla="*/ 311150 h 866775"/>
                <a:gd name="connsiteX102" fmla="*/ 1485900 w 1681551"/>
                <a:gd name="connsiteY102" fmla="*/ 301625 h 866775"/>
                <a:gd name="connsiteX103" fmla="*/ 1495425 w 1681551"/>
                <a:gd name="connsiteY103" fmla="*/ 292100 h 866775"/>
                <a:gd name="connsiteX104" fmla="*/ 1501775 w 1681551"/>
                <a:gd name="connsiteY104" fmla="*/ 282575 h 866775"/>
                <a:gd name="connsiteX105" fmla="*/ 1511300 w 1681551"/>
                <a:gd name="connsiteY105" fmla="*/ 273050 h 866775"/>
                <a:gd name="connsiteX106" fmla="*/ 1517650 w 1681551"/>
                <a:gd name="connsiteY106" fmla="*/ 263525 h 866775"/>
                <a:gd name="connsiteX107" fmla="*/ 1527175 w 1681551"/>
                <a:gd name="connsiteY107" fmla="*/ 254000 h 866775"/>
                <a:gd name="connsiteX108" fmla="*/ 1539875 w 1681551"/>
                <a:gd name="connsiteY108" fmla="*/ 234950 h 866775"/>
                <a:gd name="connsiteX109" fmla="*/ 1546225 w 1681551"/>
                <a:gd name="connsiteY109" fmla="*/ 225425 h 866775"/>
                <a:gd name="connsiteX110" fmla="*/ 1552575 w 1681551"/>
                <a:gd name="connsiteY110" fmla="*/ 215900 h 866775"/>
                <a:gd name="connsiteX111" fmla="*/ 1574800 w 1681551"/>
                <a:gd name="connsiteY111" fmla="*/ 187325 h 866775"/>
                <a:gd name="connsiteX112" fmla="*/ 1606550 w 1681551"/>
                <a:gd name="connsiteY112" fmla="*/ 139700 h 866775"/>
                <a:gd name="connsiteX113" fmla="*/ 1612900 w 1681551"/>
                <a:gd name="connsiteY113" fmla="*/ 130175 h 866775"/>
                <a:gd name="connsiteX114" fmla="*/ 1619250 w 1681551"/>
                <a:gd name="connsiteY114" fmla="*/ 120650 h 866775"/>
                <a:gd name="connsiteX115" fmla="*/ 1628775 w 1681551"/>
                <a:gd name="connsiteY115" fmla="*/ 101600 h 866775"/>
                <a:gd name="connsiteX116" fmla="*/ 1631950 w 1681551"/>
                <a:gd name="connsiteY116" fmla="*/ 92075 h 866775"/>
                <a:gd name="connsiteX117" fmla="*/ 1644650 w 1681551"/>
                <a:gd name="connsiteY117" fmla="*/ 73025 h 866775"/>
                <a:gd name="connsiteX118" fmla="*/ 1651000 w 1681551"/>
                <a:gd name="connsiteY118" fmla="*/ 53975 h 866775"/>
                <a:gd name="connsiteX119" fmla="*/ 1663700 w 1681551"/>
                <a:gd name="connsiteY119" fmla="*/ 34925 h 866775"/>
                <a:gd name="connsiteX120" fmla="*/ 1666875 w 1681551"/>
                <a:gd name="connsiteY120" fmla="*/ 25400 h 866775"/>
                <a:gd name="connsiteX121" fmla="*/ 1679575 w 1681551"/>
                <a:gd name="connsiteY121" fmla="*/ 6350 h 866775"/>
                <a:gd name="connsiteX122" fmla="*/ 1619250 w 1681551"/>
                <a:gd name="connsiteY122" fmla="*/ 9525 h 866775"/>
                <a:gd name="connsiteX123" fmla="*/ 1609725 w 1681551"/>
                <a:gd name="connsiteY123" fmla="*/ 19050 h 866775"/>
                <a:gd name="connsiteX124" fmla="*/ 1603375 w 1681551"/>
                <a:gd name="connsiteY124" fmla="*/ 28575 h 866775"/>
                <a:gd name="connsiteX125" fmla="*/ 1593850 w 1681551"/>
                <a:gd name="connsiteY125" fmla="*/ 34925 h 866775"/>
                <a:gd name="connsiteX126" fmla="*/ 1577975 w 1681551"/>
                <a:gd name="connsiteY126" fmla="*/ 50800 h 866775"/>
                <a:gd name="connsiteX127" fmla="*/ 1571625 w 1681551"/>
                <a:gd name="connsiteY127" fmla="*/ 60325 h 866775"/>
                <a:gd name="connsiteX128" fmla="*/ 1552575 w 1681551"/>
                <a:gd name="connsiteY128" fmla="*/ 79375 h 866775"/>
                <a:gd name="connsiteX129" fmla="*/ 1543050 w 1681551"/>
                <a:gd name="connsiteY129" fmla="*/ 88900 h 866775"/>
                <a:gd name="connsiteX130" fmla="*/ 1533525 w 1681551"/>
                <a:gd name="connsiteY130" fmla="*/ 98425 h 866775"/>
                <a:gd name="connsiteX131" fmla="*/ 1517650 w 1681551"/>
                <a:gd name="connsiteY131" fmla="*/ 114300 h 866775"/>
                <a:gd name="connsiteX132" fmla="*/ 1511300 w 1681551"/>
                <a:gd name="connsiteY132" fmla="*/ 123825 h 866775"/>
                <a:gd name="connsiteX133" fmla="*/ 1479550 w 1681551"/>
                <a:gd name="connsiteY133" fmla="*/ 155575 h 866775"/>
                <a:gd name="connsiteX134" fmla="*/ 1470025 w 1681551"/>
                <a:gd name="connsiteY134" fmla="*/ 165100 h 866775"/>
                <a:gd name="connsiteX135" fmla="*/ 1460500 w 1681551"/>
                <a:gd name="connsiteY135" fmla="*/ 177800 h 866775"/>
                <a:gd name="connsiteX136" fmla="*/ 1428750 w 1681551"/>
                <a:gd name="connsiteY136" fmla="*/ 209550 h 866775"/>
                <a:gd name="connsiteX137" fmla="*/ 1397000 w 1681551"/>
                <a:gd name="connsiteY137" fmla="*/ 247650 h 866775"/>
                <a:gd name="connsiteX138" fmla="*/ 1381125 w 1681551"/>
                <a:gd name="connsiteY138" fmla="*/ 266700 h 866775"/>
                <a:gd name="connsiteX139" fmla="*/ 1368425 w 1681551"/>
                <a:gd name="connsiteY139" fmla="*/ 288925 h 866775"/>
                <a:gd name="connsiteX140" fmla="*/ 1355725 w 1681551"/>
                <a:gd name="connsiteY140" fmla="*/ 307975 h 866775"/>
                <a:gd name="connsiteX141" fmla="*/ 1339850 w 1681551"/>
                <a:gd name="connsiteY141" fmla="*/ 327025 h 866775"/>
                <a:gd name="connsiteX142" fmla="*/ 1330325 w 1681551"/>
                <a:gd name="connsiteY142" fmla="*/ 342900 h 866775"/>
                <a:gd name="connsiteX143" fmla="*/ 1320800 w 1681551"/>
                <a:gd name="connsiteY143" fmla="*/ 352425 h 866775"/>
                <a:gd name="connsiteX144" fmla="*/ 1295400 w 1681551"/>
                <a:gd name="connsiteY144" fmla="*/ 381000 h 866775"/>
                <a:gd name="connsiteX145" fmla="*/ 1266825 w 1681551"/>
                <a:gd name="connsiteY145" fmla="*/ 403225 h 866775"/>
                <a:gd name="connsiteX146" fmla="*/ 1247775 w 1681551"/>
                <a:gd name="connsiteY146" fmla="*/ 415925 h 866775"/>
                <a:gd name="connsiteX147" fmla="*/ 1238250 w 1681551"/>
                <a:gd name="connsiteY147" fmla="*/ 425450 h 866775"/>
                <a:gd name="connsiteX148" fmla="*/ 1216025 w 1681551"/>
                <a:gd name="connsiteY148" fmla="*/ 438150 h 866775"/>
                <a:gd name="connsiteX149" fmla="*/ 1190625 w 1681551"/>
                <a:gd name="connsiteY149" fmla="*/ 454025 h 866775"/>
                <a:gd name="connsiteX150" fmla="*/ 1155700 w 1681551"/>
                <a:gd name="connsiteY150" fmla="*/ 466725 h 866775"/>
                <a:gd name="connsiteX151" fmla="*/ 1136650 w 1681551"/>
                <a:gd name="connsiteY151" fmla="*/ 473075 h 866775"/>
                <a:gd name="connsiteX152" fmla="*/ 1092200 w 1681551"/>
                <a:gd name="connsiteY152" fmla="*/ 485775 h 866775"/>
                <a:gd name="connsiteX153" fmla="*/ 1076325 w 1681551"/>
                <a:gd name="connsiteY153" fmla="*/ 488950 h 866775"/>
                <a:gd name="connsiteX154" fmla="*/ 1066800 w 1681551"/>
                <a:gd name="connsiteY154" fmla="*/ 492125 h 866775"/>
                <a:gd name="connsiteX155" fmla="*/ 1031875 w 1681551"/>
                <a:gd name="connsiteY155" fmla="*/ 498475 h 866775"/>
                <a:gd name="connsiteX156" fmla="*/ 952500 w 1681551"/>
                <a:gd name="connsiteY156" fmla="*/ 508000 h 866775"/>
                <a:gd name="connsiteX157" fmla="*/ 879475 w 1681551"/>
                <a:gd name="connsiteY157" fmla="*/ 504825 h 866775"/>
                <a:gd name="connsiteX158" fmla="*/ 777875 w 1681551"/>
                <a:gd name="connsiteY158" fmla="*/ 498475 h 866775"/>
                <a:gd name="connsiteX159" fmla="*/ 730250 w 1681551"/>
                <a:gd name="connsiteY159" fmla="*/ 492125 h 866775"/>
                <a:gd name="connsiteX160" fmla="*/ 708025 w 1681551"/>
                <a:gd name="connsiteY160" fmla="*/ 488950 h 866775"/>
                <a:gd name="connsiteX161" fmla="*/ 688975 w 1681551"/>
                <a:gd name="connsiteY161" fmla="*/ 485775 h 866775"/>
                <a:gd name="connsiteX162" fmla="*/ 660400 w 1681551"/>
                <a:gd name="connsiteY162" fmla="*/ 482600 h 866775"/>
                <a:gd name="connsiteX163" fmla="*/ 622300 w 1681551"/>
                <a:gd name="connsiteY163" fmla="*/ 476250 h 866775"/>
                <a:gd name="connsiteX164" fmla="*/ 612775 w 1681551"/>
                <a:gd name="connsiteY164" fmla="*/ 473075 h 866775"/>
                <a:gd name="connsiteX165" fmla="*/ 574675 w 1681551"/>
                <a:gd name="connsiteY165" fmla="*/ 466725 h 866775"/>
                <a:gd name="connsiteX166" fmla="*/ 565150 w 1681551"/>
                <a:gd name="connsiteY166" fmla="*/ 463550 h 866775"/>
                <a:gd name="connsiteX167" fmla="*/ 555625 w 1681551"/>
                <a:gd name="connsiteY167" fmla="*/ 457200 h 866775"/>
                <a:gd name="connsiteX168" fmla="*/ 542925 w 1681551"/>
                <a:gd name="connsiteY168" fmla="*/ 450850 h 866775"/>
                <a:gd name="connsiteX169" fmla="*/ 530225 w 1681551"/>
                <a:gd name="connsiteY169" fmla="*/ 441325 h 866775"/>
                <a:gd name="connsiteX170" fmla="*/ 520700 w 1681551"/>
                <a:gd name="connsiteY170" fmla="*/ 438150 h 866775"/>
                <a:gd name="connsiteX171" fmla="*/ 508000 w 1681551"/>
                <a:gd name="connsiteY171" fmla="*/ 431800 h 866775"/>
                <a:gd name="connsiteX172" fmla="*/ 488950 w 1681551"/>
                <a:gd name="connsiteY172" fmla="*/ 415925 h 866775"/>
                <a:gd name="connsiteX173" fmla="*/ 479425 w 1681551"/>
                <a:gd name="connsiteY173" fmla="*/ 409575 h 866775"/>
                <a:gd name="connsiteX174" fmla="*/ 469900 w 1681551"/>
                <a:gd name="connsiteY174" fmla="*/ 400050 h 866775"/>
                <a:gd name="connsiteX175" fmla="*/ 434975 w 1681551"/>
                <a:gd name="connsiteY175" fmla="*/ 368300 h 866775"/>
                <a:gd name="connsiteX176" fmla="*/ 412750 w 1681551"/>
                <a:gd name="connsiteY176" fmla="*/ 349250 h 866775"/>
                <a:gd name="connsiteX177" fmla="*/ 390525 w 1681551"/>
                <a:gd name="connsiteY177" fmla="*/ 327025 h 866775"/>
                <a:gd name="connsiteX178" fmla="*/ 381000 w 1681551"/>
                <a:gd name="connsiteY178" fmla="*/ 317500 h 866775"/>
                <a:gd name="connsiteX179" fmla="*/ 371475 w 1681551"/>
                <a:gd name="connsiteY179" fmla="*/ 304800 h 866775"/>
                <a:gd name="connsiteX180" fmla="*/ 349250 w 1681551"/>
                <a:gd name="connsiteY180" fmla="*/ 282575 h 866775"/>
                <a:gd name="connsiteX181" fmla="*/ 336550 w 1681551"/>
                <a:gd name="connsiteY181" fmla="*/ 266700 h 866775"/>
                <a:gd name="connsiteX182" fmla="*/ 323850 w 1681551"/>
                <a:gd name="connsiteY182" fmla="*/ 254000 h 866775"/>
                <a:gd name="connsiteX183" fmla="*/ 314325 w 1681551"/>
                <a:gd name="connsiteY183" fmla="*/ 241300 h 866775"/>
                <a:gd name="connsiteX184" fmla="*/ 301625 w 1681551"/>
                <a:gd name="connsiteY184" fmla="*/ 231775 h 866775"/>
                <a:gd name="connsiteX185" fmla="*/ 292100 w 1681551"/>
                <a:gd name="connsiteY185" fmla="*/ 219075 h 866775"/>
                <a:gd name="connsiteX186" fmla="*/ 273050 w 1681551"/>
                <a:gd name="connsiteY186" fmla="*/ 200025 h 866775"/>
                <a:gd name="connsiteX187" fmla="*/ 260350 w 1681551"/>
                <a:gd name="connsiteY187" fmla="*/ 190500 h 866775"/>
                <a:gd name="connsiteX188" fmla="*/ 247650 w 1681551"/>
                <a:gd name="connsiteY188" fmla="*/ 171450 h 866775"/>
                <a:gd name="connsiteX189" fmla="*/ 231775 w 1681551"/>
                <a:gd name="connsiteY189" fmla="*/ 146050 h 866775"/>
                <a:gd name="connsiteX190" fmla="*/ 222250 w 1681551"/>
                <a:gd name="connsiteY190" fmla="*/ 136525 h 866775"/>
                <a:gd name="connsiteX191" fmla="*/ 209550 w 1681551"/>
                <a:gd name="connsiteY191" fmla="*/ 117475 h 866775"/>
                <a:gd name="connsiteX192" fmla="*/ 200025 w 1681551"/>
                <a:gd name="connsiteY192" fmla="*/ 111125 h 866775"/>
                <a:gd name="connsiteX193" fmla="*/ 190500 w 1681551"/>
                <a:gd name="connsiteY193" fmla="*/ 101600 h 866775"/>
                <a:gd name="connsiteX194" fmla="*/ 184150 w 1681551"/>
                <a:gd name="connsiteY194" fmla="*/ 92075 h 866775"/>
                <a:gd name="connsiteX195" fmla="*/ 171450 w 1681551"/>
                <a:gd name="connsiteY195" fmla="*/ 85725 h 866775"/>
                <a:gd name="connsiteX196" fmla="*/ 142875 w 1681551"/>
                <a:gd name="connsiteY196" fmla="*/ 66675 h 866775"/>
                <a:gd name="connsiteX197" fmla="*/ 133350 w 1681551"/>
                <a:gd name="connsiteY197" fmla="*/ 60325 h 866775"/>
                <a:gd name="connsiteX198" fmla="*/ 111125 w 1681551"/>
                <a:gd name="connsiteY198" fmla="*/ 31750 h 866775"/>
                <a:gd name="connsiteX199" fmla="*/ 107950 w 1681551"/>
                <a:gd name="connsiteY199" fmla="*/ 22225 h 866775"/>
                <a:gd name="connsiteX200" fmla="*/ 98425 w 1681551"/>
                <a:gd name="connsiteY200" fmla="*/ 12700 h 866775"/>
                <a:gd name="connsiteX201" fmla="*/ 79375 w 1681551"/>
                <a:gd name="connsiteY201" fmla="*/ 0 h 866775"/>
                <a:gd name="connsiteX202" fmla="*/ 69850 w 1681551"/>
                <a:gd name="connsiteY202" fmla="*/ 3175 h 866775"/>
                <a:gd name="connsiteX203" fmla="*/ 0 w 1681551"/>
                <a:gd name="connsiteY203" fmla="*/ 9525 h 866775"/>
                <a:gd name="connsiteX0" fmla="*/ 0 w 1681551"/>
                <a:gd name="connsiteY0" fmla="*/ 9525 h 866775"/>
                <a:gd name="connsiteX1" fmla="*/ 0 w 1681551"/>
                <a:gd name="connsiteY1" fmla="*/ 9525 h 866775"/>
                <a:gd name="connsiteX2" fmla="*/ 12700 w 1681551"/>
                <a:gd name="connsiteY2" fmla="*/ 47625 h 866775"/>
                <a:gd name="connsiteX3" fmla="*/ 19050 w 1681551"/>
                <a:gd name="connsiteY3" fmla="*/ 57150 h 866775"/>
                <a:gd name="connsiteX4" fmla="*/ 28575 w 1681551"/>
                <a:gd name="connsiteY4" fmla="*/ 85725 h 866775"/>
                <a:gd name="connsiteX5" fmla="*/ 31750 w 1681551"/>
                <a:gd name="connsiteY5" fmla="*/ 95250 h 866775"/>
                <a:gd name="connsiteX6" fmla="*/ 41275 w 1681551"/>
                <a:gd name="connsiteY6" fmla="*/ 114300 h 866775"/>
                <a:gd name="connsiteX7" fmla="*/ 47625 w 1681551"/>
                <a:gd name="connsiteY7" fmla="*/ 123825 h 866775"/>
                <a:gd name="connsiteX8" fmla="*/ 53975 w 1681551"/>
                <a:gd name="connsiteY8" fmla="*/ 142875 h 866775"/>
                <a:gd name="connsiteX9" fmla="*/ 60325 w 1681551"/>
                <a:gd name="connsiteY9" fmla="*/ 152400 h 866775"/>
                <a:gd name="connsiteX10" fmla="*/ 66675 w 1681551"/>
                <a:gd name="connsiteY10" fmla="*/ 171450 h 866775"/>
                <a:gd name="connsiteX11" fmla="*/ 73025 w 1681551"/>
                <a:gd name="connsiteY11" fmla="*/ 190500 h 866775"/>
                <a:gd name="connsiteX12" fmla="*/ 85091 w 1681551"/>
                <a:gd name="connsiteY12" fmla="*/ 200025 h 866775"/>
                <a:gd name="connsiteX13" fmla="*/ 90044 w 1681551"/>
                <a:gd name="connsiteY13" fmla="*/ 214884 h 866775"/>
                <a:gd name="connsiteX14" fmla="*/ 96393 w 1681551"/>
                <a:gd name="connsiteY14" fmla="*/ 227966 h 866775"/>
                <a:gd name="connsiteX15" fmla="*/ 106681 w 1681551"/>
                <a:gd name="connsiteY15" fmla="*/ 241047 h 866775"/>
                <a:gd name="connsiteX16" fmla="*/ 111125 w 1681551"/>
                <a:gd name="connsiteY16" fmla="*/ 254000 h 866775"/>
                <a:gd name="connsiteX17" fmla="*/ 117475 w 1681551"/>
                <a:gd name="connsiteY17" fmla="*/ 263525 h 866775"/>
                <a:gd name="connsiteX18" fmla="*/ 136525 w 1681551"/>
                <a:gd name="connsiteY18" fmla="*/ 276225 h 866775"/>
                <a:gd name="connsiteX19" fmla="*/ 149225 w 1681551"/>
                <a:gd name="connsiteY19" fmla="*/ 295275 h 866775"/>
                <a:gd name="connsiteX20" fmla="*/ 158750 w 1681551"/>
                <a:gd name="connsiteY20" fmla="*/ 304800 h 866775"/>
                <a:gd name="connsiteX21" fmla="*/ 177800 w 1681551"/>
                <a:gd name="connsiteY21" fmla="*/ 333375 h 866775"/>
                <a:gd name="connsiteX22" fmla="*/ 184150 w 1681551"/>
                <a:gd name="connsiteY22" fmla="*/ 342900 h 866775"/>
                <a:gd name="connsiteX23" fmla="*/ 190500 w 1681551"/>
                <a:gd name="connsiteY23" fmla="*/ 352425 h 866775"/>
                <a:gd name="connsiteX24" fmla="*/ 200025 w 1681551"/>
                <a:gd name="connsiteY24" fmla="*/ 371475 h 866775"/>
                <a:gd name="connsiteX25" fmla="*/ 203200 w 1681551"/>
                <a:gd name="connsiteY25" fmla="*/ 381000 h 866775"/>
                <a:gd name="connsiteX26" fmla="*/ 212725 w 1681551"/>
                <a:gd name="connsiteY26" fmla="*/ 390525 h 866775"/>
                <a:gd name="connsiteX27" fmla="*/ 225425 w 1681551"/>
                <a:gd name="connsiteY27" fmla="*/ 409575 h 866775"/>
                <a:gd name="connsiteX28" fmla="*/ 231775 w 1681551"/>
                <a:gd name="connsiteY28" fmla="*/ 419100 h 866775"/>
                <a:gd name="connsiteX29" fmla="*/ 234950 w 1681551"/>
                <a:gd name="connsiteY29" fmla="*/ 428625 h 866775"/>
                <a:gd name="connsiteX30" fmla="*/ 257175 w 1681551"/>
                <a:gd name="connsiteY30" fmla="*/ 447675 h 866775"/>
                <a:gd name="connsiteX31" fmla="*/ 282575 w 1681551"/>
                <a:gd name="connsiteY31" fmla="*/ 469900 h 866775"/>
                <a:gd name="connsiteX32" fmla="*/ 288925 w 1681551"/>
                <a:gd name="connsiteY32" fmla="*/ 479425 h 866775"/>
                <a:gd name="connsiteX33" fmla="*/ 307975 w 1681551"/>
                <a:gd name="connsiteY33" fmla="*/ 492125 h 866775"/>
                <a:gd name="connsiteX34" fmla="*/ 323850 w 1681551"/>
                <a:gd name="connsiteY34" fmla="*/ 511175 h 866775"/>
                <a:gd name="connsiteX35" fmla="*/ 336550 w 1681551"/>
                <a:gd name="connsiteY35" fmla="*/ 530225 h 866775"/>
                <a:gd name="connsiteX36" fmla="*/ 342900 w 1681551"/>
                <a:gd name="connsiteY36" fmla="*/ 539750 h 866775"/>
                <a:gd name="connsiteX37" fmla="*/ 352425 w 1681551"/>
                <a:gd name="connsiteY37" fmla="*/ 549275 h 866775"/>
                <a:gd name="connsiteX38" fmla="*/ 365125 w 1681551"/>
                <a:gd name="connsiteY38" fmla="*/ 568325 h 866775"/>
                <a:gd name="connsiteX39" fmla="*/ 371475 w 1681551"/>
                <a:gd name="connsiteY39" fmla="*/ 577850 h 866775"/>
                <a:gd name="connsiteX40" fmla="*/ 381000 w 1681551"/>
                <a:gd name="connsiteY40" fmla="*/ 587375 h 866775"/>
                <a:gd name="connsiteX41" fmla="*/ 393700 w 1681551"/>
                <a:gd name="connsiteY41" fmla="*/ 606425 h 866775"/>
                <a:gd name="connsiteX42" fmla="*/ 415925 w 1681551"/>
                <a:gd name="connsiteY42" fmla="*/ 631825 h 866775"/>
                <a:gd name="connsiteX43" fmla="*/ 434975 w 1681551"/>
                <a:gd name="connsiteY43" fmla="*/ 648716 h 866775"/>
                <a:gd name="connsiteX44" fmla="*/ 455168 w 1681551"/>
                <a:gd name="connsiteY44" fmla="*/ 665353 h 866775"/>
                <a:gd name="connsiteX45" fmla="*/ 473075 w 1681551"/>
                <a:gd name="connsiteY45" fmla="*/ 682625 h 866775"/>
                <a:gd name="connsiteX46" fmla="*/ 482600 w 1681551"/>
                <a:gd name="connsiteY46" fmla="*/ 688975 h 866775"/>
                <a:gd name="connsiteX47" fmla="*/ 504825 w 1681551"/>
                <a:gd name="connsiteY47" fmla="*/ 704850 h 866775"/>
                <a:gd name="connsiteX48" fmla="*/ 517525 w 1681551"/>
                <a:gd name="connsiteY48" fmla="*/ 711200 h 866775"/>
                <a:gd name="connsiteX49" fmla="*/ 546100 w 1681551"/>
                <a:gd name="connsiteY49" fmla="*/ 727075 h 866775"/>
                <a:gd name="connsiteX50" fmla="*/ 565150 w 1681551"/>
                <a:gd name="connsiteY50" fmla="*/ 742950 h 866775"/>
                <a:gd name="connsiteX51" fmla="*/ 584200 w 1681551"/>
                <a:gd name="connsiteY51" fmla="*/ 752475 h 866775"/>
                <a:gd name="connsiteX52" fmla="*/ 603250 w 1681551"/>
                <a:gd name="connsiteY52" fmla="*/ 768350 h 866775"/>
                <a:gd name="connsiteX53" fmla="*/ 612775 w 1681551"/>
                <a:gd name="connsiteY53" fmla="*/ 777875 h 866775"/>
                <a:gd name="connsiteX54" fmla="*/ 631825 w 1681551"/>
                <a:gd name="connsiteY54" fmla="*/ 790575 h 866775"/>
                <a:gd name="connsiteX55" fmla="*/ 641350 w 1681551"/>
                <a:gd name="connsiteY55" fmla="*/ 796925 h 866775"/>
                <a:gd name="connsiteX56" fmla="*/ 650875 w 1681551"/>
                <a:gd name="connsiteY56" fmla="*/ 803275 h 866775"/>
                <a:gd name="connsiteX57" fmla="*/ 663575 w 1681551"/>
                <a:gd name="connsiteY57" fmla="*/ 812800 h 866775"/>
                <a:gd name="connsiteX58" fmla="*/ 676275 w 1681551"/>
                <a:gd name="connsiteY58" fmla="*/ 819150 h 866775"/>
                <a:gd name="connsiteX59" fmla="*/ 685800 w 1681551"/>
                <a:gd name="connsiteY59" fmla="*/ 825500 h 866775"/>
                <a:gd name="connsiteX60" fmla="*/ 698500 w 1681551"/>
                <a:gd name="connsiteY60" fmla="*/ 831850 h 866775"/>
                <a:gd name="connsiteX61" fmla="*/ 733425 w 1681551"/>
                <a:gd name="connsiteY61" fmla="*/ 850900 h 866775"/>
                <a:gd name="connsiteX62" fmla="*/ 746125 w 1681551"/>
                <a:gd name="connsiteY62" fmla="*/ 854075 h 866775"/>
                <a:gd name="connsiteX63" fmla="*/ 755650 w 1681551"/>
                <a:gd name="connsiteY63" fmla="*/ 860425 h 866775"/>
                <a:gd name="connsiteX64" fmla="*/ 784225 w 1681551"/>
                <a:gd name="connsiteY64" fmla="*/ 866775 h 866775"/>
                <a:gd name="connsiteX65" fmla="*/ 955675 w 1681551"/>
                <a:gd name="connsiteY65" fmla="*/ 860425 h 866775"/>
                <a:gd name="connsiteX66" fmla="*/ 987425 w 1681551"/>
                <a:gd name="connsiteY66" fmla="*/ 854075 h 866775"/>
                <a:gd name="connsiteX67" fmla="*/ 1022350 w 1681551"/>
                <a:gd name="connsiteY67" fmla="*/ 847725 h 866775"/>
                <a:gd name="connsiteX68" fmla="*/ 1050925 w 1681551"/>
                <a:gd name="connsiteY68" fmla="*/ 831850 h 866775"/>
                <a:gd name="connsiteX69" fmla="*/ 1060450 w 1681551"/>
                <a:gd name="connsiteY69" fmla="*/ 822325 h 866775"/>
                <a:gd name="connsiteX70" fmla="*/ 1079500 w 1681551"/>
                <a:gd name="connsiteY70" fmla="*/ 812800 h 866775"/>
                <a:gd name="connsiteX71" fmla="*/ 1098550 w 1681551"/>
                <a:gd name="connsiteY71" fmla="*/ 796925 h 866775"/>
                <a:gd name="connsiteX72" fmla="*/ 1117600 w 1681551"/>
                <a:gd name="connsiteY72" fmla="*/ 784225 h 866775"/>
                <a:gd name="connsiteX73" fmla="*/ 1127125 w 1681551"/>
                <a:gd name="connsiteY73" fmla="*/ 777875 h 866775"/>
                <a:gd name="connsiteX74" fmla="*/ 1133475 w 1681551"/>
                <a:gd name="connsiteY74" fmla="*/ 768350 h 866775"/>
                <a:gd name="connsiteX75" fmla="*/ 1162050 w 1681551"/>
                <a:gd name="connsiteY75" fmla="*/ 742950 h 866775"/>
                <a:gd name="connsiteX76" fmla="*/ 1168400 w 1681551"/>
                <a:gd name="connsiteY76" fmla="*/ 733425 h 866775"/>
                <a:gd name="connsiteX77" fmla="*/ 1187450 w 1681551"/>
                <a:gd name="connsiteY77" fmla="*/ 714375 h 866775"/>
                <a:gd name="connsiteX78" fmla="*/ 1193800 w 1681551"/>
                <a:gd name="connsiteY78" fmla="*/ 704850 h 866775"/>
                <a:gd name="connsiteX79" fmla="*/ 1212850 w 1681551"/>
                <a:gd name="connsiteY79" fmla="*/ 682625 h 866775"/>
                <a:gd name="connsiteX80" fmla="*/ 1231900 w 1681551"/>
                <a:gd name="connsiteY80" fmla="*/ 654050 h 866775"/>
                <a:gd name="connsiteX81" fmla="*/ 1263650 w 1681551"/>
                <a:gd name="connsiteY81" fmla="*/ 606425 h 866775"/>
                <a:gd name="connsiteX82" fmla="*/ 1276350 w 1681551"/>
                <a:gd name="connsiteY82" fmla="*/ 587375 h 866775"/>
                <a:gd name="connsiteX83" fmla="*/ 1282700 w 1681551"/>
                <a:gd name="connsiteY83" fmla="*/ 577850 h 866775"/>
                <a:gd name="connsiteX84" fmla="*/ 1292225 w 1681551"/>
                <a:gd name="connsiteY84" fmla="*/ 568325 h 866775"/>
                <a:gd name="connsiteX85" fmla="*/ 1304925 w 1681551"/>
                <a:gd name="connsiteY85" fmla="*/ 549275 h 866775"/>
                <a:gd name="connsiteX86" fmla="*/ 1311275 w 1681551"/>
                <a:gd name="connsiteY86" fmla="*/ 539750 h 866775"/>
                <a:gd name="connsiteX87" fmla="*/ 1320800 w 1681551"/>
                <a:gd name="connsiteY87" fmla="*/ 530225 h 866775"/>
                <a:gd name="connsiteX88" fmla="*/ 1333500 w 1681551"/>
                <a:gd name="connsiteY88" fmla="*/ 511175 h 866775"/>
                <a:gd name="connsiteX89" fmla="*/ 1346200 w 1681551"/>
                <a:gd name="connsiteY89" fmla="*/ 492125 h 866775"/>
                <a:gd name="connsiteX90" fmla="*/ 1352550 w 1681551"/>
                <a:gd name="connsiteY90" fmla="*/ 482600 h 866775"/>
                <a:gd name="connsiteX91" fmla="*/ 1362075 w 1681551"/>
                <a:gd name="connsiteY91" fmla="*/ 473075 h 866775"/>
                <a:gd name="connsiteX92" fmla="*/ 1374775 w 1681551"/>
                <a:gd name="connsiteY92" fmla="*/ 454025 h 866775"/>
                <a:gd name="connsiteX93" fmla="*/ 1381125 w 1681551"/>
                <a:gd name="connsiteY93" fmla="*/ 444500 h 866775"/>
                <a:gd name="connsiteX94" fmla="*/ 1412875 w 1681551"/>
                <a:gd name="connsiteY94" fmla="*/ 396875 h 866775"/>
                <a:gd name="connsiteX95" fmla="*/ 1419225 w 1681551"/>
                <a:gd name="connsiteY95" fmla="*/ 387350 h 866775"/>
                <a:gd name="connsiteX96" fmla="*/ 1425575 w 1681551"/>
                <a:gd name="connsiteY96" fmla="*/ 377825 h 866775"/>
                <a:gd name="connsiteX97" fmla="*/ 1435100 w 1681551"/>
                <a:gd name="connsiteY97" fmla="*/ 368300 h 866775"/>
                <a:gd name="connsiteX98" fmla="*/ 1447800 w 1681551"/>
                <a:gd name="connsiteY98" fmla="*/ 349250 h 866775"/>
                <a:gd name="connsiteX99" fmla="*/ 1454150 w 1681551"/>
                <a:gd name="connsiteY99" fmla="*/ 339725 h 866775"/>
                <a:gd name="connsiteX100" fmla="*/ 1470025 w 1681551"/>
                <a:gd name="connsiteY100" fmla="*/ 320675 h 866775"/>
                <a:gd name="connsiteX101" fmla="*/ 1479550 w 1681551"/>
                <a:gd name="connsiteY101" fmla="*/ 311150 h 866775"/>
                <a:gd name="connsiteX102" fmla="*/ 1485900 w 1681551"/>
                <a:gd name="connsiteY102" fmla="*/ 301625 h 866775"/>
                <a:gd name="connsiteX103" fmla="*/ 1495425 w 1681551"/>
                <a:gd name="connsiteY103" fmla="*/ 292100 h 866775"/>
                <a:gd name="connsiteX104" fmla="*/ 1501775 w 1681551"/>
                <a:gd name="connsiteY104" fmla="*/ 282575 h 866775"/>
                <a:gd name="connsiteX105" fmla="*/ 1511300 w 1681551"/>
                <a:gd name="connsiteY105" fmla="*/ 273050 h 866775"/>
                <a:gd name="connsiteX106" fmla="*/ 1517650 w 1681551"/>
                <a:gd name="connsiteY106" fmla="*/ 263525 h 866775"/>
                <a:gd name="connsiteX107" fmla="*/ 1527175 w 1681551"/>
                <a:gd name="connsiteY107" fmla="*/ 254000 h 866775"/>
                <a:gd name="connsiteX108" fmla="*/ 1539875 w 1681551"/>
                <a:gd name="connsiteY108" fmla="*/ 234950 h 866775"/>
                <a:gd name="connsiteX109" fmla="*/ 1546225 w 1681551"/>
                <a:gd name="connsiteY109" fmla="*/ 225425 h 866775"/>
                <a:gd name="connsiteX110" fmla="*/ 1552575 w 1681551"/>
                <a:gd name="connsiteY110" fmla="*/ 215900 h 866775"/>
                <a:gd name="connsiteX111" fmla="*/ 1574800 w 1681551"/>
                <a:gd name="connsiteY111" fmla="*/ 187325 h 866775"/>
                <a:gd name="connsiteX112" fmla="*/ 1606550 w 1681551"/>
                <a:gd name="connsiteY112" fmla="*/ 139700 h 866775"/>
                <a:gd name="connsiteX113" fmla="*/ 1612900 w 1681551"/>
                <a:gd name="connsiteY113" fmla="*/ 130175 h 866775"/>
                <a:gd name="connsiteX114" fmla="*/ 1619250 w 1681551"/>
                <a:gd name="connsiteY114" fmla="*/ 120650 h 866775"/>
                <a:gd name="connsiteX115" fmla="*/ 1628775 w 1681551"/>
                <a:gd name="connsiteY115" fmla="*/ 101600 h 866775"/>
                <a:gd name="connsiteX116" fmla="*/ 1631950 w 1681551"/>
                <a:gd name="connsiteY116" fmla="*/ 92075 h 866775"/>
                <a:gd name="connsiteX117" fmla="*/ 1644650 w 1681551"/>
                <a:gd name="connsiteY117" fmla="*/ 73025 h 866775"/>
                <a:gd name="connsiteX118" fmla="*/ 1651000 w 1681551"/>
                <a:gd name="connsiteY118" fmla="*/ 53975 h 866775"/>
                <a:gd name="connsiteX119" fmla="*/ 1663700 w 1681551"/>
                <a:gd name="connsiteY119" fmla="*/ 34925 h 866775"/>
                <a:gd name="connsiteX120" fmla="*/ 1666875 w 1681551"/>
                <a:gd name="connsiteY120" fmla="*/ 25400 h 866775"/>
                <a:gd name="connsiteX121" fmla="*/ 1679575 w 1681551"/>
                <a:gd name="connsiteY121" fmla="*/ 6350 h 866775"/>
                <a:gd name="connsiteX122" fmla="*/ 1619250 w 1681551"/>
                <a:gd name="connsiteY122" fmla="*/ 9525 h 866775"/>
                <a:gd name="connsiteX123" fmla="*/ 1609725 w 1681551"/>
                <a:gd name="connsiteY123" fmla="*/ 19050 h 866775"/>
                <a:gd name="connsiteX124" fmla="*/ 1603375 w 1681551"/>
                <a:gd name="connsiteY124" fmla="*/ 28575 h 866775"/>
                <a:gd name="connsiteX125" fmla="*/ 1593850 w 1681551"/>
                <a:gd name="connsiteY125" fmla="*/ 34925 h 866775"/>
                <a:gd name="connsiteX126" fmla="*/ 1577975 w 1681551"/>
                <a:gd name="connsiteY126" fmla="*/ 50800 h 866775"/>
                <a:gd name="connsiteX127" fmla="*/ 1571625 w 1681551"/>
                <a:gd name="connsiteY127" fmla="*/ 60325 h 866775"/>
                <a:gd name="connsiteX128" fmla="*/ 1552575 w 1681551"/>
                <a:gd name="connsiteY128" fmla="*/ 79375 h 866775"/>
                <a:gd name="connsiteX129" fmla="*/ 1543050 w 1681551"/>
                <a:gd name="connsiteY129" fmla="*/ 88900 h 866775"/>
                <a:gd name="connsiteX130" fmla="*/ 1533525 w 1681551"/>
                <a:gd name="connsiteY130" fmla="*/ 98425 h 866775"/>
                <a:gd name="connsiteX131" fmla="*/ 1517650 w 1681551"/>
                <a:gd name="connsiteY131" fmla="*/ 114300 h 866775"/>
                <a:gd name="connsiteX132" fmla="*/ 1511300 w 1681551"/>
                <a:gd name="connsiteY132" fmla="*/ 123825 h 866775"/>
                <a:gd name="connsiteX133" fmla="*/ 1479550 w 1681551"/>
                <a:gd name="connsiteY133" fmla="*/ 155575 h 866775"/>
                <a:gd name="connsiteX134" fmla="*/ 1470025 w 1681551"/>
                <a:gd name="connsiteY134" fmla="*/ 165100 h 866775"/>
                <a:gd name="connsiteX135" fmla="*/ 1460500 w 1681551"/>
                <a:gd name="connsiteY135" fmla="*/ 177800 h 866775"/>
                <a:gd name="connsiteX136" fmla="*/ 1428750 w 1681551"/>
                <a:gd name="connsiteY136" fmla="*/ 209550 h 866775"/>
                <a:gd name="connsiteX137" fmla="*/ 1397000 w 1681551"/>
                <a:gd name="connsiteY137" fmla="*/ 247650 h 866775"/>
                <a:gd name="connsiteX138" fmla="*/ 1381125 w 1681551"/>
                <a:gd name="connsiteY138" fmla="*/ 266700 h 866775"/>
                <a:gd name="connsiteX139" fmla="*/ 1368425 w 1681551"/>
                <a:gd name="connsiteY139" fmla="*/ 288925 h 866775"/>
                <a:gd name="connsiteX140" fmla="*/ 1355725 w 1681551"/>
                <a:gd name="connsiteY140" fmla="*/ 307975 h 866775"/>
                <a:gd name="connsiteX141" fmla="*/ 1339850 w 1681551"/>
                <a:gd name="connsiteY141" fmla="*/ 327025 h 866775"/>
                <a:gd name="connsiteX142" fmla="*/ 1330325 w 1681551"/>
                <a:gd name="connsiteY142" fmla="*/ 342900 h 866775"/>
                <a:gd name="connsiteX143" fmla="*/ 1320800 w 1681551"/>
                <a:gd name="connsiteY143" fmla="*/ 352425 h 866775"/>
                <a:gd name="connsiteX144" fmla="*/ 1295400 w 1681551"/>
                <a:gd name="connsiteY144" fmla="*/ 381000 h 866775"/>
                <a:gd name="connsiteX145" fmla="*/ 1266825 w 1681551"/>
                <a:gd name="connsiteY145" fmla="*/ 403225 h 866775"/>
                <a:gd name="connsiteX146" fmla="*/ 1247775 w 1681551"/>
                <a:gd name="connsiteY146" fmla="*/ 415925 h 866775"/>
                <a:gd name="connsiteX147" fmla="*/ 1238250 w 1681551"/>
                <a:gd name="connsiteY147" fmla="*/ 425450 h 866775"/>
                <a:gd name="connsiteX148" fmla="*/ 1216025 w 1681551"/>
                <a:gd name="connsiteY148" fmla="*/ 438150 h 866775"/>
                <a:gd name="connsiteX149" fmla="*/ 1190625 w 1681551"/>
                <a:gd name="connsiteY149" fmla="*/ 454025 h 866775"/>
                <a:gd name="connsiteX150" fmla="*/ 1155700 w 1681551"/>
                <a:gd name="connsiteY150" fmla="*/ 466725 h 866775"/>
                <a:gd name="connsiteX151" fmla="*/ 1136650 w 1681551"/>
                <a:gd name="connsiteY151" fmla="*/ 473075 h 866775"/>
                <a:gd name="connsiteX152" fmla="*/ 1092200 w 1681551"/>
                <a:gd name="connsiteY152" fmla="*/ 485775 h 866775"/>
                <a:gd name="connsiteX153" fmla="*/ 1076325 w 1681551"/>
                <a:gd name="connsiteY153" fmla="*/ 488950 h 866775"/>
                <a:gd name="connsiteX154" fmla="*/ 1066800 w 1681551"/>
                <a:gd name="connsiteY154" fmla="*/ 492125 h 866775"/>
                <a:gd name="connsiteX155" fmla="*/ 1031875 w 1681551"/>
                <a:gd name="connsiteY155" fmla="*/ 498475 h 866775"/>
                <a:gd name="connsiteX156" fmla="*/ 952500 w 1681551"/>
                <a:gd name="connsiteY156" fmla="*/ 508000 h 866775"/>
                <a:gd name="connsiteX157" fmla="*/ 879475 w 1681551"/>
                <a:gd name="connsiteY157" fmla="*/ 504825 h 866775"/>
                <a:gd name="connsiteX158" fmla="*/ 777875 w 1681551"/>
                <a:gd name="connsiteY158" fmla="*/ 498475 h 866775"/>
                <a:gd name="connsiteX159" fmla="*/ 730250 w 1681551"/>
                <a:gd name="connsiteY159" fmla="*/ 492125 h 866775"/>
                <a:gd name="connsiteX160" fmla="*/ 708025 w 1681551"/>
                <a:gd name="connsiteY160" fmla="*/ 488950 h 866775"/>
                <a:gd name="connsiteX161" fmla="*/ 688975 w 1681551"/>
                <a:gd name="connsiteY161" fmla="*/ 485775 h 866775"/>
                <a:gd name="connsiteX162" fmla="*/ 660400 w 1681551"/>
                <a:gd name="connsiteY162" fmla="*/ 482600 h 866775"/>
                <a:gd name="connsiteX163" fmla="*/ 622300 w 1681551"/>
                <a:gd name="connsiteY163" fmla="*/ 476250 h 866775"/>
                <a:gd name="connsiteX164" fmla="*/ 612775 w 1681551"/>
                <a:gd name="connsiteY164" fmla="*/ 473075 h 866775"/>
                <a:gd name="connsiteX165" fmla="*/ 574675 w 1681551"/>
                <a:gd name="connsiteY165" fmla="*/ 466725 h 866775"/>
                <a:gd name="connsiteX166" fmla="*/ 565150 w 1681551"/>
                <a:gd name="connsiteY166" fmla="*/ 463550 h 866775"/>
                <a:gd name="connsiteX167" fmla="*/ 555625 w 1681551"/>
                <a:gd name="connsiteY167" fmla="*/ 457200 h 866775"/>
                <a:gd name="connsiteX168" fmla="*/ 542925 w 1681551"/>
                <a:gd name="connsiteY168" fmla="*/ 450850 h 866775"/>
                <a:gd name="connsiteX169" fmla="*/ 530225 w 1681551"/>
                <a:gd name="connsiteY169" fmla="*/ 441325 h 866775"/>
                <a:gd name="connsiteX170" fmla="*/ 520700 w 1681551"/>
                <a:gd name="connsiteY170" fmla="*/ 438150 h 866775"/>
                <a:gd name="connsiteX171" fmla="*/ 508000 w 1681551"/>
                <a:gd name="connsiteY171" fmla="*/ 431800 h 866775"/>
                <a:gd name="connsiteX172" fmla="*/ 488950 w 1681551"/>
                <a:gd name="connsiteY172" fmla="*/ 415925 h 866775"/>
                <a:gd name="connsiteX173" fmla="*/ 479425 w 1681551"/>
                <a:gd name="connsiteY173" fmla="*/ 409575 h 866775"/>
                <a:gd name="connsiteX174" fmla="*/ 469900 w 1681551"/>
                <a:gd name="connsiteY174" fmla="*/ 400050 h 866775"/>
                <a:gd name="connsiteX175" fmla="*/ 434975 w 1681551"/>
                <a:gd name="connsiteY175" fmla="*/ 368300 h 866775"/>
                <a:gd name="connsiteX176" fmla="*/ 412750 w 1681551"/>
                <a:gd name="connsiteY176" fmla="*/ 349250 h 866775"/>
                <a:gd name="connsiteX177" fmla="*/ 390525 w 1681551"/>
                <a:gd name="connsiteY177" fmla="*/ 327025 h 866775"/>
                <a:gd name="connsiteX178" fmla="*/ 381000 w 1681551"/>
                <a:gd name="connsiteY178" fmla="*/ 317500 h 866775"/>
                <a:gd name="connsiteX179" fmla="*/ 371475 w 1681551"/>
                <a:gd name="connsiteY179" fmla="*/ 304800 h 866775"/>
                <a:gd name="connsiteX180" fmla="*/ 349250 w 1681551"/>
                <a:gd name="connsiteY180" fmla="*/ 282575 h 866775"/>
                <a:gd name="connsiteX181" fmla="*/ 336550 w 1681551"/>
                <a:gd name="connsiteY181" fmla="*/ 266700 h 866775"/>
                <a:gd name="connsiteX182" fmla="*/ 323850 w 1681551"/>
                <a:gd name="connsiteY182" fmla="*/ 254000 h 866775"/>
                <a:gd name="connsiteX183" fmla="*/ 314325 w 1681551"/>
                <a:gd name="connsiteY183" fmla="*/ 241300 h 866775"/>
                <a:gd name="connsiteX184" fmla="*/ 301625 w 1681551"/>
                <a:gd name="connsiteY184" fmla="*/ 231775 h 866775"/>
                <a:gd name="connsiteX185" fmla="*/ 292100 w 1681551"/>
                <a:gd name="connsiteY185" fmla="*/ 219075 h 866775"/>
                <a:gd name="connsiteX186" fmla="*/ 273050 w 1681551"/>
                <a:gd name="connsiteY186" fmla="*/ 200025 h 866775"/>
                <a:gd name="connsiteX187" fmla="*/ 260350 w 1681551"/>
                <a:gd name="connsiteY187" fmla="*/ 190500 h 866775"/>
                <a:gd name="connsiteX188" fmla="*/ 247650 w 1681551"/>
                <a:gd name="connsiteY188" fmla="*/ 171450 h 866775"/>
                <a:gd name="connsiteX189" fmla="*/ 231775 w 1681551"/>
                <a:gd name="connsiteY189" fmla="*/ 146050 h 866775"/>
                <a:gd name="connsiteX190" fmla="*/ 222250 w 1681551"/>
                <a:gd name="connsiteY190" fmla="*/ 136525 h 866775"/>
                <a:gd name="connsiteX191" fmla="*/ 209550 w 1681551"/>
                <a:gd name="connsiteY191" fmla="*/ 117475 h 866775"/>
                <a:gd name="connsiteX192" fmla="*/ 200025 w 1681551"/>
                <a:gd name="connsiteY192" fmla="*/ 111125 h 866775"/>
                <a:gd name="connsiteX193" fmla="*/ 190500 w 1681551"/>
                <a:gd name="connsiteY193" fmla="*/ 101600 h 866775"/>
                <a:gd name="connsiteX194" fmla="*/ 184150 w 1681551"/>
                <a:gd name="connsiteY194" fmla="*/ 92075 h 866775"/>
                <a:gd name="connsiteX195" fmla="*/ 171450 w 1681551"/>
                <a:gd name="connsiteY195" fmla="*/ 85725 h 866775"/>
                <a:gd name="connsiteX196" fmla="*/ 142875 w 1681551"/>
                <a:gd name="connsiteY196" fmla="*/ 66675 h 866775"/>
                <a:gd name="connsiteX197" fmla="*/ 133350 w 1681551"/>
                <a:gd name="connsiteY197" fmla="*/ 60325 h 866775"/>
                <a:gd name="connsiteX198" fmla="*/ 111125 w 1681551"/>
                <a:gd name="connsiteY198" fmla="*/ 31750 h 866775"/>
                <a:gd name="connsiteX199" fmla="*/ 107950 w 1681551"/>
                <a:gd name="connsiteY199" fmla="*/ 22225 h 866775"/>
                <a:gd name="connsiteX200" fmla="*/ 98425 w 1681551"/>
                <a:gd name="connsiteY200" fmla="*/ 12700 h 866775"/>
                <a:gd name="connsiteX201" fmla="*/ 79375 w 1681551"/>
                <a:gd name="connsiteY201" fmla="*/ 0 h 866775"/>
                <a:gd name="connsiteX202" fmla="*/ 69850 w 1681551"/>
                <a:gd name="connsiteY202" fmla="*/ 3175 h 866775"/>
                <a:gd name="connsiteX203" fmla="*/ 0 w 1681551"/>
                <a:gd name="connsiteY203" fmla="*/ 9525 h 866775"/>
                <a:gd name="connsiteX0" fmla="*/ 0 w 1681551"/>
                <a:gd name="connsiteY0" fmla="*/ 9525 h 866775"/>
                <a:gd name="connsiteX1" fmla="*/ 0 w 1681551"/>
                <a:gd name="connsiteY1" fmla="*/ 9525 h 866775"/>
                <a:gd name="connsiteX2" fmla="*/ 12700 w 1681551"/>
                <a:gd name="connsiteY2" fmla="*/ 47625 h 866775"/>
                <a:gd name="connsiteX3" fmla="*/ 19050 w 1681551"/>
                <a:gd name="connsiteY3" fmla="*/ 57150 h 866775"/>
                <a:gd name="connsiteX4" fmla="*/ 28575 w 1681551"/>
                <a:gd name="connsiteY4" fmla="*/ 85725 h 866775"/>
                <a:gd name="connsiteX5" fmla="*/ 31750 w 1681551"/>
                <a:gd name="connsiteY5" fmla="*/ 95250 h 866775"/>
                <a:gd name="connsiteX6" fmla="*/ 41275 w 1681551"/>
                <a:gd name="connsiteY6" fmla="*/ 114300 h 866775"/>
                <a:gd name="connsiteX7" fmla="*/ 47625 w 1681551"/>
                <a:gd name="connsiteY7" fmla="*/ 123825 h 866775"/>
                <a:gd name="connsiteX8" fmla="*/ 53975 w 1681551"/>
                <a:gd name="connsiteY8" fmla="*/ 142875 h 866775"/>
                <a:gd name="connsiteX9" fmla="*/ 60325 w 1681551"/>
                <a:gd name="connsiteY9" fmla="*/ 152400 h 866775"/>
                <a:gd name="connsiteX10" fmla="*/ 66675 w 1681551"/>
                <a:gd name="connsiteY10" fmla="*/ 171450 h 866775"/>
                <a:gd name="connsiteX11" fmla="*/ 73025 w 1681551"/>
                <a:gd name="connsiteY11" fmla="*/ 190500 h 866775"/>
                <a:gd name="connsiteX12" fmla="*/ 79757 w 1681551"/>
                <a:gd name="connsiteY12" fmla="*/ 203581 h 866775"/>
                <a:gd name="connsiteX13" fmla="*/ 90044 w 1681551"/>
                <a:gd name="connsiteY13" fmla="*/ 214884 h 866775"/>
                <a:gd name="connsiteX14" fmla="*/ 96393 w 1681551"/>
                <a:gd name="connsiteY14" fmla="*/ 227966 h 866775"/>
                <a:gd name="connsiteX15" fmla="*/ 106681 w 1681551"/>
                <a:gd name="connsiteY15" fmla="*/ 241047 h 866775"/>
                <a:gd name="connsiteX16" fmla="*/ 111125 w 1681551"/>
                <a:gd name="connsiteY16" fmla="*/ 254000 h 866775"/>
                <a:gd name="connsiteX17" fmla="*/ 117475 w 1681551"/>
                <a:gd name="connsiteY17" fmla="*/ 263525 h 866775"/>
                <a:gd name="connsiteX18" fmla="*/ 136525 w 1681551"/>
                <a:gd name="connsiteY18" fmla="*/ 276225 h 866775"/>
                <a:gd name="connsiteX19" fmla="*/ 149225 w 1681551"/>
                <a:gd name="connsiteY19" fmla="*/ 295275 h 866775"/>
                <a:gd name="connsiteX20" fmla="*/ 158750 w 1681551"/>
                <a:gd name="connsiteY20" fmla="*/ 304800 h 866775"/>
                <a:gd name="connsiteX21" fmla="*/ 177800 w 1681551"/>
                <a:gd name="connsiteY21" fmla="*/ 333375 h 866775"/>
                <a:gd name="connsiteX22" fmla="*/ 184150 w 1681551"/>
                <a:gd name="connsiteY22" fmla="*/ 342900 h 866775"/>
                <a:gd name="connsiteX23" fmla="*/ 190500 w 1681551"/>
                <a:gd name="connsiteY23" fmla="*/ 352425 h 866775"/>
                <a:gd name="connsiteX24" fmla="*/ 200025 w 1681551"/>
                <a:gd name="connsiteY24" fmla="*/ 371475 h 866775"/>
                <a:gd name="connsiteX25" fmla="*/ 203200 w 1681551"/>
                <a:gd name="connsiteY25" fmla="*/ 381000 h 866775"/>
                <a:gd name="connsiteX26" fmla="*/ 212725 w 1681551"/>
                <a:gd name="connsiteY26" fmla="*/ 390525 h 866775"/>
                <a:gd name="connsiteX27" fmla="*/ 225425 w 1681551"/>
                <a:gd name="connsiteY27" fmla="*/ 409575 h 866775"/>
                <a:gd name="connsiteX28" fmla="*/ 231775 w 1681551"/>
                <a:gd name="connsiteY28" fmla="*/ 419100 h 866775"/>
                <a:gd name="connsiteX29" fmla="*/ 234950 w 1681551"/>
                <a:gd name="connsiteY29" fmla="*/ 428625 h 866775"/>
                <a:gd name="connsiteX30" fmla="*/ 257175 w 1681551"/>
                <a:gd name="connsiteY30" fmla="*/ 447675 h 866775"/>
                <a:gd name="connsiteX31" fmla="*/ 282575 w 1681551"/>
                <a:gd name="connsiteY31" fmla="*/ 469900 h 866775"/>
                <a:gd name="connsiteX32" fmla="*/ 288925 w 1681551"/>
                <a:gd name="connsiteY32" fmla="*/ 479425 h 866775"/>
                <a:gd name="connsiteX33" fmla="*/ 307975 w 1681551"/>
                <a:gd name="connsiteY33" fmla="*/ 492125 h 866775"/>
                <a:gd name="connsiteX34" fmla="*/ 323850 w 1681551"/>
                <a:gd name="connsiteY34" fmla="*/ 511175 h 866775"/>
                <a:gd name="connsiteX35" fmla="*/ 336550 w 1681551"/>
                <a:gd name="connsiteY35" fmla="*/ 530225 h 866775"/>
                <a:gd name="connsiteX36" fmla="*/ 342900 w 1681551"/>
                <a:gd name="connsiteY36" fmla="*/ 539750 h 866775"/>
                <a:gd name="connsiteX37" fmla="*/ 352425 w 1681551"/>
                <a:gd name="connsiteY37" fmla="*/ 549275 h 866775"/>
                <a:gd name="connsiteX38" fmla="*/ 365125 w 1681551"/>
                <a:gd name="connsiteY38" fmla="*/ 568325 h 866775"/>
                <a:gd name="connsiteX39" fmla="*/ 371475 w 1681551"/>
                <a:gd name="connsiteY39" fmla="*/ 577850 h 866775"/>
                <a:gd name="connsiteX40" fmla="*/ 381000 w 1681551"/>
                <a:gd name="connsiteY40" fmla="*/ 587375 h 866775"/>
                <a:gd name="connsiteX41" fmla="*/ 393700 w 1681551"/>
                <a:gd name="connsiteY41" fmla="*/ 606425 h 866775"/>
                <a:gd name="connsiteX42" fmla="*/ 415925 w 1681551"/>
                <a:gd name="connsiteY42" fmla="*/ 631825 h 866775"/>
                <a:gd name="connsiteX43" fmla="*/ 434975 w 1681551"/>
                <a:gd name="connsiteY43" fmla="*/ 648716 h 866775"/>
                <a:gd name="connsiteX44" fmla="*/ 455168 w 1681551"/>
                <a:gd name="connsiteY44" fmla="*/ 665353 h 866775"/>
                <a:gd name="connsiteX45" fmla="*/ 473075 w 1681551"/>
                <a:gd name="connsiteY45" fmla="*/ 682625 h 866775"/>
                <a:gd name="connsiteX46" fmla="*/ 482600 w 1681551"/>
                <a:gd name="connsiteY46" fmla="*/ 688975 h 866775"/>
                <a:gd name="connsiteX47" fmla="*/ 504825 w 1681551"/>
                <a:gd name="connsiteY47" fmla="*/ 704850 h 866775"/>
                <a:gd name="connsiteX48" fmla="*/ 517525 w 1681551"/>
                <a:gd name="connsiteY48" fmla="*/ 711200 h 866775"/>
                <a:gd name="connsiteX49" fmla="*/ 546100 w 1681551"/>
                <a:gd name="connsiteY49" fmla="*/ 727075 h 866775"/>
                <a:gd name="connsiteX50" fmla="*/ 565150 w 1681551"/>
                <a:gd name="connsiteY50" fmla="*/ 742950 h 866775"/>
                <a:gd name="connsiteX51" fmla="*/ 584200 w 1681551"/>
                <a:gd name="connsiteY51" fmla="*/ 752475 h 866775"/>
                <a:gd name="connsiteX52" fmla="*/ 603250 w 1681551"/>
                <a:gd name="connsiteY52" fmla="*/ 768350 h 866775"/>
                <a:gd name="connsiteX53" fmla="*/ 612775 w 1681551"/>
                <a:gd name="connsiteY53" fmla="*/ 777875 h 866775"/>
                <a:gd name="connsiteX54" fmla="*/ 631825 w 1681551"/>
                <a:gd name="connsiteY54" fmla="*/ 790575 h 866775"/>
                <a:gd name="connsiteX55" fmla="*/ 641350 w 1681551"/>
                <a:gd name="connsiteY55" fmla="*/ 796925 h 866775"/>
                <a:gd name="connsiteX56" fmla="*/ 650875 w 1681551"/>
                <a:gd name="connsiteY56" fmla="*/ 803275 h 866775"/>
                <a:gd name="connsiteX57" fmla="*/ 663575 w 1681551"/>
                <a:gd name="connsiteY57" fmla="*/ 812800 h 866775"/>
                <a:gd name="connsiteX58" fmla="*/ 676275 w 1681551"/>
                <a:gd name="connsiteY58" fmla="*/ 819150 h 866775"/>
                <a:gd name="connsiteX59" fmla="*/ 685800 w 1681551"/>
                <a:gd name="connsiteY59" fmla="*/ 825500 h 866775"/>
                <a:gd name="connsiteX60" fmla="*/ 698500 w 1681551"/>
                <a:gd name="connsiteY60" fmla="*/ 831850 h 866775"/>
                <a:gd name="connsiteX61" fmla="*/ 733425 w 1681551"/>
                <a:gd name="connsiteY61" fmla="*/ 850900 h 866775"/>
                <a:gd name="connsiteX62" fmla="*/ 746125 w 1681551"/>
                <a:gd name="connsiteY62" fmla="*/ 854075 h 866775"/>
                <a:gd name="connsiteX63" fmla="*/ 755650 w 1681551"/>
                <a:gd name="connsiteY63" fmla="*/ 860425 h 866775"/>
                <a:gd name="connsiteX64" fmla="*/ 784225 w 1681551"/>
                <a:gd name="connsiteY64" fmla="*/ 866775 h 866775"/>
                <a:gd name="connsiteX65" fmla="*/ 955675 w 1681551"/>
                <a:gd name="connsiteY65" fmla="*/ 860425 h 866775"/>
                <a:gd name="connsiteX66" fmla="*/ 987425 w 1681551"/>
                <a:gd name="connsiteY66" fmla="*/ 854075 h 866775"/>
                <a:gd name="connsiteX67" fmla="*/ 1022350 w 1681551"/>
                <a:gd name="connsiteY67" fmla="*/ 847725 h 866775"/>
                <a:gd name="connsiteX68" fmla="*/ 1050925 w 1681551"/>
                <a:gd name="connsiteY68" fmla="*/ 831850 h 866775"/>
                <a:gd name="connsiteX69" fmla="*/ 1060450 w 1681551"/>
                <a:gd name="connsiteY69" fmla="*/ 822325 h 866775"/>
                <a:gd name="connsiteX70" fmla="*/ 1079500 w 1681551"/>
                <a:gd name="connsiteY70" fmla="*/ 812800 h 866775"/>
                <a:gd name="connsiteX71" fmla="*/ 1098550 w 1681551"/>
                <a:gd name="connsiteY71" fmla="*/ 796925 h 866775"/>
                <a:gd name="connsiteX72" fmla="*/ 1117600 w 1681551"/>
                <a:gd name="connsiteY72" fmla="*/ 784225 h 866775"/>
                <a:gd name="connsiteX73" fmla="*/ 1127125 w 1681551"/>
                <a:gd name="connsiteY73" fmla="*/ 777875 h 866775"/>
                <a:gd name="connsiteX74" fmla="*/ 1133475 w 1681551"/>
                <a:gd name="connsiteY74" fmla="*/ 768350 h 866775"/>
                <a:gd name="connsiteX75" fmla="*/ 1162050 w 1681551"/>
                <a:gd name="connsiteY75" fmla="*/ 742950 h 866775"/>
                <a:gd name="connsiteX76" fmla="*/ 1168400 w 1681551"/>
                <a:gd name="connsiteY76" fmla="*/ 733425 h 866775"/>
                <a:gd name="connsiteX77" fmla="*/ 1187450 w 1681551"/>
                <a:gd name="connsiteY77" fmla="*/ 714375 h 866775"/>
                <a:gd name="connsiteX78" fmla="*/ 1193800 w 1681551"/>
                <a:gd name="connsiteY78" fmla="*/ 704850 h 866775"/>
                <a:gd name="connsiteX79" fmla="*/ 1212850 w 1681551"/>
                <a:gd name="connsiteY79" fmla="*/ 682625 h 866775"/>
                <a:gd name="connsiteX80" fmla="*/ 1231900 w 1681551"/>
                <a:gd name="connsiteY80" fmla="*/ 654050 h 866775"/>
                <a:gd name="connsiteX81" fmla="*/ 1263650 w 1681551"/>
                <a:gd name="connsiteY81" fmla="*/ 606425 h 866775"/>
                <a:gd name="connsiteX82" fmla="*/ 1276350 w 1681551"/>
                <a:gd name="connsiteY82" fmla="*/ 587375 h 866775"/>
                <a:gd name="connsiteX83" fmla="*/ 1282700 w 1681551"/>
                <a:gd name="connsiteY83" fmla="*/ 577850 h 866775"/>
                <a:gd name="connsiteX84" fmla="*/ 1292225 w 1681551"/>
                <a:gd name="connsiteY84" fmla="*/ 568325 h 866775"/>
                <a:gd name="connsiteX85" fmla="*/ 1304925 w 1681551"/>
                <a:gd name="connsiteY85" fmla="*/ 549275 h 866775"/>
                <a:gd name="connsiteX86" fmla="*/ 1311275 w 1681551"/>
                <a:gd name="connsiteY86" fmla="*/ 539750 h 866775"/>
                <a:gd name="connsiteX87" fmla="*/ 1320800 w 1681551"/>
                <a:gd name="connsiteY87" fmla="*/ 530225 h 866775"/>
                <a:gd name="connsiteX88" fmla="*/ 1333500 w 1681551"/>
                <a:gd name="connsiteY88" fmla="*/ 511175 h 866775"/>
                <a:gd name="connsiteX89" fmla="*/ 1346200 w 1681551"/>
                <a:gd name="connsiteY89" fmla="*/ 492125 h 866775"/>
                <a:gd name="connsiteX90" fmla="*/ 1352550 w 1681551"/>
                <a:gd name="connsiteY90" fmla="*/ 482600 h 866775"/>
                <a:gd name="connsiteX91" fmla="*/ 1362075 w 1681551"/>
                <a:gd name="connsiteY91" fmla="*/ 473075 h 866775"/>
                <a:gd name="connsiteX92" fmla="*/ 1374775 w 1681551"/>
                <a:gd name="connsiteY92" fmla="*/ 454025 h 866775"/>
                <a:gd name="connsiteX93" fmla="*/ 1381125 w 1681551"/>
                <a:gd name="connsiteY93" fmla="*/ 444500 h 866775"/>
                <a:gd name="connsiteX94" fmla="*/ 1412875 w 1681551"/>
                <a:gd name="connsiteY94" fmla="*/ 396875 h 866775"/>
                <a:gd name="connsiteX95" fmla="*/ 1419225 w 1681551"/>
                <a:gd name="connsiteY95" fmla="*/ 387350 h 866775"/>
                <a:gd name="connsiteX96" fmla="*/ 1425575 w 1681551"/>
                <a:gd name="connsiteY96" fmla="*/ 377825 h 866775"/>
                <a:gd name="connsiteX97" fmla="*/ 1435100 w 1681551"/>
                <a:gd name="connsiteY97" fmla="*/ 368300 h 866775"/>
                <a:gd name="connsiteX98" fmla="*/ 1447800 w 1681551"/>
                <a:gd name="connsiteY98" fmla="*/ 349250 h 866775"/>
                <a:gd name="connsiteX99" fmla="*/ 1454150 w 1681551"/>
                <a:gd name="connsiteY99" fmla="*/ 339725 h 866775"/>
                <a:gd name="connsiteX100" fmla="*/ 1470025 w 1681551"/>
                <a:gd name="connsiteY100" fmla="*/ 320675 h 866775"/>
                <a:gd name="connsiteX101" fmla="*/ 1479550 w 1681551"/>
                <a:gd name="connsiteY101" fmla="*/ 311150 h 866775"/>
                <a:gd name="connsiteX102" fmla="*/ 1485900 w 1681551"/>
                <a:gd name="connsiteY102" fmla="*/ 301625 h 866775"/>
                <a:gd name="connsiteX103" fmla="*/ 1495425 w 1681551"/>
                <a:gd name="connsiteY103" fmla="*/ 292100 h 866775"/>
                <a:gd name="connsiteX104" fmla="*/ 1501775 w 1681551"/>
                <a:gd name="connsiteY104" fmla="*/ 282575 h 866775"/>
                <a:gd name="connsiteX105" fmla="*/ 1511300 w 1681551"/>
                <a:gd name="connsiteY105" fmla="*/ 273050 h 866775"/>
                <a:gd name="connsiteX106" fmla="*/ 1517650 w 1681551"/>
                <a:gd name="connsiteY106" fmla="*/ 263525 h 866775"/>
                <a:gd name="connsiteX107" fmla="*/ 1527175 w 1681551"/>
                <a:gd name="connsiteY107" fmla="*/ 254000 h 866775"/>
                <a:gd name="connsiteX108" fmla="*/ 1539875 w 1681551"/>
                <a:gd name="connsiteY108" fmla="*/ 234950 h 866775"/>
                <a:gd name="connsiteX109" fmla="*/ 1546225 w 1681551"/>
                <a:gd name="connsiteY109" fmla="*/ 225425 h 866775"/>
                <a:gd name="connsiteX110" fmla="*/ 1552575 w 1681551"/>
                <a:gd name="connsiteY110" fmla="*/ 215900 h 866775"/>
                <a:gd name="connsiteX111" fmla="*/ 1574800 w 1681551"/>
                <a:gd name="connsiteY111" fmla="*/ 187325 h 866775"/>
                <a:gd name="connsiteX112" fmla="*/ 1606550 w 1681551"/>
                <a:gd name="connsiteY112" fmla="*/ 139700 h 866775"/>
                <a:gd name="connsiteX113" fmla="*/ 1612900 w 1681551"/>
                <a:gd name="connsiteY113" fmla="*/ 130175 h 866775"/>
                <a:gd name="connsiteX114" fmla="*/ 1619250 w 1681551"/>
                <a:gd name="connsiteY114" fmla="*/ 120650 h 866775"/>
                <a:gd name="connsiteX115" fmla="*/ 1628775 w 1681551"/>
                <a:gd name="connsiteY115" fmla="*/ 101600 h 866775"/>
                <a:gd name="connsiteX116" fmla="*/ 1631950 w 1681551"/>
                <a:gd name="connsiteY116" fmla="*/ 92075 h 866775"/>
                <a:gd name="connsiteX117" fmla="*/ 1644650 w 1681551"/>
                <a:gd name="connsiteY117" fmla="*/ 73025 h 866775"/>
                <a:gd name="connsiteX118" fmla="*/ 1651000 w 1681551"/>
                <a:gd name="connsiteY118" fmla="*/ 53975 h 866775"/>
                <a:gd name="connsiteX119" fmla="*/ 1663700 w 1681551"/>
                <a:gd name="connsiteY119" fmla="*/ 34925 h 866775"/>
                <a:gd name="connsiteX120" fmla="*/ 1666875 w 1681551"/>
                <a:gd name="connsiteY120" fmla="*/ 25400 h 866775"/>
                <a:gd name="connsiteX121" fmla="*/ 1679575 w 1681551"/>
                <a:gd name="connsiteY121" fmla="*/ 6350 h 866775"/>
                <a:gd name="connsiteX122" fmla="*/ 1619250 w 1681551"/>
                <a:gd name="connsiteY122" fmla="*/ 9525 h 866775"/>
                <a:gd name="connsiteX123" fmla="*/ 1609725 w 1681551"/>
                <a:gd name="connsiteY123" fmla="*/ 19050 h 866775"/>
                <a:gd name="connsiteX124" fmla="*/ 1603375 w 1681551"/>
                <a:gd name="connsiteY124" fmla="*/ 28575 h 866775"/>
                <a:gd name="connsiteX125" fmla="*/ 1593850 w 1681551"/>
                <a:gd name="connsiteY125" fmla="*/ 34925 h 866775"/>
                <a:gd name="connsiteX126" fmla="*/ 1577975 w 1681551"/>
                <a:gd name="connsiteY126" fmla="*/ 50800 h 866775"/>
                <a:gd name="connsiteX127" fmla="*/ 1571625 w 1681551"/>
                <a:gd name="connsiteY127" fmla="*/ 60325 h 866775"/>
                <a:gd name="connsiteX128" fmla="*/ 1552575 w 1681551"/>
                <a:gd name="connsiteY128" fmla="*/ 79375 h 866775"/>
                <a:gd name="connsiteX129" fmla="*/ 1543050 w 1681551"/>
                <a:gd name="connsiteY129" fmla="*/ 88900 h 866775"/>
                <a:gd name="connsiteX130" fmla="*/ 1533525 w 1681551"/>
                <a:gd name="connsiteY130" fmla="*/ 98425 h 866775"/>
                <a:gd name="connsiteX131" fmla="*/ 1517650 w 1681551"/>
                <a:gd name="connsiteY131" fmla="*/ 114300 h 866775"/>
                <a:gd name="connsiteX132" fmla="*/ 1511300 w 1681551"/>
                <a:gd name="connsiteY132" fmla="*/ 123825 h 866775"/>
                <a:gd name="connsiteX133" fmla="*/ 1479550 w 1681551"/>
                <a:gd name="connsiteY133" fmla="*/ 155575 h 866775"/>
                <a:gd name="connsiteX134" fmla="*/ 1470025 w 1681551"/>
                <a:gd name="connsiteY134" fmla="*/ 165100 h 866775"/>
                <a:gd name="connsiteX135" fmla="*/ 1460500 w 1681551"/>
                <a:gd name="connsiteY135" fmla="*/ 177800 h 866775"/>
                <a:gd name="connsiteX136" fmla="*/ 1428750 w 1681551"/>
                <a:gd name="connsiteY136" fmla="*/ 209550 h 866775"/>
                <a:gd name="connsiteX137" fmla="*/ 1397000 w 1681551"/>
                <a:gd name="connsiteY137" fmla="*/ 247650 h 866775"/>
                <a:gd name="connsiteX138" fmla="*/ 1381125 w 1681551"/>
                <a:gd name="connsiteY138" fmla="*/ 266700 h 866775"/>
                <a:gd name="connsiteX139" fmla="*/ 1368425 w 1681551"/>
                <a:gd name="connsiteY139" fmla="*/ 288925 h 866775"/>
                <a:gd name="connsiteX140" fmla="*/ 1355725 w 1681551"/>
                <a:gd name="connsiteY140" fmla="*/ 307975 h 866775"/>
                <a:gd name="connsiteX141" fmla="*/ 1339850 w 1681551"/>
                <a:gd name="connsiteY141" fmla="*/ 327025 h 866775"/>
                <a:gd name="connsiteX142" fmla="*/ 1330325 w 1681551"/>
                <a:gd name="connsiteY142" fmla="*/ 342900 h 866775"/>
                <a:gd name="connsiteX143" fmla="*/ 1320800 w 1681551"/>
                <a:gd name="connsiteY143" fmla="*/ 352425 h 866775"/>
                <a:gd name="connsiteX144" fmla="*/ 1295400 w 1681551"/>
                <a:gd name="connsiteY144" fmla="*/ 381000 h 866775"/>
                <a:gd name="connsiteX145" fmla="*/ 1266825 w 1681551"/>
                <a:gd name="connsiteY145" fmla="*/ 403225 h 866775"/>
                <a:gd name="connsiteX146" fmla="*/ 1247775 w 1681551"/>
                <a:gd name="connsiteY146" fmla="*/ 415925 h 866775"/>
                <a:gd name="connsiteX147" fmla="*/ 1238250 w 1681551"/>
                <a:gd name="connsiteY147" fmla="*/ 425450 h 866775"/>
                <a:gd name="connsiteX148" fmla="*/ 1216025 w 1681551"/>
                <a:gd name="connsiteY148" fmla="*/ 438150 h 866775"/>
                <a:gd name="connsiteX149" fmla="*/ 1190625 w 1681551"/>
                <a:gd name="connsiteY149" fmla="*/ 454025 h 866775"/>
                <a:gd name="connsiteX150" fmla="*/ 1155700 w 1681551"/>
                <a:gd name="connsiteY150" fmla="*/ 466725 h 866775"/>
                <a:gd name="connsiteX151" fmla="*/ 1136650 w 1681551"/>
                <a:gd name="connsiteY151" fmla="*/ 473075 h 866775"/>
                <a:gd name="connsiteX152" fmla="*/ 1092200 w 1681551"/>
                <a:gd name="connsiteY152" fmla="*/ 485775 h 866775"/>
                <a:gd name="connsiteX153" fmla="*/ 1076325 w 1681551"/>
                <a:gd name="connsiteY153" fmla="*/ 488950 h 866775"/>
                <a:gd name="connsiteX154" fmla="*/ 1066800 w 1681551"/>
                <a:gd name="connsiteY154" fmla="*/ 492125 h 866775"/>
                <a:gd name="connsiteX155" fmla="*/ 1031875 w 1681551"/>
                <a:gd name="connsiteY155" fmla="*/ 498475 h 866775"/>
                <a:gd name="connsiteX156" fmla="*/ 952500 w 1681551"/>
                <a:gd name="connsiteY156" fmla="*/ 508000 h 866775"/>
                <a:gd name="connsiteX157" fmla="*/ 879475 w 1681551"/>
                <a:gd name="connsiteY157" fmla="*/ 504825 h 866775"/>
                <a:gd name="connsiteX158" fmla="*/ 777875 w 1681551"/>
                <a:gd name="connsiteY158" fmla="*/ 498475 h 866775"/>
                <a:gd name="connsiteX159" fmla="*/ 730250 w 1681551"/>
                <a:gd name="connsiteY159" fmla="*/ 492125 h 866775"/>
                <a:gd name="connsiteX160" fmla="*/ 708025 w 1681551"/>
                <a:gd name="connsiteY160" fmla="*/ 488950 h 866775"/>
                <a:gd name="connsiteX161" fmla="*/ 688975 w 1681551"/>
                <a:gd name="connsiteY161" fmla="*/ 485775 h 866775"/>
                <a:gd name="connsiteX162" fmla="*/ 660400 w 1681551"/>
                <a:gd name="connsiteY162" fmla="*/ 482600 h 866775"/>
                <a:gd name="connsiteX163" fmla="*/ 622300 w 1681551"/>
                <a:gd name="connsiteY163" fmla="*/ 476250 h 866775"/>
                <a:gd name="connsiteX164" fmla="*/ 612775 w 1681551"/>
                <a:gd name="connsiteY164" fmla="*/ 473075 h 866775"/>
                <a:gd name="connsiteX165" fmla="*/ 574675 w 1681551"/>
                <a:gd name="connsiteY165" fmla="*/ 466725 h 866775"/>
                <a:gd name="connsiteX166" fmla="*/ 565150 w 1681551"/>
                <a:gd name="connsiteY166" fmla="*/ 463550 h 866775"/>
                <a:gd name="connsiteX167" fmla="*/ 555625 w 1681551"/>
                <a:gd name="connsiteY167" fmla="*/ 457200 h 866775"/>
                <a:gd name="connsiteX168" fmla="*/ 542925 w 1681551"/>
                <a:gd name="connsiteY168" fmla="*/ 450850 h 866775"/>
                <a:gd name="connsiteX169" fmla="*/ 530225 w 1681551"/>
                <a:gd name="connsiteY169" fmla="*/ 441325 h 866775"/>
                <a:gd name="connsiteX170" fmla="*/ 520700 w 1681551"/>
                <a:gd name="connsiteY170" fmla="*/ 438150 h 866775"/>
                <a:gd name="connsiteX171" fmla="*/ 508000 w 1681551"/>
                <a:gd name="connsiteY171" fmla="*/ 431800 h 866775"/>
                <a:gd name="connsiteX172" fmla="*/ 488950 w 1681551"/>
                <a:gd name="connsiteY172" fmla="*/ 415925 h 866775"/>
                <a:gd name="connsiteX173" fmla="*/ 479425 w 1681551"/>
                <a:gd name="connsiteY173" fmla="*/ 409575 h 866775"/>
                <a:gd name="connsiteX174" fmla="*/ 469900 w 1681551"/>
                <a:gd name="connsiteY174" fmla="*/ 400050 h 866775"/>
                <a:gd name="connsiteX175" fmla="*/ 434975 w 1681551"/>
                <a:gd name="connsiteY175" fmla="*/ 368300 h 866775"/>
                <a:gd name="connsiteX176" fmla="*/ 412750 w 1681551"/>
                <a:gd name="connsiteY176" fmla="*/ 349250 h 866775"/>
                <a:gd name="connsiteX177" fmla="*/ 390525 w 1681551"/>
                <a:gd name="connsiteY177" fmla="*/ 327025 h 866775"/>
                <a:gd name="connsiteX178" fmla="*/ 381000 w 1681551"/>
                <a:gd name="connsiteY178" fmla="*/ 317500 h 866775"/>
                <a:gd name="connsiteX179" fmla="*/ 371475 w 1681551"/>
                <a:gd name="connsiteY179" fmla="*/ 304800 h 866775"/>
                <a:gd name="connsiteX180" fmla="*/ 349250 w 1681551"/>
                <a:gd name="connsiteY180" fmla="*/ 282575 h 866775"/>
                <a:gd name="connsiteX181" fmla="*/ 336550 w 1681551"/>
                <a:gd name="connsiteY181" fmla="*/ 266700 h 866775"/>
                <a:gd name="connsiteX182" fmla="*/ 323850 w 1681551"/>
                <a:gd name="connsiteY182" fmla="*/ 254000 h 866775"/>
                <a:gd name="connsiteX183" fmla="*/ 314325 w 1681551"/>
                <a:gd name="connsiteY183" fmla="*/ 241300 h 866775"/>
                <a:gd name="connsiteX184" fmla="*/ 301625 w 1681551"/>
                <a:gd name="connsiteY184" fmla="*/ 231775 h 866775"/>
                <a:gd name="connsiteX185" fmla="*/ 292100 w 1681551"/>
                <a:gd name="connsiteY185" fmla="*/ 219075 h 866775"/>
                <a:gd name="connsiteX186" fmla="*/ 273050 w 1681551"/>
                <a:gd name="connsiteY186" fmla="*/ 200025 h 866775"/>
                <a:gd name="connsiteX187" fmla="*/ 260350 w 1681551"/>
                <a:gd name="connsiteY187" fmla="*/ 190500 h 866775"/>
                <a:gd name="connsiteX188" fmla="*/ 247650 w 1681551"/>
                <a:gd name="connsiteY188" fmla="*/ 171450 h 866775"/>
                <a:gd name="connsiteX189" fmla="*/ 231775 w 1681551"/>
                <a:gd name="connsiteY189" fmla="*/ 146050 h 866775"/>
                <a:gd name="connsiteX190" fmla="*/ 222250 w 1681551"/>
                <a:gd name="connsiteY190" fmla="*/ 136525 h 866775"/>
                <a:gd name="connsiteX191" fmla="*/ 209550 w 1681551"/>
                <a:gd name="connsiteY191" fmla="*/ 117475 h 866775"/>
                <a:gd name="connsiteX192" fmla="*/ 200025 w 1681551"/>
                <a:gd name="connsiteY192" fmla="*/ 111125 h 866775"/>
                <a:gd name="connsiteX193" fmla="*/ 190500 w 1681551"/>
                <a:gd name="connsiteY193" fmla="*/ 101600 h 866775"/>
                <a:gd name="connsiteX194" fmla="*/ 184150 w 1681551"/>
                <a:gd name="connsiteY194" fmla="*/ 92075 h 866775"/>
                <a:gd name="connsiteX195" fmla="*/ 171450 w 1681551"/>
                <a:gd name="connsiteY195" fmla="*/ 85725 h 866775"/>
                <a:gd name="connsiteX196" fmla="*/ 142875 w 1681551"/>
                <a:gd name="connsiteY196" fmla="*/ 66675 h 866775"/>
                <a:gd name="connsiteX197" fmla="*/ 133350 w 1681551"/>
                <a:gd name="connsiteY197" fmla="*/ 60325 h 866775"/>
                <a:gd name="connsiteX198" fmla="*/ 111125 w 1681551"/>
                <a:gd name="connsiteY198" fmla="*/ 31750 h 866775"/>
                <a:gd name="connsiteX199" fmla="*/ 107950 w 1681551"/>
                <a:gd name="connsiteY199" fmla="*/ 22225 h 866775"/>
                <a:gd name="connsiteX200" fmla="*/ 98425 w 1681551"/>
                <a:gd name="connsiteY200" fmla="*/ 12700 h 866775"/>
                <a:gd name="connsiteX201" fmla="*/ 79375 w 1681551"/>
                <a:gd name="connsiteY201" fmla="*/ 0 h 866775"/>
                <a:gd name="connsiteX202" fmla="*/ 69850 w 1681551"/>
                <a:gd name="connsiteY202" fmla="*/ 3175 h 866775"/>
                <a:gd name="connsiteX203" fmla="*/ 0 w 1681551"/>
                <a:gd name="connsiteY203" fmla="*/ 9525 h 866775"/>
                <a:gd name="connsiteX0" fmla="*/ 0 w 1681551"/>
                <a:gd name="connsiteY0" fmla="*/ 9525 h 866775"/>
                <a:gd name="connsiteX1" fmla="*/ 0 w 1681551"/>
                <a:gd name="connsiteY1" fmla="*/ 9525 h 866775"/>
                <a:gd name="connsiteX2" fmla="*/ 12700 w 1681551"/>
                <a:gd name="connsiteY2" fmla="*/ 47625 h 866775"/>
                <a:gd name="connsiteX3" fmla="*/ 19050 w 1681551"/>
                <a:gd name="connsiteY3" fmla="*/ 57150 h 866775"/>
                <a:gd name="connsiteX4" fmla="*/ 28575 w 1681551"/>
                <a:gd name="connsiteY4" fmla="*/ 85725 h 866775"/>
                <a:gd name="connsiteX5" fmla="*/ 31750 w 1681551"/>
                <a:gd name="connsiteY5" fmla="*/ 95250 h 866775"/>
                <a:gd name="connsiteX6" fmla="*/ 41275 w 1681551"/>
                <a:gd name="connsiteY6" fmla="*/ 114300 h 866775"/>
                <a:gd name="connsiteX7" fmla="*/ 47625 w 1681551"/>
                <a:gd name="connsiteY7" fmla="*/ 123825 h 866775"/>
                <a:gd name="connsiteX8" fmla="*/ 53975 w 1681551"/>
                <a:gd name="connsiteY8" fmla="*/ 142875 h 866775"/>
                <a:gd name="connsiteX9" fmla="*/ 60325 w 1681551"/>
                <a:gd name="connsiteY9" fmla="*/ 152400 h 866775"/>
                <a:gd name="connsiteX10" fmla="*/ 66675 w 1681551"/>
                <a:gd name="connsiteY10" fmla="*/ 171450 h 866775"/>
                <a:gd name="connsiteX11" fmla="*/ 73025 w 1681551"/>
                <a:gd name="connsiteY11" fmla="*/ 190500 h 866775"/>
                <a:gd name="connsiteX12" fmla="*/ 79757 w 1681551"/>
                <a:gd name="connsiteY12" fmla="*/ 203581 h 866775"/>
                <a:gd name="connsiteX13" fmla="*/ 90044 w 1681551"/>
                <a:gd name="connsiteY13" fmla="*/ 214884 h 866775"/>
                <a:gd name="connsiteX14" fmla="*/ 96393 w 1681551"/>
                <a:gd name="connsiteY14" fmla="*/ 227966 h 866775"/>
                <a:gd name="connsiteX15" fmla="*/ 106681 w 1681551"/>
                <a:gd name="connsiteY15" fmla="*/ 241047 h 866775"/>
                <a:gd name="connsiteX16" fmla="*/ 111125 w 1681551"/>
                <a:gd name="connsiteY16" fmla="*/ 254000 h 866775"/>
                <a:gd name="connsiteX17" fmla="*/ 124587 w 1681551"/>
                <a:gd name="connsiteY17" fmla="*/ 261747 h 866775"/>
                <a:gd name="connsiteX18" fmla="*/ 136525 w 1681551"/>
                <a:gd name="connsiteY18" fmla="*/ 276225 h 866775"/>
                <a:gd name="connsiteX19" fmla="*/ 149225 w 1681551"/>
                <a:gd name="connsiteY19" fmla="*/ 295275 h 866775"/>
                <a:gd name="connsiteX20" fmla="*/ 158750 w 1681551"/>
                <a:gd name="connsiteY20" fmla="*/ 304800 h 866775"/>
                <a:gd name="connsiteX21" fmla="*/ 177800 w 1681551"/>
                <a:gd name="connsiteY21" fmla="*/ 333375 h 866775"/>
                <a:gd name="connsiteX22" fmla="*/ 184150 w 1681551"/>
                <a:gd name="connsiteY22" fmla="*/ 342900 h 866775"/>
                <a:gd name="connsiteX23" fmla="*/ 190500 w 1681551"/>
                <a:gd name="connsiteY23" fmla="*/ 352425 h 866775"/>
                <a:gd name="connsiteX24" fmla="*/ 200025 w 1681551"/>
                <a:gd name="connsiteY24" fmla="*/ 371475 h 866775"/>
                <a:gd name="connsiteX25" fmla="*/ 203200 w 1681551"/>
                <a:gd name="connsiteY25" fmla="*/ 381000 h 866775"/>
                <a:gd name="connsiteX26" fmla="*/ 212725 w 1681551"/>
                <a:gd name="connsiteY26" fmla="*/ 390525 h 866775"/>
                <a:gd name="connsiteX27" fmla="*/ 225425 w 1681551"/>
                <a:gd name="connsiteY27" fmla="*/ 409575 h 866775"/>
                <a:gd name="connsiteX28" fmla="*/ 231775 w 1681551"/>
                <a:gd name="connsiteY28" fmla="*/ 419100 h 866775"/>
                <a:gd name="connsiteX29" fmla="*/ 234950 w 1681551"/>
                <a:gd name="connsiteY29" fmla="*/ 428625 h 866775"/>
                <a:gd name="connsiteX30" fmla="*/ 257175 w 1681551"/>
                <a:gd name="connsiteY30" fmla="*/ 447675 h 866775"/>
                <a:gd name="connsiteX31" fmla="*/ 282575 w 1681551"/>
                <a:gd name="connsiteY31" fmla="*/ 469900 h 866775"/>
                <a:gd name="connsiteX32" fmla="*/ 288925 w 1681551"/>
                <a:gd name="connsiteY32" fmla="*/ 479425 h 866775"/>
                <a:gd name="connsiteX33" fmla="*/ 307975 w 1681551"/>
                <a:gd name="connsiteY33" fmla="*/ 492125 h 866775"/>
                <a:gd name="connsiteX34" fmla="*/ 323850 w 1681551"/>
                <a:gd name="connsiteY34" fmla="*/ 511175 h 866775"/>
                <a:gd name="connsiteX35" fmla="*/ 336550 w 1681551"/>
                <a:gd name="connsiteY35" fmla="*/ 530225 h 866775"/>
                <a:gd name="connsiteX36" fmla="*/ 342900 w 1681551"/>
                <a:gd name="connsiteY36" fmla="*/ 539750 h 866775"/>
                <a:gd name="connsiteX37" fmla="*/ 352425 w 1681551"/>
                <a:gd name="connsiteY37" fmla="*/ 549275 h 866775"/>
                <a:gd name="connsiteX38" fmla="*/ 365125 w 1681551"/>
                <a:gd name="connsiteY38" fmla="*/ 568325 h 866775"/>
                <a:gd name="connsiteX39" fmla="*/ 371475 w 1681551"/>
                <a:gd name="connsiteY39" fmla="*/ 577850 h 866775"/>
                <a:gd name="connsiteX40" fmla="*/ 381000 w 1681551"/>
                <a:gd name="connsiteY40" fmla="*/ 587375 h 866775"/>
                <a:gd name="connsiteX41" fmla="*/ 393700 w 1681551"/>
                <a:gd name="connsiteY41" fmla="*/ 606425 h 866775"/>
                <a:gd name="connsiteX42" fmla="*/ 415925 w 1681551"/>
                <a:gd name="connsiteY42" fmla="*/ 631825 h 866775"/>
                <a:gd name="connsiteX43" fmla="*/ 434975 w 1681551"/>
                <a:gd name="connsiteY43" fmla="*/ 648716 h 866775"/>
                <a:gd name="connsiteX44" fmla="*/ 455168 w 1681551"/>
                <a:gd name="connsiteY44" fmla="*/ 665353 h 866775"/>
                <a:gd name="connsiteX45" fmla="*/ 473075 w 1681551"/>
                <a:gd name="connsiteY45" fmla="*/ 682625 h 866775"/>
                <a:gd name="connsiteX46" fmla="*/ 482600 w 1681551"/>
                <a:gd name="connsiteY46" fmla="*/ 688975 h 866775"/>
                <a:gd name="connsiteX47" fmla="*/ 504825 w 1681551"/>
                <a:gd name="connsiteY47" fmla="*/ 704850 h 866775"/>
                <a:gd name="connsiteX48" fmla="*/ 517525 w 1681551"/>
                <a:gd name="connsiteY48" fmla="*/ 711200 h 866775"/>
                <a:gd name="connsiteX49" fmla="*/ 546100 w 1681551"/>
                <a:gd name="connsiteY49" fmla="*/ 727075 h 866775"/>
                <a:gd name="connsiteX50" fmla="*/ 565150 w 1681551"/>
                <a:gd name="connsiteY50" fmla="*/ 742950 h 866775"/>
                <a:gd name="connsiteX51" fmla="*/ 584200 w 1681551"/>
                <a:gd name="connsiteY51" fmla="*/ 752475 h 866775"/>
                <a:gd name="connsiteX52" fmla="*/ 603250 w 1681551"/>
                <a:gd name="connsiteY52" fmla="*/ 768350 h 866775"/>
                <a:gd name="connsiteX53" fmla="*/ 612775 w 1681551"/>
                <a:gd name="connsiteY53" fmla="*/ 777875 h 866775"/>
                <a:gd name="connsiteX54" fmla="*/ 631825 w 1681551"/>
                <a:gd name="connsiteY54" fmla="*/ 790575 h 866775"/>
                <a:gd name="connsiteX55" fmla="*/ 641350 w 1681551"/>
                <a:gd name="connsiteY55" fmla="*/ 796925 h 866775"/>
                <a:gd name="connsiteX56" fmla="*/ 650875 w 1681551"/>
                <a:gd name="connsiteY56" fmla="*/ 803275 h 866775"/>
                <a:gd name="connsiteX57" fmla="*/ 663575 w 1681551"/>
                <a:gd name="connsiteY57" fmla="*/ 812800 h 866775"/>
                <a:gd name="connsiteX58" fmla="*/ 676275 w 1681551"/>
                <a:gd name="connsiteY58" fmla="*/ 819150 h 866775"/>
                <a:gd name="connsiteX59" fmla="*/ 685800 w 1681551"/>
                <a:gd name="connsiteY59" fmla="*/ 825500 h 866775"/>
                <a:gd name="connsiteX60" fmla="*/ 698500 w 1681551"/>
                <a:gd name="connsiteY60" fmla="*/ 831850 h 866775"/>
                <a:gd name="connsiteX61" fmla="*/ 733425 w 1681551"/>
                <a:gd name="connsiteY61" fmla="*/ 850900 h 866775"/>
                <a:gd name="connsiteX62" fmla="*/ 746125 w 1681551"/>
                <a:gd name="connsiteY62" fmla="*/ 854075 h 866775"/>
                <a:gd name="connsiteX63" fmla="*/ 755650 w 1681551"/>
                <a:gd name="connsiteY63" fmla="*/ 860425 h 866775"/>
                <a:gd name="connsiteX64" fmla="*/ 784225 w 1681551"/>
                <a:gd name="connsiteY64" fmla="*/ 866775 h 866775"/>
                <a:gd name="connsiteX65" fmla="*/ 955675 w 1681551"/>
                <a:gd name="connsiteY65" fmla="*/ 860425 h 866775"/>
                <a:gd name="connsiteX66" fmla="*/ 987425 w 1681551"/>
                <a:gd name="connsiteY66" fmla="*/ 854075 h 866775"/>
                <a:gd name="connsiteX67" fmla="*/ 1022350 w 1681551"/>
                <a:gd name="connsiteY67" fmla="*/ 847725 h 866775"/>
                <a:gd name="connsiteX68" fmla="*/ 1050925 w 1681551"/>
                <a:gd name="connsiteY68" fmla="*/ 831850 h 866775"/>
                <a:gd name="connsiteX69" fmla="*/ 1060450 w 1681551"/>
                <a:gd name="connsiteY69" fmla="*/ 822325 h 866775"/>
                <a:gd name="connsiteX70" fmla="*/ 1079500 w 1681551"/>
                <a:gd name="connsiteY70" fmla="*/ 812800 h 866775"/>
                <a:gd name="connsiteX71" fmla="*/ 1098550 w 1681551"/>
                <a:gd name="connsiteY71" fmla="*/ 796925 h 866775"/>
                <a:gd name="connsiteX72" fmla="*/ 1117600 w 1681551"/>
                <a:gd name="connsiteY72" fmla="*/ 784225 h 866775"/>
                <a:gd name="connsiteX73" fmla="*/ 1127125 w 1681551"/>
                <a:gd name="connsiteY73" fmla="*/ 777875 h 866775"/>
                <a:gd name="connsiteX74" fmla="*/ 1133475 w 1681551"/>
                <a:gd name="connsiteY74" fmla="*/ 768350 h 866775"/>
                <a:gd name="connsiteX75" fmla="*/ 1162050 w 1681551"/>
                <a:gd name="connsiteY75" fmla="*/ 742950 h 866775"/>
                <a:gd name="connsiteX76" fmla="*/ 1168400 w 1681551"/>
                <a:gd name="connsiteY76" fmla="*/ 733425 h 866775"/>
                <a:gd name="connsiteX77" fmla="*/ 1187450 w 1681551"/>
                <a:gd name="connsiteY77" fmla="*/ 714375 h 866775"/>
                <a:gd name="connsiteX78" fmla="*/ 1193800 w 1681551"/>
                <a:gd name="connsiteY78" fmla="*/ 704850 h 866775"/>
                <a:gd name="connsiteX79" fmla="*/ 1212850 w 1681551"/>
                <a:gd name="connsiteY79" fmla="*/ 682625 h 866775"/>
                <a:gd name="connsiteX80" fmla="*/ 1231900 w 1681551"/>
                <a:gd name="connsiteY80" fmla="*/ 654050 h 866775"/>
                <a:gd name="connsiteX81" fmla="*/ 1263650 w 1681551"/>
                <a:gd name="connsiteY81" fmla="*/ 606425 h 866775"/>
                <a:gd name="connsiteX82" fmla="*/ 1276350 w 1681551"/>
                <a:gd name="connsiteY82" fmla="*/ 587375 h 866775"/>
                <a:gd name="connsiteX83" fmla="*/ 1282700 w 1681551"/>
                <a:gd name="connsiteY83" fmla="*/ 577850 h 866775"/>
                <a:gd name="connsiteX84" fmla="*/ 1292225 w 1681551"/>
                <a:gd name="connsiteY84" fmla="*/ 568325 h 866775"/>
                <a:gd name="connsiteX85" fmla="*/ 1304925 w 1681551"/>
                <a:gd name="connsiteY85" fmla="*/ 549275 h 866775"/>
                <a:gd name="connsiteX86" fmla="*/ 1311275 w 1681551"/>
                <a:gd name="connsiteY86" fmla="*/ 539750 h 866775"/>
                <a:gd name="connsiteX87" fmla="*/ 1320800 w 1681551"/>
                <a:gd name="connsiteY87" fmla="*/ 530225 h 866775"/>
                <a:gd name="connsiteX88" fmla="*/ 1333500 w 1681551"/>
                <a:gd name="connsiteY88" fmla="*/ 511175 h 866775"/>
                <a:gd name="connsiteX89" fmla="*/ 1346200 w 1681551"/>
                <a:gd name="connsiteY89" fmla="*/ 492125 h 866775"/>
                <a:gd name="connsiteX90" fmla="*/ 1352550 w 1681551"/>
                <a:gd name="connsiteY90" fmla="*/ 482600 h 866775"/>
                <a:gd name="connsiteX91" fmla="*/ 1362075 w 1681551"/>
                <a:gd name="connsiteY91" fmla="*/ 473075 h 866775"/>
                <a:gd name="connsiteX92" fmla="*/ 1374775 w 1681551"/>
                <a:gd name="connsiteY92" fmla="*/ 454025 h 866775"/>
                <a:gd name="connsiteX93" fmla="*/ 1381125 w 1681551"/>
                <a:gd name="connsiteY93" fmla="*/ 444500 h 866775"/>
                <a:gd name="connsiteX94" fmla="*/ 1412875 w 1681551"/>
                <a:gd name="connsiteY94" fmla="*/ 396875 h 866775"/>
                <a:gd name="connsiteX95" fmla="*/ 1419225 w 1681551"/>
                <a:gd name="connsiteY95" fmla="*/ 387350 h 866775"/>
                <a:gd name="connsiteX96" fmla="*/ 1425575 w 1681551"/>
                <a:gd name="connsiteY96" fmla="*/ 377825 h 866775"/>
                <a:gd name="connsiteX97" fmla="*/ 1435100 w 1681551"/>
                <a:gd name="connsiteY97" fmla="*/ 368300 h 866775"/>
                <a:gd name="connsiteX98" fmla="*/ 1447800 w 1681551"/>
                <a:gd name="connsiteY98" fmla="*/ 349250 h 866775"/>
                <a:gd name="connsiteX99" fmla="*/ 1454150 w 1681551"/>
                <a:gd name="connsiteY99" fmla="*/ 339725 h 866775"/>
                <a:gd name="connsiteX100" fmla="*/ 1470025 w 1681551"/>
                <a:gd name="connsiteY100" fmla="*/ 320675 h 866775"/>
                <a:gd name="connsiteX101" fmla="*/ 1479550 w 1681551"/>
                <a:gd name="connsiteY101" fmla="*/ 311150 h 866775"/>
                <a:gd name="connsiteX102" fmla="*/ 1485900 w 1681551"/>
                <a:gd name="connsiteY102" fmla="*/ 301625 h 866775"/>
                <a:gd name="connsiteX103" fmla="*/ 1495425 w 1681551"/>
                <a:gd name="connsiteY103" fmla="*/ 292100 h 866775"/>
                <a:gd name="connsiteX104" fmla="*/ 1501775 w 1681551"/>
                <a:gd name="connsiteY104" fmla="*/ 282575 h 866775"/>
                <a:gd name="connsiteX105" fmla="*/ 1511300 w 1681551"/>
                <a:gd name="connsiteY105" fmla="*/ 273050 h 866775"/>
                <a:gd name="connsiteX106" fmla="*/ 1517650 w 1681551"/>
                <a:gd name="connsiteY106" fmla="*/ 263525 h 866775"/>
                <a:gd name="connsiteX107" fmla="*/ 1527175 w 1681551"/>
                <a:gd name="connsiteY107" fmla="*/ 254000 h 866775"/>
                <a:gd name="connsiteX108" fmla="*/ 1539875 w 1681551"/>
                <a:gd name="connsiteY108" fmla="*/ 234950 h 866775"/>
                <a:gd name="connsiteX109" fmla="*/ 1546225 w 1681551"/>
                <a:gd name="connsiteY109" fmla="*/ 225425 h 866775"/>
                <a:gd name="connsiteX110" fmla="*/ 1552575 w 1681551"/>
                <a:gd name="connsiteY110" fmla="*/ 215900 h 866775"/>
                <a:gd name="connsiteX111" fmla="*/ 1574800 w 1681551"/>
                <a:gd name="connsiteY111" fmla="*/ 187325 h 866775"/>
                <a:gd name="connsiteX112" fmla="*/ 1606550 w 1681551"/>
                <a:gd name="connsiteY112" fmla="*/ 139700 h 866775"/>
                <a:gd name="connsiteX113" fmla="*/ 1612900 w 1681551"/>
                <a:gd name="connsiteY113" fmla="*/ 130175 h 866775"/>
                <a:gd name="connsiteX114" fmla="*/ 1619250 w 1681551"/>
                <a:gd name="connsiteY114" fmla="*/ 120650 h 866775"/>
                <a:gd name="connsiteX115" fmla="*/ 1628775 w 1681551"/>
                <a:gd name="connsiteY115" fmla="*/ 101600 h 866775"/>
                <a:gd name="connsiteX116" fmla="*/ 1631950 w 1681551"/>
                <a:gd name="connsiteY116" fmla="*/ 92075 h 866775"/>
                <a:gd name="connsiteX117" fmla="*/ 1644650 w 1681551"/>
                <a:gd name="connsiteY117" fmla="*/ 73025 h 866775"/>
                <a:gd name="connsiteX118" fmla="*/ 1651000 w 1681551"/>
                <a:gd name="connsiteY118" fmla="*/ 53975 h 866775"/>
                <a:gd name="connsiteX119" fmla="*/ 1663700 w 1681551"/>
                <a:gd name="connsiteY119" fmla="*/ 34925 h 866775"/>
                <a:gd name="connsiteX120" fmla="*/ 1666875 w 1681551"/>
                <a:gd name="connsiteY120" fmla="*/ 25400 h 866775"/>
                <a:gd name="connsiteX121" fmla="*/ 1679575 w 1681551"/>
                <a:gd name="connsiteY121" fmla="*/ 6350 h 866775"/>
                <a:gd name="connsiteX122" fmla="*/ 1619250 w 1681551"/>
                <a:gd name="connsiteY122" fmla="*/ 9525 h 866775"/>
                <a:gd name="connsiteX123" fmla="*/ 1609725 w 1681551"/>
                <a:gd name="connsiteY123" fmla="*/ 19050 h 866775"/>
                <a:gd name="connsiteX124" fmla="*/ 1603375 w 1681551"/>
                <a:gd name="connsiteY124" fmla="*/ 28575 h 866775"/>
                <a:gd name="connsiteX125" fmla="*/ 1593850 w 1681551"/>
                <a:gd name="connsiteY125" fmla="*/ 34925 h 866775"/>
                <a:gd name="connsiteX126" fmla="*/ 1577975 w 1681551"/>
                <a:gd name="connsiteY126" fmla="*/ 50800 h 866775"/>
                <a:gd name="connsiteX127" fmla="*/ 1571625 w 1681551"/>
                <a:gd name="connsiteY127" fmla="*/ 60325 h 866775"/>
                <a:gd name="connsiteX128" fmla="*/ 1552575 w 1681551"/>
                <a:gd name="connsiteY128" fmla="*/ 79375 h 866775"/>
                <a:gd name="connsiteX129" fmla="*/ 1543050 w 1681551"/>
                <a:gd name="connsiteY129" fmla="*/ 88900 h 866775"/>
                <a:gd name="connsiteX130" fmla="*/ 1533525 w 1681551"/>
                <a:gd name="connsiteY130" fmla="*/ 98425 h 866775"/>
                <a:gd name="connsiteX131" fmla="*/ 1517650 w 1681551"/>
                <a:gd name="connsiteY131" fmla="*/ 114300 h 866775"/>
                <a:gd name="connsiteX132" fmla="*/ 1511300 w 1681551"/>
                <a:gd name="connsiteY132" fmla="*/ 123825 h 866775"/>
                <a:gd name="connsiteX133" fmla="*/ 1479550 w 1681551"/>
                <a:gd name="connsiteY133" fmla="*/ 155575 h 866775"/>
                <a:gd name="connsiteX134" fmla="*/ 1470025 w 1681551"/>
                <a:gd name="connsiteY134" fmla="*/ 165100 h 866775"/>
                <a:gd name="connsiteX135" fmla="*/ 1460500 w 1681551"/>
                <a:gd name="connsiteY135" fmla="*/ 177800 h 866775"/>
                <a:gd name="connsiteX136" fmla="*/ 1428750 w 1681551"/>
                <a:gd name="connsiteY136" fmla="*/ 209550 h 866775"/>
                <a:gd name="connsiteX137" fmla="*/ 1397000 w 1681551"/>
                <a:gd name="connsiteY137" fmla="*/ 247650 h 866775"/>
                <a:gd name="connsiteX138" fmla="*/ 1381125 w 1681551"/>
                <a:gd name="connsiteY138" fmla="*/ 266700 h 866775"/>
                <a:gd name="connsiteX139" fmla="*/ 1368425 w 1681551"/>
                <a:gd name="connsiteY139" fmla="*/ 288925 h 866775"/>
                <a:gd name="connsiteX140" fmla="*/ 1355725 w 1681551"/>
                <a:gd name="connsiteY140" fmla="*/ 307975 h 866775"/>
                <a:gd name="connsiteX141" fmla="*/ 1339850 w 1681551"/>
                <a:gd name="connsiteY141" fmla="*/ 327025 h 866775"/>
                <a:gd name="connsiteX142" fmla="*/ 1330325 w 1681551"/>
                <a:gd name="connsiteY142" fmla="*/ 342900 h 866775"/>
                <a:gd name="connsiteX143" fmla="*/ 1320800 w 1681551"/>
                <a:gd name="connsiteY143" fmla="*/ 352425 h 866775"/>
                <a:gd name="connsiteX144" fmla="*/ 1295400 w 1681551"/>
                <a:gd name="connsiteY144" fmla="*/ 381000 h 866775"/>
                <a:gd name="connsiteX145" fmla="*/ 1266825 w 1681551"/>
                <a:gd name="connsiteY145" fmla="*/ 403225 h 866775"/>
                <a:gd name="connsiteX146" fmla="*/ 1247775 w 1681551"/>
                <a:gd name="connsiteY146" fmla="*/ 415925 h 866775"/>
                <a:gd name="connsiteX147" fmla="*/ 1238250 w 1681551"/>
                <a:gd name="connsiteY147" fmla="*/ 425450 h 866775"/>
                <a:gd name="connsiteX148" fmla="*/ 1216025 w 1681551"/>
                <a:gd name="connsiteY148" fmla="*/ 438150 h 866775"/>
                <a:gd name="connsiteX149" fmla="*/ 1190625 w 1681551"/>
                <a:gd name="connsiteY149" fmla="*/ 454025 h 866775"/>
                <a:gd name="connsiteX150" fmla="*/ 1155700 w 1681551"/>
                <a:gd name="connsiteY150" fmla="*/ 466725 h 866775"/>
                <a:gd name="connsiteX151" fmla="*/ 1136650 w 1681551"/>
                <a:gd name="connsiteY151" fmla="*/ 473075 h 866775"/>
                <a:gd name="connsiteX152" fmla="*/ 1092200 w 1681551"/>
                <a:gd name="connsiteY152" fmla="*/ 485775 h 866775"/>
                <a:gd name="connsiteX153" fmla="*/ 1076325 w 1681551"/>
                <a:gd name="connsiteY153" fmla="*/ 488950 h 866775"/>
                <a:gd name="connsiteX154" fmla="*/ 1066800 w 1681551"/>
                <a:gd name="connsiteY154" fmla="*/ 492125 h 866775"/>
                <a:gd name="connsiteX155" fmla="*/ 1031875 w 1681551"/>
                <a:gd name="connsiteY155" fmla="*/ 498475 h 866775"/>
                <a:gd name="connsiteX156" fmla="*/ 952500 w 1681551"/>
                <a:gd name="connsiteY156" fmla="*/ 508000 h 866775"/>
                <a:gd name="connsiteX157" fmla="*/ 879475 w 1681551"/>
                <a:gd name="connsiteY157" fmla="*/ 504825 h 866775"/>
                <a:gd name="connsiteX158" fmla="*/ 777875 w 1681551"/>
                <a:gd name="connsiteY158" fmla="*/ 498475 h 866775"/>
                <a:gd name="connsiteX159" fmla="*/ 730250 w 1681551"/>
                <a:gd name="connsiteY159" fmla="*/ 492125 h 866775"/>
                <a:gd name="connsiteX160" fmla="*/ 708025 w 1681551"/>
                <a:gd name="connsiteY160" fmla="*/ 488950 h 866775"/>
                <a:gd name="connsiteX161" fmla="*/ 688975 w 1681551"/>
                <a:gd name="connsiteY161" fmla="*/ 485775 h 866775"/>
                <a:gd name="connsiteX162" fmla="*/ 660400 w 1681551"/>
                <a:gd name="connsiteY162" fmla="*/ 482600 h 866775"/>
                <a:gd name="connsiteX163" fmla="*/ 622300 w 1681551"/>
                <a:gd name="connsiteY163" fmla="*/ 476250 h 866775"/>
                <a:gd name="connsiteX164" fmla="*/ 612775 w 1681551"/>
                <a:gd name="connsiteY164" fmla="*/ 473075 h 866775"/>
                <a:gd name="connsiteX165" fmla="*/ 574675 w 1681551"/>
                <a:gd name="connsiteY165" fmla="*/ 466725 h 866775"/>
                <a:gd name="connsiteX166" fmla="*/ 565150 w 1681551"/>
                <a:gd name="connsiteY166" fmla="*/ 463550 h 866775"/>
                <a:gd name="connsiteX167" fmla="*/ 555625 w 1681551"/>
                <a:gd name="connsiteY167" fmla="*/ 457200 h 866775"/>
                <a:gd name="connsiteX168" fmla="*/ 542925 w 1681551"/>
                <a:gd name="connsiteY168" fmla="*/ 450850 h 866775"/>
                <a:gd name="connsiteX169" fmla="*/ 530225 w 1681551"/>
                <a:gd name="connsiteY169" fmla="*/ 441325 h 866775"/>
                <a:gd name="connsiteX170" fmla="*/ 520700 w 1681551"/>
                <a:gd name="connsiteY170" fmla="*/ 438150 h 866775"/>
                <a:gd name="connsiteX171" fmla="*/ 508000 w 1681551"/>
                <a:gd name="connsiteY171" fmla="*/ 431800 h 866775"/>
                <a:gd name="connsiteX172" fmla="*/ 488950 w 1681551"/>
                <a:gd name="connsiteY172" fmla="*/ 415925 h 866775"/>
                <a:gd name="connsiteX173" fmla="*/ 479425 w 1681551"/>
                <a:gd name="connsiteY173" fmla="*/ 409575 h 866775"/>
                <a:gd name="connsiteX174" fmla="*/ 469900 w 1681551"/>
                <a:gd name="connsiteY174" fmla="*/ 400050 h 866775"/>
                <a:gd name="connsiteX175" fmla="*/ 434975 w 1681551"/>
                <a:gd name="connsiteY175" fmla="*/ 368300 h 866775"/>
                <a:gd name="connsiteX176" fmla="*/ 412750 w 1681551"/>
                <a:gd name="connsiteY176" fmla="*/ 349250 h 866775"/>
                <a:gd name="connsiteX177" fmla="*/ 390525 w 1681551"/>
                <a:gd name="connsiteY177" fmla="*/ 327025 h 866775"/>
                <a:gd name="connsiteX178" fmla="*/ 381000 w 1681551"/>
                <a:gd name="connsiteY178" fmla="*/ 317500 h 866775"/>
                <a:gd name="connsiteX179" fmla="*/ 371475 w 1681551"/>
                <a:gd name="connsiteY179" fmla="*/ 304800 h 866775"/>
                <a:gd name="connsiteX180" fmla="*/ 349250 w 1681551"/>
                <a:gd name="connsiteY180" fmla="*/ 282575 h 866775"/>
                <a:gd name="connsiteX181" fmla="*/ 336550 w 1681551"/>
                <a:gd name="connsiteY181" fmla="*/ 266700 h 866775"/>
                <a:gd name="connsiteX182" fmla="*/ 323850 w 1681551"/>
                <a:gd name="connsiteY182" fmla="*/ 254000 h 866775"/>
                <a:gd name="connsiteX183" fmla="*/ 314325 w 1681551"/>
                <a:gd name="connsiteY183" fmla="*/ 241300 h 866775"/>
                <a:gd name="connsiteX184" fmla="*/ 301625 w 1681551"/>
                <a:gd name="connsiteY184" fmla="*/ 231775 h 866775"/>
                <a:gd name="connsiteX185" fmla="*/ 292100 w 1681551"/>
                <a:gd name="connsiteY185" fmla="*/ 219075 h 866775"/>
                <a:gd name="connsiteX186" fmla="*/ 273050 w 1681551"/>
                <a:gd name="connsiteY186" fmla="*/ 200025 h 866775"/>
                <a:gd name="connsiteX187" fmla="*/ 260350 w 1681551"/>
                <a:gd name="connsiteY187" fmla="*/ 190500 h 866775"/>
                <a:gd name="connsiteX188" fmla="*/ 247650 w 1681551"/>
                <a:gd name="connsiteY188" fmla="*/ 171450 h 866775"/>
                <a:gd name="connsiteX189" fmla="*/ 231775 w 1681551"/>
                <a:gd name="connsiteY189" fmla="*/ 146050 h 866775"/>
                <a:gd name="connsiteX190" fmla="*/ 222250 w 1681551"/>
                <a:gd name="connsiteY190" fmla="*/ 136525 h 866775"/>
                <a:gd name="connsiteX191" fmla="*/ 209550 w 1681551"/>
                <a:gd name="connsiteY191" fmla="*/ 117475 h 866775"/>
                <a:gd name="connsiteX192" fmla="*/ 200025 w 1681551"/>
                <a:gd name="connsiteY192" fmla="*/ 111125 h 866775"/>
                <a:gd name="connsiteX193" fmla="*/ 190500 w 1681551"/>
                <a:gd name="connsiteY193" fmla="*/ 101600 h 866775"/>
                <a:gd name="connsiteX194" fmla="*/ 184150 w 1681551"/>
                <a:gd name="connsiteY194" fmla="*/ 92075 h 866775"/>
                <a:gd name="connsiteX195" fmla="*/ 171450 w 1681551"/>
                <a:gd name="connsiteY195" fmla="*/ 85725 h 866775"/>
                <a:gd name="connsiteX196" fmla="*/ 142875 w 1681551"/>
                <a:gd name="connsiteY196" fmla="*/ 66675 h 866775"/>
                <a:gd name="connsiteX197" fmla="*/ 133350 w 1681551"/>
                <a:gd name="connsiteY197" fmla="*/ 60325 h 866775"/>
                <a:gd name="connsiteX198" fmla="*/ 111125 w 1681551"/>
                <a:gd name="connsiteY198" fmla="*/ 31750 h 866775"/>
                <a:gd name="connsiteX199" fmla="*/ 107950 w 1681551"/>
                <a:gd name="connsiteY199" fmla="*/ 22225 h 866775"/>
                <a:gd name="connsiteX200" fmla="*/ 98425 w 1681551"/>
                <a:gd name="connsiteY200" fmla="*/ 12700 h 866775"/>
                <a:gd name="connsiteX201" fmla="*/ 79375 w 1681551"/>
                <a:gd name="connsiteY201" fmla="*/ 0 h 866775"/>
                <a:gd name="connsiteX202" fmla="*/ 69850 w 1681551"/>
                <a:gd name="connsiteY202" fmla="*/ 3175 h 866775"/>
                <a:gd name="connsiteX203" fmla="*/ 0 w 1681551"/>
                <a:gd name="connsiteY203" fmla="*/ 9525 h 866775"/>
                <a:gd name="connsiteX0" fmla="*/ 0 w 1681551"/>
                <a:gd name="connsiteY0" fmla="*/ 9525 h 866775"/>
                <a:gd name="connsiteX1" fmla="*/ 0 w 1681551"/>
                <a:gd name="connsiteY1" fmla="*/ 9525 h 866775"/>
                <a:gd name="connsiteX2" fmla="*/ 12700 w 1681551"/>
                <a:gd name="connsiteY2" fmla="*/ 47625 h 866775"/>
                <a:gd name="connsiteX3" fmla="*/ 19050 w 1681551"/>
                <a:gd name="connsiteY3" fmla="*/ 57150 h 866775"/>
                <a:gd name="connsiteX4" fmla="*/ 28575 w 1681551"/>
                <a:gd name="connsiteY4" fmla="*/ 85725 h 866775"/>
                <a:gd name="connsiteX5" fmla="*/ 31750 w 1681551"/>
                <a:gd name="connsiteY5" fmla="*/ 95250 h 866775"/>
                <a:gd name="connsiteX6" fmla="*/ 41275 w 1681551"/>
                <a:gd name="connsiteY6" fmla="*/ 114300 h 866775"/>
                <a:gd name="connsiteX7" fmla="*/ 47625 w 1681551"/>
                <a:gd name="connsiteY7" fmla="*/ 123825 h 866775"/>
                <a:gd name="connsiteX8" fmla="*/ 53975 w 1681551"/>
                <a:gd name="connsiteY8" fmla="*/ 142875 h 866775"/>
                <a:gd name="connsiteX9" fmla="*/ 60325 w 1681551"/>
                <a:gd name="connsiteY9" fmla="*/ 152400 h 866775"/>
                <a:gd name="connsiteX10" fmla="*/ 66675 w 1681551"/>
                <a:gd name="connsiteY10" fmla="*/ 171450 h 866775"/>
                <a:gd name="connsiteX11" fmla="*/ 73025 w 1681551"/>
                <a:gd name="connsiteY11" fmla="*/ 190500 h 866775"/>
                <a:gd name="connsiteX12" fmla="*/ 79757 w 1681551"/>
                <a:gd name="connsiteY12" fmla="*/ 203581 h 866775"/>
                <a:gd name="connsiteX13" fmla="*/ 90044 w 1681551"/>
                <a:gd name="connsiteY13" fmla="*/ 214884 h 866775"/>
                <a:gd name="connsiteX14" fmla="*/ 96393 w 1681551"/>
                <a:gd name="connsiteY14" fmla="*/ 227966 h 866775"/>
                <a:gd name="connsiteX15" fmla="*/ 106681 w 1681551"/>
                <a:gd name="connsiteY15" fmla="*/ 241047 h 866775"/>
                <a:gd name="connsiteX16" fmla="*/ 116459 w 1681551"/>
                <a:gd name="connsiteY16" fmla="*/ 248665 h 866775"/>
                <a:gd name="connsiteX17" fmla="*/ 124587 w 1681551"/>
                <a:gd name="connsiteY17" fmla="*/ 261747 h 866775"/>
                <a:gd name="connsiteX18" fmla="*/ 136525 w 1681551"/>
                <a:gd name="connsiteY18" fmla="*/ 276225 h 866775"/>
                <a:gd name="connsiteX19" fmla="*/ 149225 w 1681551"/>
                <a:gd name="connsiteY19" fmla="*/ 295275 h 866775"/>
                <a:gd name="connsiteX20" fmla="*/ 158750 w 1681551"/>
                <a:gd name="connsiteY20" fmla="*/ 304800 h 866775"/>
                <a:gd name="connsiteX21" fmla="*/ 177800 w 1681551"/>
                <a:gd name="connsiteY21" fmla="*/ 333375 h 866775"/>
                <a:gd name="connsiteX22" fmla="*/ 184150 w 1681551"/>
                <a:gd name="connsiteY22" fmla="*/ 342900 h 866775"/>
                <a:gd name="connsiteX23" fmla="*/ 190500 w 1681551"/>
                <a:gd name="connsiteY23" fmla="*/ 352425 h 866775"/>
                <a:gd name="connsiteX24" fmla="*/ 200025 w 1681551"/>
                <a:gd name="connsiteY24" fmla="*/ 371475 h 866775"/>
                <a:gd name="connsiteX25" fmla="*/ 203200 w 1681551"/>
                <a:gd name="connsiteY25" fmla="*/ 381000 h 866775"/>
                <a:gd name="connsiteX26" fmla="*/ 212725 w 1681551"/>
                <a:gd name="connsiteY26" fmla="*/ 390525 h 866775"/>
                <a:gd name="connsiteX27" fmla="*/ 225425 w 1681551"/>
                <a:gd name="connsiteY27" fmla="*/ 409575 h 866775"/>
                <a:gd name="connsiteX28" fmla="*/ 231775 w 1681551"/>
                <a:gd name="connsiteY28" fmla="*/ 419100 h 866775"/>
                <a:gd name="connsiteX29" fmla="*/ 234950 w 1681551"/>
                <a:gd name="connsiteY29" fmla="*/ 428625 h 866775"/>
                <a:gd name="connsiteX30" fmla="*/ 257175 w 1681551"/>
                <a:gd name="connsiteY30" fmla="*/ 447675 h 866775"/>
                <a:gd name="connsiteX31" fmla="*/ 282575 w 1681551"/>
                <a:gd name="connsiteY31" fmla="*/ 469900 h 866775"/>
                <a:gd name="connsiteX32" fmla="*/ 288925 w 1681551"/>
                <a:gd name="connsiteY32" fmla="*/ 479425 h 866775"/>
                <a:gd name="connsiteX33" fmla="*/ 307975 w 1681551"/>
                <a:gd name="connsiteY33" fmla="*/ 492125 h 866775"/>
                <a:gd name="connsiteX34" fmla="*/ 323850 w 1681551"/>
                <a:gd name="connsiteY34" fmla="*/ 511175 h 866775"/>
                <a:gd name="connsiteX35" fmla="*/ 336550 w 1681551"/>
                <a:gd name="connsiteY35" fmla="*/ 530225 h 866775"/>
                <a:gd name="connsiteX36" fmla="*/ 342900 w 1681551"/>
                <a:gd name="connsiteY36" fmla="*/ 539750 h 866775"/>
                <a:gd name="connsiteX37" fmla="*/ 352425 w 1681551"/>
                <a:gd name="connsiteY37" fmla="*/ 549275 h 866775"/>
                <a:gd name="connsiteX38" fmla="*/ 365125 w 1681551"/>
                <a:gd name="connsiteY38" fmla="*/ 568325 h 866775"/>
                <a:gd name="connsiteX39" fmla="*/ 371475 w 1681551"/>
                <a:gd name="connsiteY39" fmla="*/ 577850 h 866775"/>
                <a:gd name="connsiteX40" fmla="*/ 381000 w 1681551"/>
                <a:gd name="connsiteY40" fmla="*/ 587375 h 866775"/>
                <a:gd name="connsiteX41" fmla="*/ 393700 w 1681551"/>
                <a:gd name="connsiteY41" fmla="*/ 606425 h 866775"/>
                <a:gd name="connsiteX42" fmla="*/ 415925 w 1681551"/>
                <a:gd name="connsiteY42" fmla="*/ 631825 h 866775"/>
                <a:gd name="connsiteX43" fmla="*/ 434975 w 1681551"/>
                <a:gd name="connsiteY43" fmla="*/ 648716 h 866775"/>
                <a:gd name="connsiteX44" fmla="*/ 455168 w 1681551"/>
                <a:gd name="connsiteY44" fmla="*/ 665353 h 866775"/>
                <a:gd name="connsiteX45" fmla="*/ 473075 w 1681551"/>
                <a:gd name="connsiteY45" fmla="*/ 682625 h 866775"/>
                <a:gd name="connsiteX46" fmla="*/ 482600 w 1681551"/>
                <a:gd name="connsiteY46" fmla="*/ 688975 h 866775"/>
                <a:gd name="connsiteX47" fmla="*/ 504825 w 1681551"/>
                <a:gd name="connsiteY47" fmla="*/ 704850 h 866775"/>
                <a:gd name="connsiteX48" fmla="*/ 517525 w 1681551"/>
                <a:gd name="connsiteY48" fmla="*/ 711200 h 866775"/>
                <a:gd name="connsiteX49" fmla="*/ 546100 w 1681551"/>
                <a:gd name="connsiteY49" fmla="*/ 727075 h 866775"/>
                <a:gd name="connsiteX50" fmla="*/ 565150 w 1681551"/>
                <a:gd name="connsiteY50" fmla="*/ 742950 h 866775"/>
                <a:gd name="connsiteX51" fmla="*/ 584200 w 1681551"/>
                <a:gd name="connsiteY51" fmla="*/ 752475 h 866775"/>
                <a:gd name="connsiteX52" fmla="*/ 603250 w 1681551"/>
                <a:gd name="connsiteY52" fmla="*/ 768350 h 866775"/>
                <a:gd name="connsiteX53" fmla="*/ 612775 w 1681551"/>
                <a:gd name="connsiteY53" fmla="*/ 777875 h 866775"/>
                <a:gd name="connsiteX54" fmla="*/ 631825 w 1681551"/>
                <a:gd name="connsiteY54" fmla="*/ 790575 h 866775"/>
                <a:gd name="connsiteX55" fmla="*/ 641350 w 1681551"/>
                <a:gd name="connsiteY55" fmla="*/ 796925 h 866775"/>
                <a:gd name="connsiteX56" fmla="*/ 650875 w 1681551"/>
                <a:gd name="connsiteY56" fmla="*/ 803275 h 866775"/>
                <a:gd name="connsiteX57" fmla="*/ 663575 w 1681551"/>
                <a:gd name="connsiteY57" fmla="*/ 812800 h 866775"/>
                <a:gd name="connsiteX58" fmla="*/ 676275 w 1681551"/>
                <a:gd name="connsiteY58" fmla="*/ 819150 h 866775"/>
                <a:gd name="connsiteX59" fmla="*/ 685800 w 1681551"/>
                <a:gd name="connsiteY59" fmla="*/ 825500 h 866775"/>
                <a:gd name="connsiteX60" fmla="*/ 698500 w 1681551"/>
                <a:gd name="connsiteY60" fmla="*/ 831850 h 866775"/>
                <a:gd name="connsiteX61" fmla="*/ 733425 w 1681551"/>
                <a:gd name="connsiteY61" fmla="*/ 850900 h 866775"/>
                <a:gd name="connsiteX62" fmla="*/ 746125 w 1681551"/>
                <a:gd name="connsiteY62" fmla="*/ 854075 h 866775"/>
                <a:gd name="connsiteX63" fmla="*/ 755650 w 1681551"/>
                <a:gd name="connsiteY63" fmla="*/ 860425 h 866775"/>
                <a:gd name="connsiteX64" fmla="*/ 784225 w 1681551"/>
                <a:gd name="connsiteY64" fmla="*/ 866775 h 866775"/>
                <a:gd name="connsiteX65" fmla="*/ 955675 w 1681551"/>
                <a:gd name="connsiteY65" fmla="*/ 860425 h 866775"/>
                <a:gd name="connsiteX66" fmla="*/ 987425 w 1681551"/>
                <a:gd name="connsiteY66" fmla="*/ 854075 h 866775"/>
                <a:gd name="connsiteX67" fmla="*/ 1022350 w 1681551"/>
                <a:gd name="connsiteY67" fmla="*/ 847725 h 866775"/>
                <a:gd name="connsiteX68" fmla="*/ 1050925 w 1681551"/>
                <a:gd name="connsiteY68" fmla="*/ 831850 h 866775"/>
                <a:gd name="connsiteX69" fmla="*/ 1060450 w 1681551"/>
                <a:gd name="connsiteY69" fmla="*/ 822325 h 866775"/>
                <a:gd name="connsiteX70" fmla="*/ 1079500 w 1681551"/>
                <a:gd name="connsiteY70" fmla="*/ 812800 h 866775"/>
                <a:gd name="connsiteX71" fmla="*/ 1098550 w 1681551"/>
                <a:gd name="connsiteY71" fmla="*/ 796925 h 866775"/>
                <a:gd name="connsiteX72" fmla="*/ 1117600 w 1681551"/>
                <a:gd name="connsiteY72" fmla="*/ 784225 h 866775"/>
                <a:gd name="connsiteX73" fmla="*/ 1127125 w 1681551"/>
                <a:gd name="connsiteY73" fmla="*/ 777875 h 866775"/>
                <a:gd name="connsiteX74" fmla="*/ 1133475 w 1681551"/>
                <a:gd name="connsiteY74" fmla="*/ 768350 h 866775"/>
                <a:gd name="connsiteX75" fmla="*/ 1162050 w 1681551"/>
                <a:gd name="connsiteY75" fmla="*/ 742950 h 866775"/>
                <a:gd name="connsiteX76" fmla="*/ 1168400 w 1681551"/>
                <a:gd name="connsiteY76" fmla="*/ 733425 h 866775"/>
                <a:gd name="connsiteX77" fmla="*/ 1187450 w 1681551"/>
                <a:gd name="connsiteY77" fmla="*/ 714375 h 866775"/>
                <a:gd name="connsiteX78" fmla="*/ 1193800 w 1681551"/>
                <a:gd name="connsiteY78" fmla="*/ 704850 h 866775"/>
                <a:gd name="connsiteX79" fmla="*/ 1212850 w 1681551"/>
                <a:gd name="connsiteY79" fmla="*/ 682625 h 866775"/>
                <a:gd name="connsiteX80" fmla="*/ 1231900 w 1681551"/>
                <a:gd name="connsiteY80" fmla="*/ 654050 h 866775"/>
                <a:gd name="connsiteX81" fmla="*/ 1263650 w 1681551"/>
                <a:gd name="connsiteY81" fmla="*/ 606425 h 866775"/>
                <a:gd name="connsiteX82" fmla="*/ 1276350 w 1681551"/>
                <a:gd name="connsiteY82" fmla="*/ 587375 h 866775"/>
                <a:gd name="connsiteX83" fmla="*/ 1282700 w 1681551"/>
                <a:gd name="connsiteY83" fmla="*/ 577850 h 866775"/>
                <a:gd name="connsiteX84" fmla="*/ 1292225 w 1681551"/>
                <a:gd name="connsiteY84" fmla="*/ 568325 h 866775"/>
                <a:gd name="connsiteX85" fmla="*/ 1304925 w 1681551"/>
                <a:gd name="connsiteY85" fmla="*/ 549275 h 866775"/>
                <a:gd name="connsiteX86" fmla="*/ 1311275 w 1681551"/>
                <a:gd name="connsiteY86" fmla="*/ 539750 h 866775"/>
                <a:gd name="connsiteX87" fmla="*/ 1320800 w 1681551"/>
                <a:gd name="connsiteY87" fmla="*/ 530225 h 866775"/>
                <a:gd name="connsiteX88" fmla="*/ 1333500 w 1681551"/>
                <a:gd name="connsiteY88" fmla="*/ 511175 h 866775"/>
                <a:gd name="connsiteX89" fmla="*/ 1346200 w 1681551"/>
                <a:gd name="connsiteY89" fmla="*/ 492125 h 866775"/>
                <a:gd name="connsiteX90" fmla="*/ 1352550 w 1681551"/>
                <a:gd name="connsiteY90" fmla="*/ 482600 h 866775"/>
                <a:gd name="connsiteX91" fmla="*/ 1362075 w 1681551"/>
                <a:gd name="connsiteY91" fmla="*/ 473075 h 866775"/>
                <a:gd name="connsiteX92" fmla="*/ 1374775 w 1681551"/>
                <a:gd name="connsiteY92" fmla="*/ 454025 h 866775"/>
                <a:gd name="connsiteX93" fmla="*/ 1381125 w 1681551"/>
                <a:gd name="connsiteY93" fmla="*/ 444500 h 866775"/>
                <a:gd name="connsiteX94" fmla="*/ 1412875 w 1681551"/>
                <a:gd name="connsiteY94" fmla="*/ 396875 h 866775"/>
                <a:gd name="connsiteX95" fmla="*/ 1419225 w 1681551"/>
                <a:gd name="connsiteY95" fmla="*/ 387350 h 866775"/>
                <a:gd name="connsiteX96" fmla="*/ 1425575 w 1681551"/>
                <a:gd name="connsiteY96" fmla="*/ 377825 h 866775"/>
                <a:gd name="connsiteX97" fmla="*/ 1435100 w 1681551"/>
                <a:gd name="connsiteY97" fmla="*/ 368300 h 866775"/>
                <a:gd name="connsiteX98" fmla="*/ 1447800 w 1681551"/>
                <a:gd name="connsiteY98" fmla="*/ 349250 h 866775"/>
                <a:gd name="connsiteX99" fmla="*/ 1454150 w 1681551"/>
                <a:gd name="connsiteY99" fmla="*/ 339725 h 866775"/>
                <a:gd name="connsiteX100" fmla="*/ 1470025 w 1681551"/>
                <a:gd name="connsiteY100" fmla="*/ 320675 h 866775"/>
                <a:gd name="connsiteX101" fmla="*/ 1479550 w 1681551"/>
                <a:gd name="connsiteY101" fmla="*/ 311150 h 866775"/>
                <a:gd name="connsiteX102" fmla="*/ 1485900 w 1681551"/>
                <a:gd name="connsiteY102" fmla="*/ 301625 h 866775"/>
                <a:gd name="connsiteX103" fmla="*/ 1495425 w 1681551"/>
                <a:gd name="connsiteY103" fmla="*/ 292100 h 866775"/>
                <a:gd name="connsiteX104" fmla="*/ 1501775 w 1681551"/>
                <a:gd name="connsiteY104" fmla="*/ 282575 h 866775"/>
                <a:gd name="connsiteX105" fmla="*/ 1511300 w 1681551"/>
                <a:gd name="connsiteY105" fmla="*/ 273050 h 866775"/>
                <a:gd name="connsiteX106" fmla="*/ 1517650 w 1681551"/>
                <a:gd name="connsiteY106" fmla="*/ 263525 h 866775"/>
                <a:gd name="connsiteX107" fmla="*/ 1527175 w 1681551"/>
                <a:gd name="connsiteY107" fmla="*/ 254000 h 866775"/>
                <a:gd name="connsiteX108" fmla="*/ 1539875 w 1681551"/>
                <a:gd name="connsiteY108" fmla="*/ 234950 h 866775"/>
                <a:gd name="connsiteX109" fmla="*/ 1546225 w 1681551"/>
                <a:gd name="connsiteY109" fmla="*/ 225425 h 866775"/>
                <a:gd name="connsiteX110" fmla="*/ 1552575 w 1681551"/>
                <a:gd name="connsiteY110" fmla="*/ 215900 h 866775"/>
                <a:gd name="connsiteX111" fmla="*/ 1574800 w 1681551"/>
                <a:gd name="connsiteY111" fmla="*/ 187325 h 866775"/>
                <a:gd name="connsiteX112" fmla="*/ 1606550 w 1681551"/>
                <a:gd name="connsiteY112" fmla="*/ 139700 h 866775"/>
                <a:gd name="connsiteX113" fmla="*/ 1612900 w 1681551"/>
                <a:gd name="connsiteY113" fmla="*/ 130175 h 866775"/>
                <a:gd name="connsiteX114" fmla="*/ 1619250 w 1681551"/>
                <a:gd name="connsiteY114" fmla="*/ 120650 h 866775"/>
                <a:gd name="connsiteX115" fmla="*/ 1628775 w 1681551"/>
                <a:gd name="connsiteY115" fmla="*/ 101600 h 866775"/>
                <a:gd name="connsiteX116" fmla="*/ 1631950 w 1681551"/>
                <a:gd name="connsiteY116" fmla="*/ 92075 h 866775"/>
                <a:gd name="connsiteX117" fmla="*/ 1644650 w 1681551"/>
                <a:gd name="connsiteY117" fmla="*/ 73025 h 866775"/>
                <a:gd name="connsiteX118" fmla="*/ 1651000 w 1681551"/>
                <a:gd name="connsiteY118" fmla="*/ 53975 h 866775"/>
                <a:gd name="connsiteX119" fmla="*/ 1663700 w 1681551"/>
                <a:gd name="connsiteY119" fmla="*/ 34925 h 866775"/>
                <a:gd name="connsiteX120" fmla="*/ 1666875 w 1681551"/>
                <a:gd name="connsiteY120" fmla="*/ 25400 h 866775"/>
                <a:gd name="connsiteX121" fmla="*/ 1679575 w 1681551"/>
                <a:gd name="connsiteY121" fmla="*/ 6350 h 866775"/>
                <a:gd name="connsiteX122" fmla="*/ 1619250 w 1681551"/>
                <a:gd name="connsiteY122" fmla="*/ 9525 h 866775"/>
                <a:gd name="connsiteX123" fmla="*/ 1609725 w 1681551"/>
                <a:gd name="connsiteY123" fmla="*/ 19050 h 866775"/>
                <a:gd name="connsiteX124" fmla="*/ 1603375 w 1681551"/>
                <a:gd name="connsiteY124" fmla="*/ 28575 h 866775"/>
                <a:gd name="connsiteX125" fmla="*/ 1593850 w 1681551"/>
                <a:gd name="connsiteY125" fmla="*/ 34925 h 866775"/>
                <a:gd name="connsiteX126" fmla="*/ 1577975 w 1681551"/>
                <a:gd name="connsiteY126" fmla="*/ 50800 h 866775"/>
                <a:gd name="connsiteX127" fmla="*/ 1571625 w 1681551"/>
                <a:gd name="connsiteY127" fmla="*/ 60325 h 866775"/>
                <a:gd name="connsiteX128" fmla="*/ 1552575 w 1681551"/>
                <a:gd name="connsiteY128" fmla="*/ 79375 h 866775"/>
                <a:gd name="connsiteX129" fmla="*/ 1543050 w 1681551"/>
                <a:gd name="connsiteY129" fmla="*/ 88900 h 866775"/>
                <a:gd name="connsiteX130" fmla="*/ 1533525 w 1681551"/>
                <a:gd name="connsiteY130" fmla="*/ 98425 h 866775"/>
                <a:gd name="connsiteX131" fmla="*/ 1517650 w 1681551"/>
                <a:gd name="connsiteY131" fmla="*/ 114300 h 866775"/>
                <a:gd name="connsiteX132" fmla="*/ 1511300 w 1681551"/>
                <a:gd name="connsiteY132" fmla="*/ 123825 h 866775"/>
                <a:gd name="connsiteX133" fmla="*/ 1479550 w 1681551"/>
                <a:gd name="connsiteY133" fmla="*/ 155575 h 866775"/>
                <a:gd name="connsiteX134" fmla="*/ 1470025 w 1681551"/>
                <a:gd name="connsiteY134" fmla="*/ 165100 h 866775"/>
                <a:gd name="connsiteX135" fmla="*/ 1460500 w 1681551"/>
                <a:gd name="connsiteY135" fmla="*/ 177800 h 866775"/>
                <a:gd name="connsiteX136" fmla="*/ 1428750 w 1681551"/>
                <a:gd name="connsiteY136" fmla="*/ 209550 h 866775"/>
                <a:gd name="connsiteX137" fmla="*/ 1397000 w 1681551"/>
                <a:gd name="connsiteY137" fmla="*/ 247650 h 866775"/>
                <a:gd name="connsiteX138" fmla="*/ 1381125 w 1681551"/>
                <a:gd name="connsiteY138" fmla="*/ 266700 h 866775"/>
                <a:gd name="connsiteX139" fmla="*/ 1368425 w 1681551"/>
                <a:gd name="connsiteY139" fmla="*/ 288925 h 866775"/>
                <a:gd name="connsiteX140" fmla="*/ 1355725 w 1681551"/>
                <a:gd name="connsiteY140" fmla="*/ 307975 h 866775"/>
                <a:gd name="connsiteX141" fmla="*/ 1339850 w 1681551"/>
                <a:gd name="connsiteY141" fmla="*/ 327025 h 866775"/>
                <a:gd name="connsiteX142" fmla="*/ 1330325 w 1681551"/>
                <a:gd name="connsiteY142" fmla="*/ 342900 h 866775"/>
                <a:gd name="connsiteX143" fmla="*/ 1320800 w 1681551"/>
                <a:gd name="connsiteY143" fmla="*/ 352425 h 866775"/>
                <a:gd name="connsiteX144" fmla="*/ 1295400 w 1681551"/>
                <a:gd name="connsiteY144" fmla="*/ 381000 h 866775"/>
                <a:gd name="connsiteX145" fmla="*/ 1266825 w 1681551"/>
                <a:gd name="connsiteY145" fmla="*/ 403225 h 866775"/>
                <a:gd name="connsiteX146" fmla="*/ 1247775 w 1681551"/>
                <a:gd name="connsiteY146" fmla="*/ 415925 h 866775"/>
                <a:gd name="connsiteX147" fmla="*/ 1238250 w 1681551"/>
                <a:gd name="connsiteY147" fmla="*/ 425450 h 866775"/>
                <a:gd name="connsiteX148" fmla="*/ 1216025 w 1681551"/>
                <a:gd name="connsiteY148" fmla="*/ 438150 h 866775"/>
                <a:gd name="connsiteX149" fmla="*/ 1190625 w 1681551"/>
                <a:gd name="connsiteY149" fmla="*/ 454025 h 866775"/>
                <a:gd name="connsiteX150" fmla="*/ 1155700 w 1681551"/>
                <a:gd name="connsiteY150" fmla="*/ 466725 h 866775"/>
                <a:gd name="connsiteX151" fmla="*/ 1136650 w 1681551"/>
                <a:gd name="connsiteY151" fmla="*/ 473075 h 866775"/>
                <a:gd name="connsiteX152" fmla="*/ 1092200 w 1681551"/>
                <a:gd name="connsiteY152" fmla="*/ 485775 h 866775"/>
                <a:gd name="connsiteX153" fmla="*/ 1076325 w 1681551"/>
                <a:gd name="connsiteY153" fmla="*/ 488950 h 866775"/>
                <a:gd name="connsiteX154" fmla="*/ 1066800 w 1681551"/>
                <a:gd name="connsiteY154" fmla="*/ 492125 h 866775"/>
                <a:gd name="connsiteX155" fmla="*/ 1031875 w 1681551"/>
                <a:gd name="connsiteY155" fmla="*/ 498475 h 866775"/>
                <a:gd name="connsiteX156" fmla="*/ 952500 w 1681551"/>
                <a:gd name="connsiteY156" fmla="*/ 508000 h 866775"/>
                <a:gd name="connsiteX157" fmla="*/ 879475 w 1681551"/>
                <a:gd name="connsiteY157" fmla="*/ 504825 h 866775"/>
                <a:gd name="connsiteX158" fmla="*/ 777875 w 1681551"/>
                <a:gd name="connsiteY158" fmla="*/ 498475 h 866775"/>
                <a:gd name="connsiteX159" fmla="*/ 730250 w 1681551"/>
                <a:gd name="connsiteY159" fmla="*/ 492125 h 866775"/>
                <a:gd name="connsiteX160" fmla="*/ 708025 w 1681551"/>
                <a:gd name="connsiteY160" fmla="*/ 488950 h 866775"/>
                <a:gd name="connsiteX161" fmla="*/ 688975 w 1681551"/>
                <a:gd name="connsiteY161" fmla="*/ 485775 h 866775"/>
                <a:gd name="connsiteX162" fmla="*/ 660400 w 1681551"/>
                <a:gd name="connsiteY162" fmla="*/ 482600 h 866775"/>
                <a:gd name="connsiteX163" fmla="*/ 622300 w 1681551"/>
                <a:gd name="connsiteY163" fmla="*/ 476250 h 866775"/>
                <a:gd name="connsiteX164" fmla="*/ 612775 w 1681551"/>
                <a:gd name="connsiteY164" fmla="*/ 473075 h 866775"/>
                <a:gd name="connsiteX165" fmla="*/ 574675 w 1681551"/>
                <a:gd name="connsiteY165" fmla="*/ 466725 h 866775"/>
                <a:gd name="connsiteX166" fmla="*/ 565150 w 1681551"/>
                <a:gd name="connsiteY166" fmla="*/ 463550 h 866775"/>
                <a:gd name="connsiteX167" fmla="*/ 555625 w 1681551"/>
                <a:gd name="connsiteY167" fmla="*/ 457200 h 866775"/>
                <a:gd name="connsiteX168" fmla="*/ 542925 w 1681551"/>
                <a:gd name="connsiteY168" fmla="*/ 450850 h 866775"/>
                <a:gd name="connsiteX169" fmla="*/ 530225 w 1681551"/>
                <a:gd name="connsiteY169" fmla="*/ 441325 h 866775"/>
                <a:gd name="connsiteX170" fmla="*/ 520700 w 1681551"/>
                <a:gd name="connsiteY170" fmla="*/ 438150 h 866775"/>
                <a:gd name="connsiteX171" fmla="*/ 508000 w 1681551"/>
                <a:gd name="connsiteY171" fmla="*/ 431800 h 866775"/>
                <a:gd name="connsiteX172" fmla="*/ 488950 w 1681551"/>
                <a:gd name="connsiteY172" fmla="*/ 415925 h 866775"/>
                <a:gd name="connsiteX173" fmla="*/ 479425 w 1681551"/>
                <a:gd name="connsiteY173" fmla="*/ 409575 h 866775"/>
                <a:gd name="connsiteX174" fmla="*/ 469900 w 1681551"/>
                <a:gd name="connsiteY174" fmla="*/ 400050 h 866775"/>
                <a:gd name="connsiteX175" fmla="*/ 434975 w 1681551"/>
                <a:gd name="connsiteY175" fmla="*/ 368300 h 866775"/>
                <a:gd name="connsiteX176" fmla="*/ 412750 w 1681551"/>
                <a:gd name="connsiteY176" fmla="*/ 349250 h 866775"/>
                <a:gd name="connsiteX177" fmla="*/ 390525 w 1681551"/>
                <a:gd name="connsiteY177" fmla="*/ 327025 h 866775"/>
                <a:gd name="connsiteX178" fmla="*/ 381000 w 1681551"/>
                <a:gd name="connsiteY178" fmla="*/ 317500 h 866775"/>
                <a:gd name="connsiteX179" fmla="*/ 371475 w 1681551"/>
                <a:gd name="connsiteY179" fmla="*/ 304800 h 866775"/>
                <a:gd name="connsiteX180" fmla="*/ 349250 w 1681551"/>
                <a:gd name="connsiteY180" fmla="*/ 282575 h 866775"/>
                <a:gd name="connsiteX181" fmla="*/ 336550 w 1681551"/>
                <a:gd name="connsiteY181" fmla="*/ 266700 h 866775"/>
                <a:gd name="connsiteX182" fmla="*/ 323850 w 1681551"/>
                <a:gd name="connsiteY182" fmla="*/ 254000 h 866775"/>
                <a:gd name="connsiteX183" fmla="*/ 314325 w 1681551"/>
                <a:gd name="connsiteY183" fmla="*/ 241300 h 866775"/>
                <a:gd name="connsiteX184" fmla="*/ 301625 w 1681551"/>
                <a:gd name="connsiteY184" fmla="*/ 231775 h 866775"/>
                <a:gd name="connsiteX185" fmla="*/ 292100 w 1681551"/>
                <a:gd name="connsiteY185" fmla="*/ 219075 h 866775"/>
                <a:gd name="connsiteX186" fmla="*/ 273050 w 1681551"/>
                <a:gd name="connsiteY186" fmla="*/ 200025 h 866775"/>
                <a:gd name="connsiteX187" fmla="*/ 260350 w 1681551"/>
                <a:gd name="connsiteY187" fmla="*/ 190500 h 866775"/>
                <a:gd name="connsiteX188" fmla="*/ 247650 w 1681551"/>
                <a:gd name="connsiteY188" fmla="*/ 171450 h 866775"/>
                <a:gd name="connsiteX189" fmla="*/ 231775 w 1681551"/>
                <a:gd name="connsiteY189" fmla="*/ 146050 h 866775"/>
                <a:gd name="connsiteX190" fmla="*/ 222250 w 1681551"/>
                <a:gd name="connsiteY190" fmla="*/ 136525 h 866775"/>
                <a:gd name="connsiteX191" fmla="*/ 209550 w 1681551"/>
                <a:gd name="connsiteY191" fmla="*/ 117475 h 866775"/>
                <a:gd name="connsiteX192" fmla="*/ 200025 w 1681551"/>
                <a:gd name="connsiteY192" fmla="*/ 111125 h 866775"/>
                <a:gd name="connsiteX193" fmla="*/ 190500 w 1681551"/>
                <a:gd name="connsiteY193" fmla="*/ 101600 h 866775"/>
                <a:gd name="connsiteX194" fmla="*/ 184150 w 1681551"/>
                <a:gd name="connsiteY194" fmla="*/ 92075 h 866775"/>
                <a:gd name="connsiteX195" fmla="*/ 171450 w 1681551"/>
                <a:gd name="connsiteY195" fmla="*/ 85725 h 866775"/>
                <a:gd name="connsiteX196" fmla="*/ 142875 w 1681551"/>
                <a:gd name="connsiteY196" fmla="*/ 66675 h 866775"/>
                <a:gd name="connsiteX197" fmla="*/ 133350 w 1681551"/>
                <a:gd name="connsiteY197" fmla="*/ 60325 h 866775"/>
                <a:gd name="connsiteX198" fmla="*/ 111125 w 1681551"/>
                <a:gd name="connsiteY198" fmla="*/ 31750 h 866775"/>
                <a:gd name="connsiteX199" fmla="*/ 107950 w 1681551"/>
                <a:gd name="connsiteY199" fmla="*/ 22225 h 866775"/>
                <a:gd name="connsiteX200" fmla="*/ 98425 w 1681551"/>
                <a:gd name="connsiteY200" fmla="*/ 12700 h 866775"/>
                <a:gd name="connsiteX201" fmla="*/ 79375 w 1681551"/>
                <a:gd name="connsiteY201" fmla="*/ 0 h 866775"/>
                <a:gd name="connsiteX202" fmla="*/ 69850 w 1681551"/>
                <a:gd name="connsiteY202" fmla="*/ 3175 h 866775"/>
                <a:gd name="connsiteX203" fmla="*/ 0 w 1681551"/>
                <a:gd name="connsiteY203" fmla="*/ 9525 h 866775"/>
                <a:gd name="connsiteX0" fmla="*/ 0 w 1681551"/>
                <a:gd name="connsiteY0" fmla="*/ 9525 h 866775"/>
                <a:gd name="connsiteX1" fmla="*/ 0 w 1681551"/>
                <a:gd name="connsiteY1" fmla="*/ 9525 h 866775"/>
                <a:gd name="connsiteX2" fmla="*/ 12700 w 1681551"/>
                <a:gd name="connsiteY2" fmla="*/ 47625 h 866775"/>
                <a:gd name="connsiteX3" fmla="*/ 19050 w 1681551"/>
                <a:gd name="connsiteY3" fmla="*/ 57150 h 866775"/>
                <a:gd name="connsiteX4" fmla="*/ 28575 w 1681551"/>
                <a:gd name="connsiteY4" fmla="*/ 85725 h 866775"/>
                <a:gd name="connsiteX5" fmla="*/ 31750 w 1681551"/>
                <a:gd name="connsiteY5" fmla="*/ 95250 h 866775"/>
                <a:gd name="connsiteX6" fmla="*/ 41275 w 1681551"/>
                <a:gd name="connsiteY6" fmla="*/ 114300 h 866775"/>
                <a:gd name="connsiteX7" fmla="*/ 47625 w 1681551"/>
                <a:gd name="connsiteY7" fmla="*/ 123825 h 866775"/>
                <a:gd name="connsiteX8" fmla="*/ 53975 w 1681551"/>
                <a:gd name="connsiteY8" fmla="*/ 142875 h 866775"/>
                <a:gd name="connsiteX9" fmla="*/ 60325 w 1681551"/>
                <a:gd name="connsiteY9" fmla="*/ 152400 h 866775"/>
                <a:gd name="connsiteX10" fmla="*/ 66675 w 1681551"/>
                <a:gd name="connsiteY10" fmla="*/ 171450 h 866775"/>
                <a:gd name="connsiteX11" fmla="*/ 73025 w 1681551"/>
                <a:gd name="connsiteY11" fmla="*/ 190500 h 866775"/>
                <a:gd name="connsiteX12" fmla="*/ 79757 w 1681551"/>
                <a:gd name="connsiteY12" fmla="*/ 203581 h 866775"/>
                <a:gd name="connsiteX13" fmla="*/ 90044 w 1681551"/>
                <a:gd name="connsiteY13" fmla="*/ 214884 h 866775"/>
                <a:gd name="connsiteX14" fmla="*/ 96393 w 1681551"/>
                <a:gd name="connsiteY14" fmla="*/ 227966 h 866775"/>
                <a:gd name="connsiteX15" fmla="*/ 106681 w 1681551"/>
                <a:gd name="connsiteY15" fmla="*/ 241047 h 866775"/>
                <a:gd name="connsiteX16" fmla="*/ 116459 w 1681551"/>
                <a:gd name="connsiteY16" fmla="*/ 248665 h 866775"/>
                <a:gd name="connsiteX17" fmla="*/ 124587 w 1681551"/>
                <a:gd name="connsiteY17" fmla="*/ 261747 h 866775"/>
                <a:gd name="connsiteX18" fmla="*/ 136525 w 1681551"/>
                <a:gd name="connsiteY18" fmla="*/ 276225 h 866775"/>
                <a:gd name="connsiteX19" fmla="*/ 149225 w 1681551"/>
                <a:gd name="connsiteY19" fmla="*/ 295275 h 866775"/>
                <a:gd name="connsiteX20" fmla="*/ 158750 w 1681551"/>
                <a:gd name="connsiteY20" fmla="*/ 304800 h 866775"/>
                <a:gd name="connsiteX21" fmla="*/ 177800 w 1681551"/>
                <a:gd name="connsiteY21" fmla="*/ 333375 h 866775"/>
                <a:gd name="connsiteX22" fmla="*/ 184150 w 1681551"/>
                <a:gd name="connsiteY22" fmla="*/ 342900 h 866775"/>
                <a:gd name="connsiteX23" fmla="*/ 190500 w 1681551"/>
                <a:gd name="connsiteY23" fmla="*/ 352425 h 866775"/>
                <a:gd name="connsiteX24" fmla="*/ 200025 w 1681551"/>
                <a:gd name="connsiteY24" fmla="*/ 371475 h 866775"/>
                <a:gd name="connsiteX25" fmla="*/ 203200 w 1681551"/>
                <a:gd name="connsiteY25" fmla="*/ 381000 h 866775"/>
                <a:gd name="connsiteX26" fmla="*/ 212725 w 1681551"/>
                <a:gd name="connsiteY26" fmla="*/ 390525 h 866775"/>
                <a:gd name="connsiteX27" fmla="*/ 225425 w 1681551"/>
                <a:gd name="connsiteY27" fmla="*/ 409575 h 866775"/>
                <a:gd name="connsiteX28" fmla="*/ 231775 w 1681551"/>
                <a:gd name="connsiteY28" fmla="*/ 419100 h 866775"/>
                <a:gd name="connsiteX29" fmla="*/ 234950 w 1681551"/>
                <a:gd name="connsiteY29" fmla="*/ 428625 h 866775"/>
                <a:gd name="connsiteX30" fmla="*/ 257175 w 1681551"/>
                <a:gd name="connsiteY30" fmla="*/ 447675 h 866775"/>
                <a:gd name="connsiteX31" fmla="*/ 282575 w 1681551"/>
                <a:gd name="connsiteY31" fmla="*/ 469900 h 866775"/>
                <a:gd name="connsiteX32" fmla="*/ 288925 w 1681551"/>
                <a:gd name="connsiteY32" fmla="*/ 479425 h 866775"/>
                <a:gd name="connsiteX33" fmla="*/ 307975 w 1681551"/>
                <a:gd name="connsiteY33" fmla="*/ 492125 h 866775"/>
                <a:gd name="connsiteX34" fmla="*/ 323850 w 1681551"/>
                <a:gd name="connsiteY34" fmla="*/ 511175 h 866775"/>
                <a:gd name="connsiteX35" fmla="*/ 336550 w 1681551"/>
                <a:gd name="connsiteY35" fmla="*/ 530225 h 866775"/>
                <a:gd name="connsiteX36" fmla="*/ 342900 w 1681551"/>
                <a:gd name="connsiteY36" fmla="*/ 539750 h 866775"/>
                <a:gd name="connsiteX37" fmla="*/ 352425 w 1681551"/>
                <a:gd name="connsiteY37" fmla="*/ 549275 h 866775"/>
                <a:gd name="connsiteX38" fmla="*/ 365125 w 1681551"/>
                <a:gd name="connsiteY38" fmla="*/ 568325 h 866775"/>
                <a:gd name="connsiteX39" fmla="*/ 371475 w 1681551"/>
                <a:gd name="connsiteY39" fmla="*/ 577850 h 866775"/>
                <a:gd name="connsiteX40" fmla="*/ 381000 w 1681551"/>
                <a:gd name="connsiteY40" fmla="*/ 587375 h 866775"/>
                <a:gd name="connsiteX41" fmla="*/ 393700 w 1681551"/>
                <a:gd name="connsiteY41" fmla="*/ 606425 h 866775"/>
                <a:gd name="connsiteX42" fmla="*/ 415925 w 1681551"/>
                <a:gd name="connsiteY42" fmla="*/ 631825 h 866775"/>
                <a:gd name="connsiteX43" fmla="*/ 434975 w 1681551"/>
                <a:gd name="connsiteY43" fmla="*/ 648716 h 866775"/>
                <a:gd name="connsiteX44" fmla="*/ 455168 w 1681551"/>
                <a:gd name="connsiteY44" fmla="*/ 665353 h 866775"/>
                <a:gd name="connsiteX45" fmla="*/ 473075 w 1681551"/>
                <a:gd name="connsiteY45" fmla="*/ 682625 h 866775"/>
                <a:gd name="connsiteX46" fmla="*/ 482600 w 1681551"/>
                <a:gd name="connsiteY46" fmla="*/ 688975 h 866775"/>
                <a:gd name="connsiteX47" fmla="*/ 504825 w 1681551"/>
                <a:gd name="connsiteY47" fmla="*/ 704850 h 866775"/>
                <a:gd name="connsiteX48" fmla="*/ 517525 w 1681551"/>
                <a:gd name="connsiteY48" fmla="*/ 711200 h 866775"/>
                <a:gd name="connsiteX49" fmla="*/ 546100 w 1681551"/>
                <a:gd name="connsiteY49" fmla="*/ 727075 h 866775"/>
                <a:gd name="connsiteX50" fmla="*/ 565150 w 1681551"/>
                <a:gd name="connsiteY50" fmla="*/ 742950 h 866775"/>
                <a:gd name="connsiteX51" fmla="*/ 584200 w 1681551"/>
                <a:gd name="connsiteY51" fmla="*/ 752475 h 866775"/>
                <a:gd name="connsiteX52" fmla="*/ 603250 w 1681551"/>
                <a:gd name="connsiteY52" fmla="*/ 768350 h 866775"/>
                <a:gd name="connsiteX53" fmla="*/ 612775 w 1681551"/>
                <a:gd name="connsiteY53" fmla="*/ 777875 h 866775"/>
                <a:gd name="connsiteX54" fmla="*/ 631825 w 1681551"/>
                <a:gd name="connsiteY54" fmla="*/ 790575 h 866775"/>
                <a:gd name="connsiteX55" fmla="*/ 641350 w 1681551"/>
                <a:gd name="connsiteY55" fmla="*/ 796925 h 866775"/>
                <a:gd name="connsiteX56" fmla="*/ 650875 w 1681551"/>
                <a:gd name="connsiteY56" fmla="*/ 803275 h 866775"/>
                <a:gd name="connsiteX57" fmla="*/ 663575 w 1681551"/>
                <a:gd name="connsiteY57" fmla="*/ 812800 h 866775"/>
                <a:gd name="connsiteX58" fmla="*/ 676275 w 1681551"/>
                <a:gd name="connsiteY58" fmla="*/ 819150 h 866775"/>
                <a:gd name="connsiteX59" fmla="*/ 685800 w 1681551"/>
                <a:gd name="connsiteY59" fmla="*/ 825500 h 866775"/>
                <a:gd name="connsiteX60" fmla="*/ 698500 w 1681551"/>
                <a:gd name="connsiteY60" fmla="*/ 831850 h 866775"/>
                <a:gd name="connsiteX61" fmla="*/ 733425 w 1681551"/>
                <a:gd name="connsiteY61" fmla="*/ 850900 h 866775"/>
                <a:gd name="connsiteX62" fmla="*/ 746125 w 1681551"/>
                <a:gd name="connsiteY62" fmla="*/ 854075 h 866775"/>
                <a:gd name="connsiteX63" fmla="*/ 755650 w 1681551"/>
                <a:gd name="connsiteY63" fmla="*/ 860425 h 866775"/>
                <a:gd name="connsiteX64" fmla="*/ 784225 w 1681551"/>
                <a:gd name="connsiteY64" fmla="*/ 866775 h 866775"/>
                <a:gd name="connsiteX65" fmla="*/ 955675 w 1681551"/>
                <a:gd name="connsiteY65" fmla="*/ 860425 h 866775"/>
                <a:gd name="connsiteX66" fmla="*/ 987425 w 1681551"/>
                <a:gd name="connsiteY66" fmla="*/ 854075 h 866775"/>
                <a:gd name="connsiteX67" fmla="*/ 1022350 w 1681551"/>
                <a:gd name="connsiteY67" fmla="*/ 847725 h 866775"/>
                <a:gd name="connsiteX68" fmla="*/ 1050925 w 1681551"/>
                <a:gd name="connsiteY68" fmla="*/ 831850 h 866775"/>
                <a:gd name="connsiteX69" fmla="*/ 1060450 w 1681551"/>
                <a:gd name="connsiteY69" fmla="*/ 822325 h 866775"/>
                <a:gd name="connsiteX70" fmla="*/ 1079500 w 1681551"/>
                <a:gd name="connsiteY70" fmla="*/ 812800 h 866775"/>
                <a:gd name="connsiteX71" fmla="*/ 1098550 w 1681551"/>
                <a:gd name="connsiteY71" fmla="*/ 796925 h 866775"/>
                <a:gd name="connsiteX72" fmla="*/ 1117600 w 1681551"/>
                <a:gd name="connsiteY72" fmla="*/ 784225 h 866775"/>
                <a:gd name="connsiteX73" fmla="*/ 1127125 w 1681551"/>
                <a:gd name="connsiteY73" fmla="*/ 777875 h 866775"/>
                <a:gd name="connsiteX74" fmla="*/ 1133475 w 1681551"/>
                <a:gd name="connsiteY74" fmla="*/ 768350 h 866775"/>
                <a:gd name="connsiteX75" fmla="*/ 1162050 w 1681551"/>
                <a:gd name="connsiteY75" fmla="*/ 742950 h 866775"/>
                <a:gd name="connsiteX76" fmla="*/ 1168400 w 1681551"/>
                <a:gd name="connsiteY76" fmla="*/ 733425 h 866775"/>
                <a:gd name="connsiteX77" fmla="*/ 1187450 w 1681551"/>
                <a:gd name="connsiteY77" fmla="*/ 714375 h 866775"/>
                <a:gd name="connsiteX78" fmla="*/ 1193800 w 1681551"/>
                <a:gd name="connsiteY78" fmla="*/ 704850 h 866775"/>
                <a:gd name="connsiteX79" fmla="*/ 1212850 w 1681551"/>
                <a:gd name="connsiteY79" fmla="*/ 682625 h 866775"/>
                <a:gd name="connsiteX80" fmla="*/ 1231900 w 1681551"/>
                <a:gd name="connsiteY80" fmla="*/ 654050 h 866775"/>
                <a:gd name="connsiteX81" fmla="*/ 1263650 w 1681551"/>
                <a:gd name="connsiteY81" fmla="*/ 606425 h 866775"/>
                <a:gd name="connsiteX82" fmla="*/ 1276350 w 1681551"/>
                <a:gd name="connsiteY82" fmla="*/ 587375 h 866775"/>
                <a:gd name="connsiteX83" fmla="*/ 1282700 w 1681551"/>
                <a:gd name="connsiteY83" fmla="*/ 577850 h 866775"/>
                <a:gd name="connsiteX84" fmla="*/ 1292225 w 1681551"/>
                <a:gd name="connsiteY84" fmla="*/ 568325 h 866775"/>
                <a:gd name="connsiteX85" fmla="*/ 1304925 w 1681551"/>
                <a:gd name="connsiteY85" fmla="*/ 549275 h 866775"/>
                <a:gd name="connsiteX86" fmla="*/ 1311275 w 1681551"/>
                <a:gd name="connsiteY86" fmla="*/ 539750 h 866775"/>
                <a:gd name="connsiteX87" fmla="*/ 1320800 w 1681551"/>
                <a:gd name="connsiteY87" fmla="*/ 530225 h 866775"/>
                <a:gd name="connsiteX88" fmla="*/ 1333500 w 1681551"/>
                <a:gd name="connsiteY88" fmla="*/ 511175 h 866775"/>
                <a:gd name="connsiteX89" fmla="*/ 1346200 w 1681551"/>
                <a:gd name="connsiteY89" fmla="*/ 492125 h 866775"/>
                <a:gd name="connsiteX90" fmla="*/ 1352550 w 1681551"/>
                <a:gd name="connsiteY90" fmla="*/ 482600 h 866775"/>
                <a:gd name="connsiteX91" fmla="*/ 1362075 w 1681551"/>
                <a:gd name="connsiteY91" fmla="*/ 473075 h 866775"/>
                <a:gd name="connsiteX92" fmla="*/ 1374775 w 1681551"/>
                <a:gd name="connsiteY92" fmla="*/ 454025 h 866775"/>
                <a:gd name="connsiteX93" fmla="*/ 1381125 w 1681551"/>
                <a:gd name="connsiteY93" fmla="*/ 444500 h 866775"/>
                <a:gd name="connsiteX94" fmla="*/ 1412875 w 1681551"/>
                <a:gd name="connsiteY94" fmla="*/ 396875 h 866775"/>
                <a:gd name="connsiteX95" fmla="*/ 1419225 w 1681551"/>
                <a:gd name="connsiteY95" fmla="*/ 387350 h 866775"/>
                <a:gd name="connsiteX96" fmla="*/ 1425575 w 1681551"/>
                <a:gd name="connsiteY96" fmla="*/ 377825 h 866775"/>
                <a:gd name="connsiteX97" fmla="*/ 1435100 w 1681551"/>
                <a:gd name="connsiteY97" fmla="*/ 368300 h 866775"/>
                <a:gd name="connsiteX98" fmla="*/ 1447800 w 1681551"/>
                <a:gd name="connsiteY98" fmla="*/ 349250 h 866775"/>
                <a:gd name="connsiteX99" fmla="*/ 1454150 w 1681551"/>
                <a:gd name="connsiteY99" fmla="*/ 339725 h 866775"/>
                <a:gd name="connsiteX100" fmla="*/ 1470025 w 1681551"/>
                <a:gd name="connsiteY100" fmla="*/ 320675 h 866775"/>
                <a:gd name="connsiteX101" fmla="*/ 1479550 w 1681551"/>
                <a:gd name="connsiteY101" fmla="*/ 311150 h 866775"/>
                <a:gd name="connsiteX102" fmla="*/ 1485900 w 1681551"/>
                <a:gd name="connsiteY102" fmla="*/ 301625 h 866775"/>
                <a:gd name="connsiteX103" fmla="*/ 1495425 w 1681551"/>
                <a:gd name="connsiteY103" fmla="*/ 292100 h 866775"/>
                <a:gd name="connsiteX104" fmla="*/ 1501775 w 1681551"/>
                <a:gd name="connsiteY104" fmla="*/ 282575 h 866775"/>
                <a:gd name="connsiteX105" fmla="*/ 1511300 w 1681551"/>
                <a:gd name="connsiteY105" fmla="*/ 273050 h 866775"/>
                <a:gd name="connsiteX106" fmla="*/ 1517650 w 1681551"/>
                <a:gd name="connsiteY106" fmla="*/ 263525 h 866775"/>
                <a:gd name="connsiteX107" fmla="*/ 1527175 w 1681551"/>
                <a:gd name="connsiteY107" fmla="*/ 254000 h 866775"/>
                <a:gd name="connsiteX108" fmla="*/ 1539875 w 1681551"/>
                <a:gd name="connsiteY108" fmla="*/ 234950 h 866775"/>
                <a:gd name="connsiteX109" fmla="*/ 1546225 w 1681551"/>
                <a:gd name="connsiteY109" fmla="*/ 225425 h 866775"/>
                <a:gd name="connsiteX110" fmla="*/ 1552575 w 1681551"/>
                <a:gd name="connsiteY110" fmla="*/ 215900 h 866775"/>
                <a:gd name="connsiteX111" fmla="*/ 1574800 w 1681551"/>
                <a:gd name="connsiteY111" fmla="*/ 187325 h 866775"/>
                <a:gd name="connsiteX112" fmla="*/ 1606550 w 1681551"/>
                <a:gd name="connsiteY112" fmla="*/ 139700 h 866775"/>
                <a:gd name="connsiteX113" fmla="*/ 1612900 w 1681551"/>
                <a:gd name="connsiteY113" fmla="*/ 130175 h 866775"/>
                <a:gd name="connsiteX114" fmla="*/ 1619250 w 1681551"/>
                <a:gd name="connsiteY114" fmla="*/ 120650 h 866775"/>
                <a:gd name="connsiteX115" fmla="*/ 1628775 w 1681551"/>
                <a:gd name="connsiteY115" fmla="*/ 101600 h 866775"/>
                <a:gd name="connsiteX116" fmla="*/ 1631950 w 1681551"/>
                <a:gd name="connsiteY116" fmla="*/ 92075 h 866775"/>
                <a:gd name="connsiteX117" fmla="*/ 1644650 w 1681551"/>
                <a:gd name="connsiteY117" fmla="*/ 73025 h 866775"/>
                <a:gd name="connsiteX118" fmla="*/ 1651000 w 1681551"/>
                <a:gd name="connsiteY118" fmla="*/ 53975 h 866775"/>
                <a:gd name="connsiteX119" fmla="*/ 1663700 w 1681551"/>
                <a:gd name="connsiteY119" fmla="*/ 34925 h 866775"/>
                <a:gd name="connsiteX120" fmla="*/ 1666875 w 1681551"/>
                <a:gd name="connsiteY120" fmla="*/ 25400 h 866775"/>
                <a:gd name="connsiteX121" fmla="*/ 1679575 w 1681551"/>
                <a:gd name="connsiteY121" fmla="*/ 6350 h 866775"/>
                <a:gd name="connsiteX122" fmla="*/ 1619250 w 1681551"/>
                <a:gd name="connsiteY122" fmla="*/ 9525 h 866775"/>
                <a:gd name="connsiteX123" fmla="*/ 1609725 w 1681551"/>
                <a:gd name="connsiteY123" fmla="*/ 19050 h 866775"/>
                <a:gd name="connsiteX124" fmla="*/ 1603375 w 1681551"/>
                <a:gd name="connsiteY124" fmla="*/ 28575 h 866775"/>
                <a:gd name="connsiteX125" fmla="*/ 1593850 w 1681551"/>
                <a:gd name="connsiteY125" fmla="*/ 34925 h 866775"/>
                <a:gd name="connsiteX126" fmla="*/ 1577975 w 1681551"/>
                <a:gd name="connsiteY126" fmla="*/ 50800 h 866775"/>
                <a:gd name="connsiteX127" fmla="*/ 1571625 w 1681551"/>
                <a:gd name="connsiteY127" fmla="*/ 60325 h 866775"/>
                <a:gd name="connsiteX128" fmla="*/ 1552575 w 1681551"/>
                <a:gd name="connsiteY128" fmla="*/ 79375 h 866775"/>
                <a:gd name="connsiteX129" fmla="*/ 1543050 w 1681551"/>
                <a:gd name="connsiteY129" fmla="*/ 88900 h 866775"/>
                <a:gd name="connsiteX130" fmla="*/ 1533525 w 1681551"/>
                <a:gd name="connsiteY130" fmla="*/ 98425 h 866775"/>
                <a:gd name="connsiteX131" fmla="*/ 1517650 w 1681551"/>
                <a:gd name="connsiteY131" fmla="*/ 114300 h 866775"/>
                <a:gd name="connsiteX132" fmla="*/ 1511300 w 1681551"/>
                <a:gd name="connsiteY132" fmla="*/ 123825 h 866775"/>
                <a:gd name="connsiteX133" fmla="*/ 1479550 w 1681551"/>
                <a:gd name="connsiteY133" fmla="*/ 155575 h 866775"/>
                <a:gd name="connsiteX134" fmla="*/ 1470025 w 1681551"/>
                <a:gd name="connsiteY134" fmla="*/ 165100 h 866775"/>
                <a:gd name="connsiteX135" fmla="*/ 1460500 w 1681551"/>
                <a:gd name="connsiteY135" fmla="*/ 177800 h 866775"/>
                <a:gd name="connsiteX136" fmla="*/ 1428750 w 1681551"/>
                <a:gd name="connsiteY136" fmla="*/ 209550 h 866775"/>
                <a:gd name="connsiteX137" fmla="*/ 1397000 w 1681551"/>
                <a:gd name="connsiteY137" fmla="*/ 247650 h 866775"/>
                <a:gd name="connsiteX138" fmla="*/ 1381125 w 1681551"/>
                <a:gd name="connsiteY138" fmla="*/ 266700 h 866775"/>
                <a:gd name="connsiteX139" fmla="*/ 1368425 w 1681551"/>
                <a:gd name="connsiteY139" fmla="*/ 288925 h 866775"/>
                <a:gd name="connsiteX140" fmla="*/ 1355725 w 1681551"/>
                <a:gd name="connsiteY140" fmla="*/ 307975 h 866775"/>
                <a:gd name="connsiteX141" fmla="*/ 1339850 w 1681551"/>
                <a:gd name="connsiteY141" fmla="*/ 327025 h 866775"/>
                <a:gd name="connsiteX142" fmla="*/ 1330325 w 1681551"/>
                <a:gd name="connsiteY142" fmla="*/ 342900 h 866775"/>
                <a:gd name="connsiteX143" fmla="*/ 1320800 w 1681551"/>
                <a:gd name="connsiteY143" fmla="*/ 352425 h 866775"/>
                <a:gd name="connsiteX144" fmla="*/ 1295400 w 1681551"/>
                <a:gd name="connsiteY144" fmla="*/ 381000 h 866775"/>
                <a:gd name="connsiteX145" fmla="*/ 1266825 w 1681551"/>
                <a:gd name="connsiteY145" fmla="*/ 403225 h 866775"/>
                <a:gd name="connsiteX146" fmla="*/ 1247775 w 1681551"/>
                <a:gd name="connsiteY146" fmla="*/ 415925 h 866775"/>
                <a:gd name="connsiteX147" fmla="*/ 1238250 w 1681551"/>
                <a:gd name="connsiteY147" fmla="*/ 425450 h 866775"/>
                <a:gd name="connsiteX148" fmla="*/ 1216025 w 1681551"/>
                <a:gd name="connsiteY148" fmla="*/ 438150 h 866775"/>
                <a:gd name="connsiteX149" fmla="*/ 1190625 w 1681551"/>
                <a:gd name="connsiteY149" fmla="*/ 454025 h 866775"/>
                <a:gd name="connsiteX150" fmla="*/ 1155700 w 1681551"/>
                <a:gd name="connsiteY150" fmla="*/ 466725 h 866775"/>
                <a:gd name="connsiteX151" fmla="*/ 1136650 w 1681551"/>
                <a:gd name="connsiteY151" fmla="*/ 473075 h 866775"/>
                <a:gd name="connsiteX152" fmla="*/ 1092200 w 1681551"/>
                <a:gd name="connsiteY152" fmla="*/ 485775 h 866775"/>
                <a:gd name="connsiteX153" fmla="*/ 1076325 w 1681551"/>
                <a:gd name="connsiteY153" fmla="*/ 488950 h 866775"/>
                <a:gd name="connsiteX154" fmla="*/ 1066800 w 1681551"/>
                <a:gd name="connsiteY154" fmla="*/ 492125 h 866775"/>
                <a:gd name="connsiteX155" fmla="*/ 1031875 w 1681551"/>
                <a:gd name="connsiteY155" fmla="*/ 498475 h 866775"/>
                <a:gd name="connsiteX156" fmla="*/ 952500 w 1681551"/>
                <a:gd name="connsiteY156" fmla="*/ 508000 h 866775"/>
                <a:gd name="connsiteX157" fmla="*/ 879475 w 1681551"/>
                <a:gd name="connsiteY157" fmla="*/ 504825 h 866775"/>
                <a:gd name="connsiteX158" fmla="*/ 777875 w 1681551"/>
                <a:gd name="connsiteY158" fmla="*/ 498475 h 866775"/>
                <a:gd name="connsiteX159" fmla="*/ 730250 w 1681551"/>
                <a:gd name="connsiteY159" fmla="*/ 492125 h 866775"/>
                <a:gd name="connsiteX160" fmla="*/ 708025 w 1681551"/>
                <a:gd name="connsiteY160" fmla="*/ 488950 h 866775"/>
                <a:gd name="connsiteX161" fmla="*/ 688975 w 1681551"/>
                <a:gd name="connsiteY161" fmla="*/ 485775 h 866775"/>
                <a:gd name="connsiteX162" fmla="*/ 660400 w 1681551"/>
                <a:gd name="connsiteY162" fmla="*/ 482600 h 866775"/>
                <a:gd name="connsiteX163" fmla="*/ 622300 w 1681551"/>
                <a:gd name="connsiteY163" fmla="*/ 476250 h 866775"/>
                <a:gd name="connsiteX164" fmla="*/ 612775 w 1681551"/>
                <a:gd name="connsiteY164" fmla="*/ 473075 h 866775"/>
                <a:gd name="connsiteX165" fmla="*/ 574675 w 1681551"/>
                <a:gd name="connsiteY165" fmla="*/ 466725 h 866775"/>
                <a:gd name="connsiteX166" fmla="*/ 565150 w 1681551"/>
                <a:gd name="connsiteY166" fmla="*/ 463550 h 866775"/>
                <a:gd name="connsiteX167" fmla="*/ 555625 w 1681551"/>
                <a:gd name="connsiteY167" fmla="*/ 457200 h 866775"/>
                <a:gd name="connsiteX168" fmla="*/ 542925 w 1681551"/>
                <a:gd name="connsiteY168" fmla="*/ 450850 h 866775"/>
                <a:gd name="connsiteX169" fmla="*/ 530225 w 1681551"/>
                <a:gd name="connsiteY169" fmla="*/ 441325 h 866775"/>
                <a:gd name="connsiteX170" fmla="*/ 520700 w 1681551"/>
                <a:gd name="connsiteY170" fmla="*/ 438150 h 866775"/>
                <a:gd name="connsiteX171" fmla="*/ 508000 w 1681551"/>
                <a:gd name="connsiteY171" fmla="*/ 431800 h 866775"/>
                <a:gd name="connsiteX172" fmla="*/ 488950 w 1681551"/>
                <a:gd name="connsiteY172" fmla="*/ 415925 h 866775"/>
                <a:gd name="connsiteX173" fmla="*/ 479425 w 1681551"/>
                <a:gd name="connsiteY173" fmla="*/ 409575 h 866775"/>
                <a:gd name="connsiteX174" fmla="*/ 469900 w 1681551"/>
                <a:gd name="connsiteY174" fmla="*/ 400050 h 866775"/>
                <a:gd name="connsiteX175" fmla="*/ 434975 w 1681551"/>
                <a:gd name="connsiteY175" fmla="*/ 368300 h 866775"/>
                <a:gd name="connsiteX176" fmla="*/ 412750 w 1681551"/>
                <a:gd name="connsiteY176" fmla="*/ 349250 h 866775"/>
                <a:gd name="connsiteX177" fmla="*/ 390525 w 1681551"/>
                <a:gd name="connsiteY177" fmla="*/ 327025 h 866775"/>
                <a:gd name="connsiteX178" fmla="*/ 381000 w 1681551"/>
                <a:gd name="connsiteY178" fmla="*/ 317500 h 866775"/>
                <a:gd name="connsiteX179" fmla="*/ 371475 w 1681551"/>
                <a:gd name="connsiteY179" fmla="*/ 304800 h 866775"/>
                <a:gd name="connsiteX180" fmla="*/ 349250 w 1681551"/>
                <a:gd name="connsiteY180" fmla="*/ 282575 h 866775"/>
                <a:gd name="connsiteX181" fmla="*/ 336550 w 1681551"/>
                <a:gd name="connsiteY181" fmla="*/ 266700 h 866775"/>
                <a:gd name="connsiteX182" fmla="*/ 323850 w 1681551"/>
                <a:gd name="connsiteY182" fmla="*/ 254000 h 866775"/>
                <a:gd name="connsiteX183" fmla="*/ 314325 w 1681551"/>
                <a:gd name="connsiteY183" fmla="*/ 241300 h 866775"/>
                <a:gd name="connsiteX184" fmla="*/ 301625 w 1681551"/>
                <a:gd name="connsiteY184" fmla="*/ 231775 h 866775"/>
                <a:gd name="connsiteX185" fmla="*/ 292100 w 1681551"/>
                <a:gd name="connsiteY185" fmla="*/ 219075 h 866775"/>
                <a:gd name="connsiteX186" fmla="*/ 273050 w 1681551"/>
                <a:gd name="connsiteY186" fmla="*/ 200025 h 866775"/>
                <a:gd name="connsiteX187" fmla="*/ 260350 w 1681551"/>
                <a:gd name="connsiteY187" fmla="*/ 190500 h 866775"/>
                <a:gd name="connsiteX188" fmla="*/ 247650 w 1681551"/>
                <a:gd name="connsiteY188" fmla="*/ 171450 h 866775"/>
                <a:gd name="connsiteX189" fmla="*/ 231775 w 1681551"/>
                <a:gd name="connsiteY189" fmla="*/ 146050 h 866775"/>
                <a:gd name="connsiteX190" fmla="*/ 222250 w 1681551"/>
                <a:gd name="connsiteY190" fmla="*/ 136525 h 866775"/>
                <a:gd name="connsiteX191" fmla="*/ 209550 w 1681551"/>
                <a:gd name="connsiteY191" fmla="*/ 117475 h 866775"/>
                <a:gd name="connsiteX192" fmla="*/ 200025 w 1681551"/>
                <a:gd name="connsiteY192" fmla="*/ 111125 h 866775"/>
                <a:gd name="connsiteX193" fmla="*/ 190500 w 1681551"/>
                <a:gd name="connsiteY193" fmla="*/ 101600 h 866775"/>
                <a:gd name="connsiteX194" fmla="*/ 184150 w 1681551"/>
                <a:gd name="connsiteY194" fmla="*/ 92075 h 866775"/>
                <a:gd name="connsiteX195" fmla="*/ 159003 w 1681551"/>
                <a:gd name="connsiteY195" fmla="*/ 82169 h 866775"/>
                <a:gd name="connsiteX196" fmla="*/ 142875 w 1681551"/>
                <a:gd name="connsiteY196" fmla="*/ 66675 h 866775"/>
                <a:gd name="connsiteX197" fmla="*/ 133350 w 1681551"/>
                <a:gd name="connsiteY197" fmla="*/ 60325 h 866775"/>
                <a:gd name="connsiteX198" fmla="*/ 111125 w 1681551"/>
                <a:gd name="connsiteY198" fmla="*/ 31750 h 866775"/>
                <a:gd name="connsiteX199" fmla="*/ 107950 w 1681551"/>
                <a:gd name="connsiteY199" fmla="*/ 22225 h 866775"/>
                <a:gd name="connsiteX200" fmla="*/ 98425 w 1681551"/>
                <a:gd name="connsiteY200" fmla="*/ 12700 h 866775"/>
                <a:gd name="connsiteX201" fmla="*/ 79375 w 1681551"/>
                <a:gd name="connsiteY201" fmla="*/ 0 h 866775"/>
                <a:gd name="connsiteX202" fmla="*/ 69850 w 1681551"/>
                <a:gd name="connsiteY202" fmla="*/ 3175 h 866775"/>
                <a:gd name="connsiteX203" fmla="*/ 0 w 1681551"/>
                <a:gd name="connsiteY203" fmla="*/ 9525 h 866775"/>
                <a:gd name="connsiteX0" fmla="*/ 0 w 1681551"/>
                <a:gd name="connsiteY0" fmla="*/ 9525 h 866775"/>
                <a:gd name="connsiteX1" fmla="*/ 0 w 1681551"/>
                <a:gd name="connsiteY1" fmla="*/ 9525 h 866775"/>
                <a:gd name="connsiteX2" fmla="*/ 12700 w 1681551"/>
                <a:gd name="connsiteY2" fmla="*/ 47625 h 866775"/>
                <a:gd name="connsiteX3" fmla="*/ 19050 w 1681551"/>
                <a:gd name="connsiteY3" fmla="*/ 57150 h 866775"/>
                <a:gd name="connsiteX4" fmla="*/ 28575 w 1681551"/>
                <a:gd name="connsiteY4" fmla="*/ 85725 h 866775"/>
                <a:gd name="connsiteX5" fmla="*/ 31750 w 1681551"/>
                <a:gd name="connsiteY5" fmla="*/ 95250 h 866775"/>
                <a:gd name="connsiteX6" fmla="*/ 41275 w 1681551"/>
                <a:gd name="connsiteY6" fmla="*/ 114300 h 866775"/>
                <a:gd name="connsiteX7" fmla="*/ 47625 w 1681551"/>
                <a:gd name="connsiteY7" fmla="*/ 123825 h 866775"/>
                <a:gd name="connsiteX8" fmla="*/ 53975 w 1681551"/>
                <a:gd name="connsiteY8" fmla="*/ 142875 h 866775"/>
                <a:gd name="connsiteX9" fmla="*/ 60325 w 1681551"/>
                <a:gd name="connsiteY9" fmla="*/ 152400 h 866775"/>
                <a:gd name="connsiteX10" fmla="*/ 66675 w 1681551"/>
                <a:gd name="connsiteY10" fmla="*/ 171450 h 866775"/>
                <a:gd name="connsiteX11" fmla="*/ 73025 w 1681551"/>
                <a:gd name="connsiteY11" fmla="*/ 190500 h 866775"/>
                <a:gd name="connsiteX12" fmla="*/ 79757 w 1681551"/>
                <a:gd name="connsiteY12" fmla="*/ 203581 h 866775"/>
                <a:gd name="connsiteX13" fmla="*/ 90044 w 1681551"/>
                <a:gd name="connsiteY13" fmla="*/ 214884 h 866775"/>
                <a:gd name="connsiteX14" fmla="*/ 96393 w 1681551"/>
                <a:gd name="connsiteY14" fmla="*/ 227966 h 866775"/>
                <a:gd name="connsiteX15" fmla="*/ 106681 w 1681551"/>
                <a:gd name="connsiteY15" fmla="*/ 241047 h 866775"/>
                <a:gd name="connsiteX16" fmla="*/ 116459 w 1681551"/>
                <a:gd name="connsiteY16" fmla="*/ 248665 h 866775"/>
                <a:gd name="connsiteX17" fmla="*/ 124587 w 1681551"/>
                <a:gd name="connsiteY17" fmla="*/ 261747 h 866775"/>
                <a:gd name="connsiteX18" fmla="*/ 136525 w 1681551"/>
                <a:gd name="connsiteY18" fmla="*/ 276225 h 866775"/>
                <a:gd name="connsiteX19" fmla="*/ 149225 w 1681551"/>
                <a:gd name="connsiteY19" fmla="*/ 295275 h 866775"/>
                <a:gd name="connsiteX20" fmla="*/ 158750 w 1681551"/>
                <a:gd name="connsiteY20" fmla="*/ 304800 h 866775"/>
                <a:gd name="connsiteX21" fmla="*/ 177800 w 1681551"/>
                <a:gd name="connsiteY21" fmla="*/ 333375 h 866775"/>
                <a:gd name="connsiteX22" fmla="*/ 184150 w 1681551"/>
                <a:gd name="connsiteY22" fmla="*/ 342900 h 866775"/>
                <a:gd name="connsiteX23" fmla="*/ 190500 w 1681551"/>
                <a:gd name="connsiteY23" fmla="*/ 352425 h 866775"/>
                <a:gd name="connsiteX24" fmla="*/ 200025 w 1681551"/>
                <a:gd name="connsiteY24" fmla="*/ 371475 h 866775"/>
                <a:gd name="connsiteX25" fmla="*/ 203200 w 1681551"/>
                <a:gd name="connsiteY25" fmla="*/ 381000 h 866775"/>
                <a:gd name="connsiteX26" fmla="*/ 212725 w 1681551"/>
                <a:gd name="connsiteY26" fmla="*/ 390525 h 866775"/>
                <a:gd name="connsiteX27" fmla="*/ 225425 w 1681551"/>
                <a:gd name="connsiteY27" fmla="*/ 409575 h 866775"/>
                <a:gd name="connsiteX28" fmla="*/ 231775 w 1681551"/>
                <a:gd name="connsiteY28" fmla="*/ 419100 h 866775"/>
                <a:gd name="connsiteX29" fmla="*/ 234950 w 1681551"/>
                <a:gd name="connsiteY29" fmla="*/ 428625 h 866775"/>
                <a:gd name="connsiteX30" fmla="*/ 257175 w 1681551"/>
                <a:gd name="connsiteY30" fmla="*/ 447675 h 866775"/>
                <a:gd name="connsiteX31" fmla="*/ 282575 w 1681551"/>
                <a:gd name="connsiteY31" fmla="*/ 469900 h 866775"/>
                <a:gd name="connsiteX32" fmla="*/ 288925 w 1681551"/>
                <a:gd name="connsiteY32" fmla="*/ 479425 h 866775"/>
                <a:gd name="connsiteX33" fmla="*/ 307975 w 1681551"/>
                <a:gd name="connsiteY33" fmla="*/ 492125 h 866775"/>
                <a:gd name="connsiteX34" fmla="*/ 323850 w 1681551"/>
                <a:gd name="connsiteY34" fmla="*/ 511175 h 866775"/>
                <a:gd name="connsiteX35" fmla="*/ 336550 w 1681551"/>
                <a:gd name="connsiteY35" fmla="*/ 530225 h 866775"/>
                <a:gd name="connsiteX36" fmla="*/ 342900 w 1681551"/>
                <a:gd name="connsiteY36" fmla="*/ 539750 h 866775"/>
                <a:gd name="connsiteX37" fmla="*/ 352425 w 1681551"/>
                <a:gd name="connsiteY37" fmla="*/ 549275 h 866775"/>
                <a:gd name="connsiteX38" fmla="*/ 365125 w 1681551"/>
                <a:gd name="connsiteY38" fmla="*/ 568325 h 866775"/>
                <a:gd name="connsiteX39" fmla="*/ 371475 w 1681551"/>
                <a:gd name="connsiteY39" fmla="*/ 577850 h 866775"/>
                <a:gd name="connsiteX40" fmla="*/ 381000 w 1681551"/>
                <a:gd name="connsiteY40" fmla="*/ 587375 h 866775"/>
                <a:gd name="connsiteX41" fmla="*/ 393700 w 1681551"/>
                <a:gd name="connsiteY41" fmla="*/ 606425 h 866775"/>
                <a:gd name="connsiteX42" fmla="*/ 415925 w 1681551"/>
                <a:gd name="connsiteY42" fmla="*/ 631825 h 866775"/>
                <a:gd name="connsiteX43" fmla="*/ 434975 w 1681551"/>
                <a:gd name="connsiteY43" fmla="*/ 648716 h 866775"/>
                <a:gd name="connsiteX44" fmla="*/ 455168 w 1681551"/>
                <a:gd name="connsiteY44" fmla="*/ 665353 h 866775"/>
                <a:gd name="connsiteX45" fmla="*/ 473075 w 1681551"/>
                <a:gd name="connsiteY45" fmla="*/ 682625 h 866775"/>
                <a:gd name="connsiteX46" fmla="*/ 482600 w 1681551"/>
                <a:gd name="connsiteY46" fmla="*/ 688975 h 866775"/>
                <a:gd name="connsiteX47" fmla="*/ 504825 w 1681551"/>
                <a:gd name="connsiteY47" fmla="*/ 704850 h 866775"/>
                <a:gd name="connsiteX48" fmla="*/ 517525 w 1681551"/>
                <a:gd name="connsiteY48" fmla="*/ 711200 h 866775"/>
                <a:gd name="connsiteX49" fmla="*/ 546100 w 1681551"/>
                <a:gd name="connsiteY49" fmla="*/ 727075 h 866775"/>
                <a:gd name="connsiteX50" fmla="*/ 565150 w 1681551"/>
                <a:gd name="connsiteY50" fmla="*/ 742950 h 866775"/>
                <a:gd name="connsiteX51" fmla="*/ 584200 w 1681551"/>
                <a:gd name="connsiteY51" fmla="*/ 752475 h 866775"/>
                <a:gd name="connsiteX52" fmla="*/ 603250 w 1681551"/>
                <a:gd name="connsiteY52" fmla="*/ 768350 h 866775"/>
                <a:gd name="connsiteX53" fmla="*/ 612775 w 1681551"/>
                <a:gd name="connsiteY53" fmla="*/ 777875 h 866775"/>
                <a:gd name="connsiteX54" fmla="*/ 631825 w 1681551"/>
                <a:gd name="connsiteY54" fmla="*/ 790575 h 866775"/>
                <a:gd name="connsiteX55" fmla="*/ 641350 w 1681551"/>
                <a:gd name="connsiteY55" fmla="*/ 796925 h 866775"/>
                <a:gd name="connsiteX56" fmla="*/ 650875 w 1681551"/>
                <a:gd name="connsiteY56" fmla="*/ 803275 h 866775"/>
                <a:gd name="connsiteX57" fmla="*/ 663575 w 1681551"/>
                <a:gd name="connsiteY57" fmla="*/ 812800 h 866775"/>
                <a:gd name="connsiteX58" fmla="*/ 676275 w 1681551"/>
                <a:gd name="connsiteY58" fmla="*/ 819150 h 866775"/>
                <a:gd name="connsiteX59" fmla="*/ 685800 w 1681551"/>
                <a:gd name="connsiteY59" fmla="*/ 825500 h 866775"/>
                <a:gd name="connsiteX60" fmla="*/ 698500 w 1681551"/>
                <a:gd name="connsiteY60" fmla="*/ 831850 h 866775"/>
                <a:gd name="connsiteX61" fmla="*/ 733425 w 1681551"/>
                <a:gd name="connsiteY61" fmla="*/ 850900 h 866775"/>
                <a:gd name="connsiteX62" fmla="*/ 746125 w 1681551"/>
                <a:gd name="connsiteY62" fmla="*/ 854075 h 866775"/>
                <a:gd name="connsiteX63" fmla="*/ 755650 w 1681551"/>
                <a:gd name="connsiteY63" fmla="*/ 860425 h 866775"/>
                <a:gd name="connsiteX64" fmla="*/ 784225 w 1681551"/>
                <a:gd name="connsiteY64" fmla="*/ 866775 h 866775"/>
                <a:gd name="connsiteX65" fmla="*/ 955675 w 1681551"/>
                <a:gd name="connsiteY65" fmla="*/ 860425 h 866775"/>
                <a:gd name="connsiteX66" fmla="*/ 987425 w 1681551"/>
                <a:gd name="connsiteY66" fmla="*/ 854075 h 866775"/>
                <a:gd name="connsiteX67" fmla="*/ 1022350 w 1681551"/>
                <a:gd name="connsiteY67" fmla="*/ 847725 h 866775"/>
                <a:gd name="connsiteX68" fmla="*/ 1050925 w 1681551"/>
                <a:gd name="connsiteY68" fmla="*/ 831850 h 866775"/>
                <a:gd name="connsiteX69" fmla="*/ 1060450 w 1681551"/>
                <a:gd name="connsiteY69" fmla="*/ 822325 h 866775"/>
                <a:gd name="connsiteX70" fmla="*/ 1079500 w 1681551"/>
                <a:gd name="connsiteY70" fmla="*/ 812800 h 866775"/>
                <a:gd name="connsiteX71" fmla="*/ 1098550 w 1681551"/>
                <a:gd name="connsiteY71" fmla="*/ 796925 h 866775"/>
                <a:gd name="connsiteX72" fmla="*/ 1117600 w 1681551"/>
                <a:gd name="connsiteY72" fmla="*/ 784225 h 866775"/>
                <a:gd name="connsiteX73" fmla="*/ 1127125 w 1681551"/>
                <a:gd name="connsiteY73" fmla="*/ 777875 h 866775"/>
                <a:gd name="connsiteX74" fmla="*/ 1133475 w 1681551"/>
                <a:gd name="connsiteY74" fmla="*/ 768350 h 866775"/>
                <a:gd name="connsiteX75" fmla="*/ 1162050 w 1681551"/>
                <a:gd name="connsiteY75" fmla="*/ 742950 h 866775"/>
                <a:gd name="connsiteX76" fmla="*/ 1168400 w 1681551"/>
                <a:gd name="connsiteY76" fmla="*/ 733425 h 866775"/>
                <a:gd name="connsiteX77" fmla="*/ 1187450 w 1681551"/>
                <a:gd name="connsiteY77" fmla="*/ 714375 h 866775"/>
                <a:gd name="connsiteX78" fmla="*/ 1193800 w 1681551"/>
                <a:gd name="connsiteY78" fmla="*/ 704850 h 866775"/>
                <a:gd name="connsiteX79" fmla="*/ 1212850 w 1681551"/>
                <a:gd name="connsiteY79" fmla="*/ 682625 h 866775"/>
                <a:gd name="connsiteX80" fmla="*/ 1231900 w 1681551"/>
                <a:gd name="connsiteY80" fmla="*/ 654050 h 866775"/>
                <a:gd name="connsiteX81" fmla="*/ 1263650 w 1681551"/>
                <a:gd name="connsiteY81" fmla="*/ 606425 h 866775"/>
                <a:gd name="connsiteX82" fmla="*/ 1276350 w 1681551"/>
                <a:gd name="connsiteY82" fmla="*/ 587375 h 866775"/>
                <a:gd name="connsiteX83" fmla="*/ 1282700 w 1681551"/>
                <a:gd name="connsiteY83" fmla="*/ 577850 h 866775"/>
                <a:gd name="connsiteX84" fmla="*/ 1292225 w 1681551"/>
                <a:gd name="connsiteY84" fmla="*/ 568325 h 866775"/>
                <a:gd name="connsiteX85" fmla="*/ 1304925 w 1681551"/>
                <a:gd name="connsiteY85" fmla="*/ 549275 h 866775"/>
                <a:gd name="connsiteX86" fmla="*/ 1311275 w 1681551"/>
                <a:gd name="connsiteY86" fmla="*/ 539750 h 866775"/>
                <a:gd name="connsiteX87" fmla="*/ 1320800 w 1681551"/>
                <a:gd name="connsiteY87" fmla="*/ 530225 h 866775"/>
                <a:gd name="connsiteX88" fmla="*/ 1333500 w 1681551"/>
                <a:gd name="connsiteY88" fmla="*/ 511175 h 866775"/>
                <a:gd name="connsiteX89" fmla="*/ 1346200 w 1681551"/>
                <a:gd name="connsiteY89" fmla="*/ 492125 h 866775"/>
                <a:gd name="connsiteX90" fmla="*/ 1352550 w 1681551"/>
                <a:gd name="connsiteY90" fmla="*/ 482600 h 866775"/>
                <a:gd name="connsiteX91" fmla="*/ 1362075 w 1681551"/>
                <a:gd name="connsiteY91" fmla="*/ 473075 h 866775"/>
                <a:gd name="connsiteX92" fmla="*/ 1374775 w 1681551"/>
                <a:gd name="connsiteY92" fmla="*/ 454025 h 866775"/>
                <a:gd name="connsiteX93" fmla="*/ 1381125 w 1681551"/>
                <a:gd name="connsiteY93" fmla="*/ 444500 h 866775"/>
                <a:gd name="connsiteX94" fmla="*/ 1412875 w 1681551"/>
                <a:gd name="connsiteY94" fmla="*/ 396875 h 866775"/>
                <a:gd name="connsiteX95" fmla="*/ 1419225 w 1681551"/>
                <a:gd name="connsiteY95" fmla="*/ 387350 h 866775"/>
                <a:gd name="connsiteX96" fmla="*/ 1425575 w 1681551"/>
                <a:gd name="connsiteY96" fmla="*/ 377825 h 866775"/>
                <a:gd name="connsiteX97" fmla="*/ 1435100 w 1681551"/>
                <a:gd name="connsiteY97" fmla="*/ 368300 h 866775"/>
                <a:gd name="connsiteX98" fmla="*/ 1447800 w 1681551"/>
                <a:gd name="connsiteY98" fmla="*/ 349250 h 866775"/>
                <a:gd name="connsiteX99" fmla="*/ 1454150 w 1681551"/>
                <a:gd name="connsiteY99" fmla="*/ 339725 h 866775"/>
                <a:gd name="connsiteX100" fmla="*/ 1470025 w 1681551"/>
                <a:gd name="connsiteY100" fmla="*/ 320675 h 866775"/>
                <a:gd name="connsiteX101" fmla="*/ 1479550 w 1681551"/>
                <a:gd name="connsiteY101" fmla="*/ 311150 h 866775"/>
                <a:gd name="connsiteX102" fmla="*/ 1485900 w 1681551"/>
                <a:gd name="connsiteY102" fmla="*/ 301625 h 866775"/>
                <a:gd name="connsiteX103" fmla="*/ 1495425 w 1681551"/>
                <a:gd name="connsiteY103" fmla="*/ 292100 h 866775"/>
                <a:gd name="connsiteX104" fmla="*/ 1501775 w 1681551"/>
                <a:gd name="connsiteY104" fmla="*/ 282575 h 866775"/>
                <a:gd name="connsiteX105" fmla="*/ 1511300 w 1681551"/>
                <a:gd name="connsiteY105" fmla="*/ 273050 h 866775"/>
                <a:gd name="connsiteX106" fmla="*/ 1517650 w 1681551"/>
                <a:gd name="connsiteY106" fmla="*/ 263525 h 866775"/>
                <a:gd name="connsiteX107" fmla="*/ 1527175 w 1681551"/>
                <a:gd name="connsiteY107" fmla="*/ 254000 h 866775"/>
                <a:gd name="connsiteX108" fmla="*/ 1539875 w 1681551"/>
                <a:gd name="connsiteY108" fmla="*/ 234950 h 866775"/>
                <a:gd name="connsiteX109" fmla="*/ 1546225 w 1681551"/>
                <a:gd name="connsiteY109" fmla="*/ 225425 h 866775"/>
                <a:gd name="connsiteX110" fmla="*/ 1552575 w 1681551"/>
                <a:gd name="connsiteY110" fmla="*/ 215900 h 866775"/>
                <a:gd name="connsiteX111" fmla="*/ 1574800 w 1681551"/>
                <a:gd name="connsiteY111" fmla="*/ 187325 h 866775"/>
                <a:gd name="connsiteX112" fmla="*/ 1606550 w 1681551"/>
                <a:gd name="connsiteY112" fmla="*/ 139700 h 866775"/>
                <a:gd name="connsiteX113" fmla="*/ 1612900 w 1681551"/>
                <a:gd name="connsiteY113" fmla="*/ 130175 h 866775"/>
                <a:gd name="connsiteX114" fmla="*/ 1619250 w 1681551"/>
                <a:gd name="connsiteY114" fmla="*/ 120650 h 866775"/>
                <a:gd name="connsiteX115" fmla="*/ 1628775 w 1681551"/>
                <a:gd name="connsiteY115" fmla="*/ 101600 h 866775"/>
                <a:gd name="connsiteX116" fmla="*/ 1631950 w 1681551"/>
                <a:gd name="connsiteY116" fmla="*/ 92075 h 866775"/>
                <a:gd name="connsiteX117" fmla="*/ 1644650 w 1681551"/>
                <a:gd name="connsiteY117" fmla="*/ 73025 h 866775"/>
                <a:gd name="connsiteX118" fmla="*/ 1651000 w 1681551"/>
                <a:gd name="connsiteY118" fmla="*/ 53975 h 866775"/>
                <a:gd name="connsiteX119" fmla="*/ 1663700 w 1681551"/>
                <a:gd name="connsiteY119" fmla="*/ 34925 h 866775"/>
                <a:gd name="connsiteX120" fmla="*/ 1666875 w 1681551"/>
                <a:gd name="connsiteY120" fmla="*/ 25400 h 866775"/>
                <a:gd name="connsiteX121" fmla="*/ 1679575 w 1681551"/>
                <a:gd name="connsiteY121" fmla="*/ 6350 h 866775"/>
                <a:gd name="connsiteX122" fmla="*/ 1619250 w 1681551"/>
                <a:gd name="connsiteY122" fmla="*/ 9525 h 866775"/>
                <a:gd name="connsiteX123" fmla="*/ 1609725 w 1681551"/>
                <a:gd name="connsiteY123" fmla="*/ 19050 h 866775"/>
                <a:gd name="connsiteX124" fmla="*/ 1603375 w 1681551"/>
                <a:gd name="connsiteY124" fmla="*/ 28575 h 866775"/>
                <a:gd name="connsiteX125" fmla="*/ 1593850 w 1681551"/>
                <a:gd name="connsiteY125" fmla="*/ 34925 h 866775"/>
                <a:gd name="connsiteX126" fmla="*/ 1577975 w 1681551"/>
                <a:gd name="connsiteY126" fmla="*/ 50800 h 866775"/>
                <a:gd name="connsiteX127" fmla="*/ 1571625 w 1681551"/>
                <a:gd name="connsiteY127" fmla="*/ 60325 h 866775"/>
                <a:gd name="connsiteX128" fmla="*/ 1552575 w 1681551"/>
                <a:gd name="connsiteY128" fmla="*/ 79375 h 866775"/>
                <a:gd name="connsiteX129" fmla="*/ 1543050 w 1681551"/>
                <a:gd name="connsiteY129" fmla="*/ 88900 h 866775"/>
                <a:gd name="connsiteX130" fmla="*/ 1533525 w 1681551"/>
                <a:gd name="connsiteY130" fmla="*/ 98425 h 866775"/>
                <a:gd name="connsiteX131" fmla="*/ 1517650 w 1681551"/>
                <a:gd name="connsiteY131" fmla="*/ 114300 h 866775"/>
                <a:gd name="connsiteX132" fmla="*/ 1511300 w 1681551"/>
                <a:gd name="connsiteY132" fmla="*/ 123825 h 866775"/>
                <a:gd name="connsiteX133" fmla="*/ 1479550 w 1681551"/>
                <a:gd name="connsiteY133" fmla="*/ 155575 h 866775"/>
                <a:gd name="connsiteX134" fmla="*/ 1470025 w 1681551"/>
                <a:gd name="connsiteY134" fmla="*/ 165100 h 866775"/>
                <a:gd name="connsiteX135" fmla="*/ 1460500 w 1681551"/>
                <a:gd name="connsiteY135" fmla="*/ 177800 h 866775"/>
                <a:gd name="connsiteX136" fmla="*/ 1428750 w 1681551"/>
                <a:gd name="connsiteY136" fmla="*/ 209550 h 866775"/>
                <a:gd name="connsiteX137" fmla="*/ 1397000 w 1681551"/>
                <a:gd name="connsiteY137" fmla="*/ 247650 h 866775"/>
                <a:gd name="connsiteX138" fmla="*/ 1381125 w 1681551"/>
                <a:gd name="connsiteY138" fmla="*/ 266700 h 866775"/>
                <a:gd name="connsiteX139" fmla="*/ 1368425 w 1681551"/>
                <a:gd name="connsiteY139" fmla="*/ 288925 h 866775"/>
                <a:gd name="connsiteX140" fmla="*/ 1355725 w 1681551"/>
                <a:gd name="connsiteY140" fmla="*/ 307975 h 866775"/>
                <a:gd name="connsiteX141" fmla="*/ 1339850 w 1681551"/>
                <a:gd name="connsiteY141" fmla="*/ 327025 h 866775"/>
                <a:gd name="connsiteX142" fmla="*/ 1330325 w 1681551"/>
                <a:gd name="connsiteY142" fmla="*/ 342900 h 866775"/>
                <a:gd name="connsiteX143" fmla="*/ 1320800 w 1681551"/>
                <a:gd name="connsiteY143" fmla="*/ 352425 h 866775"/>
                <a:gd name="connsiteX144" fmla="*/ 1295400 w 1681551"/>
                <a:gd name="connsiteY144" fmla="*/ 381000 h 866775"/>
                <a:gd name="connsiteX145" fmla="*/ 1266825 w 1681551"/>
                <a:gd name="connsiteY145" fmla="*/ 403225 h 866775"/>
                <a:gd name="connsiteX146" fmla="*/ 1247775 w 1681551"/>
                <a:gd name="connsiteY146" fmla="*/ 415925 h 866775"/>
                <a:gd name="connsiteX147" fmla="*/ 1238250 w 1681551"/>
                <a:gd name="connsiteY147" fmla="*/ 425450 h 866775"/>
                <a:gd name="connsiteX148" fmla="*/ 1216025 w 1681551"/>
                <a:gd name="connsiteY148" fmla="*/ 438150 h 866775"/>
                <a:gd name="connsiteX149" fmla="*/ 1190625 w 1681551"/>
                <a:gd name="connsiteY149" fmla="*/ 454025 h 866775"/>
                <a:gd name="connsiteX150" fmla="*/ 1155700 w 1681551"/>
                <a:gd name="connsiteY150" fmla="*/ 466725 h 866775"/>
                <a:gd name="connsiteX151" fmla="*/ 1136650 w 1681551"/>
                <a:gd name="connsiteY151" fmla="*/ 473075 h 866775"/>
                <a:gd name="connsiteX152" fmla="*/ 1092200 w 1681551"/>
                <a:gd name="connsiteY152" fmla="*/ 485775 h 866775"/>
                <a:gd name="connsiteX153" fmla="*/ 1076325 w 1681551"/>
                <a:gd name="connsiteY153" fmla="*/ 488950 h 866775"/>
                <a:gd name="connsiteX154" fmla="*/ 1066800 w 1681551"/>
                <a:gd name="connsiteY154" fmla="*/ 492125 h 866775"/>
                <a:gd name="connsiteX155" fmla="*/ 1031875 w 1681551"/>
                <a:gd name="connsiteY155" fmla="*/ 498475 h 866775"/>
                <a:gd name="connsiteX156" fmla="*/ 952500 w 1681551"/>
                <a:gd name="connsiteY156" fmla="*/ 508000 h 866775"/>
                <a:gd name="connsiteX157" fmla="*/ 879475 w 1681551"/>
                <a:gd name="connsiteY157" fmla="*/ 504825 h 866775"/>
                <a:gd name="connsiteX158" fmla="*/ 777875 w 1681551"/>
                <a:gd name="connsiteY158" fmla="*/ 498475 h 866775"/>
                <a:gd name="connsiteX159" fmla="*/ 730250 w 1681551"/>
                <a:gd name="connsiteY159" fmla="*/ 492125 h 866775"/>
                <a:gd name="connsiteX160" fmla="*/ 708025 w 1681551"/>
                <a:gd name="connsiteY160" fmla="*/ 488950 h 866775"/>
                <a:gd name="connsiteX161" fmla="*/ 688975 w 1681551"/>
                <a:gd name="connsiteY161" fmla="*/ 485775 h 866775"/>
                <a:gd name="connsiteX162" fmla="*/ 660400 w 1681551"/>
                <a:gd name="connsiteY162" fmla="*/ 482600 h 866775"/>
                <a:gd name="connsiteX163" fmla="*/ 622300 w 1681551"/>
                <a:gd name="connsiteY163" fmla="*/ 476250 h 866775"/>
                <a:gd name="connsiteX164" fmla="*/ 612775 w 1681551"/>
                <a:gd name="connsiteY164" fmla="*/ 473075 h 866775"/>
                <a:gd name="connsiteX165" fmla="*/ 574675 w 1681551"/>
                <a:gd name="connsiteY165" fmla="*/ 466725 h 866775"/>
                <a:gd name="connsiteX166" fmla="*/ 565150 w 1681551"/>
                <a:gd name="connsiteY166" fmla="*/ 463550 h 866775"/>
                <a:gd name="connsiteX167" fmla="*/ 555625 w 1681551"/>
                <a:gd name="connsiteY167" fmla="*/ 457200 h 866775"/>
                <a:gd name="connsiteX168" fmla="*/ 542925 w 1681551"/>
                <a:gd name="connsiteY168" fmla="*/ 450850 h 866775"/>
                <a:gd name="connsiteX169" fmla="*/ 530225 w 1681551"/>
                <a:gd name="connsiteY169" fmla="*/ 441325 h 866775"/>
                <a:gd name="connsiteX170" fmla="*/ 520700 w 1681551"/>
                <a:gd name="connsiteY170" fmla="*/ 438150 h 866775"/>
                <a:gd name="connsiteX171" fmla="*/ 508000 w 1681551"/>
                <a:gd name="connsiteY171" fmla="*/ 431800 h 866775"/>
                <a:gd name="connsiteX172" fmla="*/ 488950 w 1681551"/>
                <a:gd name="connsiteY172" fmla="*/ 415925 h 866775"/>
                <a:gd name="connsiteX173" fmla="*/ 479425 w 1681551"/>
                <a:gd name="connsiteY173" fmla="*/ 409575 h 866775"/>
                <a:gd name="connsiteX174" fmla="*/ 469900 w 1681551"/>
                <a:gd name="connsiteY174" fmla="*/ 400050 h 866775"/>
                <a:gd name="connsiteX175" fmla="*/ 434975 w 1681551"/>
                <a:gd name="connsiteY175" fmla="*/ 368300 h 866775"/>
                <a:gd name="connsiteX176" fmla="*/ 412750 w 1681551"/>
                <a:gd name="connsiteY176" fmla="*/ 349250 h 866775"/>
                <a:gd name="connsiteX177" fmla="*/ 390525 w 1681551"/>
                <a:gd name="connsiteY177" fmla="*/ 327025 h 866775"/>
                <a:gd name="connsiteX178" fmla="*/ 381000 w 1681551"/>
                <a:gd name="connsiteY178" fmla="*/ 317500 h 866775"/>
                <a:gd name="connsiteX179" fmla="*/ 371475 w 1681551"/>
                <a:gd name="connsiteY179" fmla="*/ 304800 h 866775"/>
                <a:gd name="connsiteX180" fmla="*/ 349250 w 1681551"/>
                <a:gd name="connsiteY180" fmla="*/ 282575 h 866775"/>
                <a:gd name="connsiteX181" fmla="*/ 336550 w 1681551"/>
                <a:gd name="connsiteY181" fmla="*/ 266700 h 866775"/>
                <a:gd name="connsiteX182" fmla="*/ 323850 w 1681551"/>
                <a:gd name="connsiteY182" fmla="*/ 254000 h 866775"/>
                <a:gd name="connsiteX183" fmla="*/ 314325 w 1681551"/>
                <a:gd name="connsiteY183" fmla="*/ 241300 h 866775"/>
                <a:gd name="connsiteX184" fmla="*/ 301625 w 1681551"/>
                <a:gd name="connsiteY184" fmla="*/ 231775 h 866775"/>
                <a:gd name="connsiteX185" fmla="*/ 292100 w 1681551"/>
                <a:gd name="connsiteY185" fmla="*/ 219075 h 866775"/>
                <a:gd name="connsiteX186" fmla="*/ 273050 w 1681551"/>
                <a:gd name="connsiteY186" fmla="*/ 200025 h 866775"/>
                <a:gd name="connsiteX187" fmla="*/ 260350 w 1681551"/>
                <a:gd name="connsiteY187" fmla="*/ 190500 h 866775"/>
                <a:gd name="connsiteX188" fmla="*/ 247650 w 1681551"/>
                <a:gd name="connsiteY188" fmla="*/ 171450 h 866775"/>
                <a:gd name="connsiteX189" fmla="*/ 231775 w 1681551"/>
                <a:gd name="connsiteY189" fmla="*/ 146050 h 866775"/>
                <a:gd name="connsiteX190" fmla="*/ 222250 w 1681551"/>
                <a:gd name="connsiteY190" fmla="*/ 136525 h 866775"/>
                <a:gd name="connsiteX191" fmla="*/ 209550 w 1681551"/>
                <a:gd name="connsiteY191" fmla="*/ 117475 h 866775"/>
                <a:gd name="connsiteX192" fmla="*/ 200025 w 1681551"/>
                <a:gd name="connsiteY192" fmla="*/ 111125 h 866775"/>
                <a:gd name="connsiteX193" fmla="*/ 190500 w 1681551"/>
                <a:gd name="connsiteY193" fmla="*/ 101600 h 866775"/>
                <a:gd name="connsiteX194" fmla="*/ 171703 w 1681551"/>
                <a:gd name="connsiteY194" fmla="*/ 95631 h 866775"/>
                <a:gd name="connsiteX195" fmla="*/ 159003 w 1681551"/>
                <a:gd name="connsiteY195" fmla="*/ 82169 h 866775"/>
                <a:gd name="connsiteX196" fmla="*/ 142875 w 1681551"/>
                <a:gd name="connsiteY196" fmla="*/ 66675 h 866775"/>
                <a:gd name="connsiteX197" fmla="*/ 133350 w 1681551"/>
                <a:gd name="connsiteY197" fmla="*/ 60325 h 866775"/>
                <a:gd name="connsiteX198" fmla="*/ 111125 w 1681551"/>
                <a:gd name="connsiteY198" fmla="*/ 31750 h 866775"/>
                <a:gd name="connsiteX199" fmla="*/ 107950 w 1681551"/>
                <a:gd name="connsiteY199" fmla="*/ 22225 h 866775"/>
                <a:gd name="connsiteX200" fmla="*/ 98425 w 1681551"/>
                <a:gd name="connsiteY200" fmla="*/ 12700 h 866775"/>
                <a:gd name="connsiteX201" fmla="*/ 79375 w 1681551"/>
                <a:gd name="connsiteY201" fmla="*/ 0 h 866775"/>
                <a:gd name="connsiteX202" fmla="*/ 69850 w 1681551"/>
                <a:gd name="connsiteY202" fmla="*/ 3175 h 866775"/>
                <a:gd name="connsiteX203" fmla="*/ 0 w 1681551"/>
                <a:gd name="connsiteY203" fmla="*/ 9525 h 866775"/>
                <a:gd name="connsiteX0" fmla="*/ 0 w 1681551"/>
                <a:gd name="connsiteY0" fmla="*/ 9525 h 866775"/>
                <a:gd name="connsiteX1" fmla="*/ 0 w 1681551"/>
                <a:gd name="connsiteY1" fmla="*/ 9525 h 866775"/>
                <a:gd name="connsiteX2" fmla="*/ 12700 w 1681551"/>
                <a:gd name="connsiteY2" fmla="*/ 47625 h 866775"/>
                <a:gd name="connsiteX3" fmla="*/ 19050 w 1681551"/>
                <a:gd name="connsiteY3" fmla="*/ 57150 h 866775"/>
                <a:gd name="connsiteX4" fmla="*/ 28575 w 1681551"/>
                <a:gd name="connsiteY4" fmla="*/ 85725 h 866775"/>
                <a:gd name="connsiteX5" fmla="*/ 31750 w 1681551"/>
                <a:gd name="connsiteY5" fmla="*/ 95250 h 866775"/>
                <a:gd name="connsiteX6" fmla="*/ 41275 w 1681551"/>
                <a:gd name="connsiteY6" fmla="*/ 114300 h 866775"/>
                <a:gd name="connsiteX7" fmla="*/ 47625 w 1681551"/>
                <a:gd name="connsiteY7" fmla="*/ 123825 h 866775"/>
                <a:gd name="connsiteX8" fmla="*/ 53975 w 1681551"/>
                <a:gd name="connsiteY8" fmla="*/ 142875 h 866775"/>
                <a:gd name="connsiteX9" fmla="*/ 60325 w 1681551"/>
                <a:gd name="connsiteY9" fmla="*/ 152400 h 866775"/>
                <a:gd name="connsiteX10" fmla="*/ 66675 w 1681551"/>
                <a:gd name="connsiteY10" fmla="*/ 171450 h 866775"/>
                <a:gd name="connsiteX11" fmla="*/ 73025 w 1681551"/>
                <a:gd name="connsiteY11" fmla="*/ 190500 h 866775"/>
                <a:gd name="connsiteX12" fmla="*/ 79757 w 1681551"/>
                <a:gd name="connsiteY12" fmla="*/ 203581 h 866775"/>
                <a:gd name="connsiteX13" fmla="*/ 90044 w 1681551"/>
                <a:gd name="connsiteY13" fmla="*/ 214884 h 866775"/>
                <a:gd name="connsiteX14" fmla="*/ 96393 w 1681551"/>
                <a:gd name="connsiteY14" fmla="*/ 227966 h 866775"/>
                <a:gd name="connsiteX15" fmla="*/ 106681 w 1681551"/>
                <a:gd name="connsiteY15" fmla="*/ 241047 h 866775"/>
                <a:gd name="connsiteX16" fmla="*/ 116459 w 1681551"/>
                <a:gd name="connsiteY16" fmla="*/ 248665 h 866775"/>
                <a:gd name="connsiteX17" fmla="*/ 124587 w 1681551"/>
                <a:gd name="connsiteY17" fmla="*/ 261747 h 866775"/>
                <a:gd name="connsiteX18" fmla="*/ 136525 w 1681551"/>
                <a:gd name="connsiteY18" fmla="*/ 276225 h 866775"/>
                <a:gd name="connsiteX19" fmla="*/ 149225 w 1681551"/>
                <a:gd name="connsiteY19" fmla="*/ 295275 h 866775"/>
                <a:gd name="connsiteX20" fmla="*/ 158750 w 1681551"/>
                <a:gd name="connsiteY20" fmla="*/ 304800 h 866775"/>
                <a:gd name="connsiteX21" fmla="*/ 177800 w 1681551"/>
                <a:gd name="connsiteY21" fmla="*/ 333375 h 866775"/>
                <a:gd name="connsiteX22" fmla="*/ 184150 w 1681551"/>
                <a:gd name="connsiteY22" fmla="*/ 342900 h 866775"/>
                <a:gd name="connsiteX23" fmla="*/ 190500 w 1681551"/>
                <a:gd name="connsiteY23" fmla="*/ 352425 h 866775"/>
                <a:gd name="connsiteX24" fmla="*/ 200025 w 1681551"/>
                <a:gd name="connsiteY24" fmla="*/ 371475 h 866775"/>
                <a:gd name="connsiteX25" fmla="*/ 203200 w 1681551"/>
                <a:gd name="connsiteY25" fmla="*/ 381000 h 866775"/>
                <a:gd name="connsiteX26" fmla="*/ 212725 w 1681551"/>
                <a:gd name="connsiteY26" fmla="*/ 390525 h 866775"/>
                <a:gd name="connsiteX27" fmla="*/ 225425 w 1681551"/>
                <a:gd name="connsiteY27" fmla="*/ 409575 h 866775"/>
                <a:gd name="connsiteX28" fmla="*/ 231775 w 1681551"/>
                <a:gd name="connsiteY28" fmla="*/ 419100 h 866775"/>
                <a:gd name="connsiteX29" fmla="*/ 234950 w 1681551"/>
                <a:gd name="connsiteY29" fmla="*/ 428625 h 866775"/>
                <a:gd name="connsiteX30" fmla="*/ 257175 w 1681551"/>
                <a:gd name="connsiteY30" fmla="*/ 447675 h 866775"/>
                <a:gd name="connsiteX31" fmla="*/ 282575 w 1681551"/>
                <a:gd name="connsiteY31" fmla="*/ 469900 h 866775"/>
                <a:gd name="connsiteX32" fmla="*/ 288925 w 1681551"/>
                <a:gd name="connsiteY32" fmla="*/ 479425 h 866775"/>
                <a:gd name="connsiteX33" fmla="*/ 307975 w 1681551"/>
                <a:gd name="connsiteY33" fmla="*/ 492125 h 866775"/>
                <a:gd name="connsiteX34" fmla="*/ 323850 w 1681551"/>
                <a:gd name="connsiteY34" fmla="*/ 511175 h 866775"/>
                <a:gd name="connsiteX35" fmla="*/ 336550 w 1681551"/>
                <a:gd name="connsiteY35" fmla="*/ 530225 h 866775"/>
                <a:gd name="connsiteX36" fmla="*/ 342900 w 1681551"/>
                <a:gd name="connsiteY36" fmla="*/ 539750 h 866775"/>
                <a:gd name="connsiteX37" fmla="*/ 352425 w 1681551"/>
                <a:gd name="connsiteY37" fmla="*/ 549275 h 866775"/>
                <a:gd name="connsiteX38" fmla="*/ 365125 w 1681551"/>
                <a:gd name="connsiteY38" fmla="*/ 568325 h 866775"/>
                <a:gd name="connsiteX39" fmla="*/ 371475 w 1681551"/>
                <a:gd name="connsiteY39" fmla="*/ 577850 h 866775"/>
                <a:gd name="connsiteX40" fmla="*/ 381000 w 1681551"/>
                <a:gd name="connsiteY40" fmla="*/ 587375 h 866775"/>
                <a:gd name="connsiteX41" fmla="*/ 393700 w 1681551"/>
                <a:gd name="connsiteY41" fmla="*/ 606425 h 866775"/>
                <a:gd name="connsiteX42" fmla="*/ 415925 w 1681551"/>
                <a:gd name="connsiteY42" fmla="*/ 631825 h 866775"/>
                <a:gd name="connsiteX43" fmla="*/ 434975 w 1681551"/>
                <a:gd name="connsiteY43" fmla="*/ 648716 h 866775"/>
                <a:gd name="connsiteX44" fmla="*/ 455168 w 1681551"/>
                <a:gd name="connsiteY44" fmla="*/ 665353 h 866775"/>
                <a:gd name="connsiteX45" fmla="*/ 473075 w 1681551"/>
                <a:gd name="connsiteY45" fmla="*/ 682625 h 866775"/>
                <a:gd name="connsiteX46" fmla="*/ 482600 w 1681551"/>
                <a:gd name="connsiteY46" fmla="*/ 688975 h 866775"/>
                <a:gd name="connsiteX47" fmla="*/ 504825 w 1681551"/>
                <a:gd name="connsiteY47" fmla="*/ 704850 h 866775"/>
                <a:gd name="connsiteX48" fmla="*/ 517525 w 1681551"/>
                <a:gd name="connsiteY48" fmla="*/ 711200 h 866775"/>
                <a:gd name="connsiteX49" fmla="*/ 546100 w 1681551"/>
                <a:gd name="connsiteY49" fmla="*/ 727075 h 866775"/>
                <a:gd name="connsiteX50" fmla="*/ 565150 w 1681551"/>
                <a:gd name="connsiteY50" fmla="*/ 742950 h 866775"/>
                <a:gd name="connsiteX51" fmla="*/ 584200 w 1681551"/>
                <a:gd name="connsiteY51" fmla="*/ 752475 h 866775"/>
                <a:gd name="connsiteX52" fmla="*/ 603250 w 1681551"/>
                <a:gd name="connsiteY52" fmla="*/ 768350 h 866775"/>
                <a:gd name="connsiteX53" fmla="*/ 612775 w 1681551"/>
                <a:gd name="connsiteY53" fmla="*/ 777875 h 866775"/>
                <a:gd name="connsiteX54" fmla="*/ 631825 w 1681551"/>
                <a:gd name="connsiteY54" fmla="*/ 790575 h 866775"/>
                <a:gd name="connsiteX55" fmla="*/ 641350 w 1681551"/>
                <a:gd name="connsiteY55" fmla="*/ 796925 h 866775"/>
                <a:gd name="connsiteX56" fmla="*/ 650875 w 1681551"/>
                <a:gd name="connsiteY56" fmla="*/ 803275 h 866775"/>
                <a:gd name="connsiteX57" fmla="*/ 663575 w 1681551"/>
                <a:gd name="connsiteY57" fmla="*/ 812800 h 866775"/>
                <a:gd name="connsiteX58" fmla="*/ 676275 w 1681551"/>
                <a:gd name="connsiteY58" fmla="*/ 819150 h 866775"/>
                <a:gd name="connsiteX59" fmla="*/ 685800 w 1681551"/>
                <a:gd name="connsiteY59" fmla="*/ 825500 h 866775"/>
                <a:gd name="connsiteX60" fmla="*/ 698500 w 1681551"/>
                <a:gd name="connsiteY60" fmla="*/ 831850 h 866775"/>
                <a:gd name="connsiteX61" fmla="*/ 733425 w 1681551"/>
                <a:gd name="connsiteY61" fmla="*/ 850900 h 866775"/>
                <a:gd name="connsiteX62" fmla="*/ 746125 w 1681551"/>
                <a:gd name="connsiteY62" fmla="*/ 854075 h 866775"/>
                <a:gd name="connsiteX63" fmla="*/ 755650 w 1681551"/>
                <a:gd name="connsiteY63" fmla="*/ 860425 h 866775"/>
                <a:gd name="connsiteX64" fmla="*/ 784225 w 1681551"/>
                <a:gd name="connsiteY64" fmla="*/ 866775 h 866775"/>
                <a:gd name="connsiteX65" fmla="*/ 955675 w 1681551"/>
                <a:gd name="connsiteY65" fmla="*/ 860425 h 866775"/>
                <a:gd name="connsiteX66" fmla="*/ 987425 w 1681551"/>
                <a:gd name="connsiteY66" fmla="*/ 854075 h 866775"/>
                <a:gd name="connsiteX67" fmla="*/ 1022350 w 1681551"/>
                <a:gd name="connsiteY67" fmla="*/ 847725 h 866775"/>
                <a:gd name="connsiteX68" fmla="*/ 1050925 w 1681551"/>
                <a:gd name="connsiteY68" fmla="*/ 831850 h 866775"/>
                <a:gd name="connsiteX69" fmla="*/ 1060450 w 1681551"/>
                <a:gd name="connsiteY69" fmla="*/ 822325 h 866775"/>
                <a:gd name="connsiteX70" fmla="*/ 1079500 w 1681551"/>
                <a:gd name="connsiteY70" fmla="*/ 812800 h 866775"/>
                <a:gd name="connsiteX71" fmla="*/ 1098550 w 1681551"/>
                <a:gd name="connsiteY71" fmla="*/ 796925 h 866775"/>
                <a:gd name="connsiteX72" fmla="*/ 1117600 w 1681551"/>
                <a:gd name="connsiteY72" fmla="*/ 784225 h 866775"/>
                <a:gd name="connsiteX73" fmla="*/ 1127125 w 1681551"/>
                <a:gd name="connsiteY73" fmla="*/ 777875 h 866775"/>
                <a:gd name="connsiteX74" fmla="*/ 1133475 w 1681551"/>
                <a:gd name="connsiteY74" fmla="*/ 768350 h 866775"/>
                <a:gd name="connsiteX75" fmla="*/ 1162050 w 1681551"/>
                <a:gd name="connsiteY75" fmla="*/ 742950 h 866775"/>
                <a:gd name="connsiteX76" fmla="*/ 1168400 w 1681551"/>
                <a:gd name="connsiteY76" fmla="*/ 733425 h 866775"/>
                <a:gd name="connsiteX77" fmla="*/ 1187450 w 1681551"/>
                <a:gd name="connsiteY77" fmla="*/ 714375 h 866775"/>
                <a:gd name="connsiteX78" fmla="*/ 1193800 w 1681551"/>
                <a:gd name="connsiteY78" fmla="*/ 704850 h 866775"/>
                <a:gd name="connsiteX79" fmla="*/ 1212850 w 1681551"/>
                <a:gd name="connsiteY79" fmla="*/ 682625 h 866775"/>
                <a:gd name="connsiteX80" fmla="*/ 1231900 w 1681551"/>
                <a:gd name="connsiteY80" fmla="*/ 654050 h 866775"/>
                <a:gd name="connsiteX81" fmla="*/ 1263650 w 1681551"/>
                <a:gd name="connsiteY81" fmla="*/ 606425 h 866775"/>
                <a:gd name="connsiteX82" fmla="*/ 1276350 w 1681551"/>
                <a:gd name="connsiteY82" fmla="*/ 587375 h 866775"/>
                <a:gd name="connsiteX83" fmla="*/ 1282700 w 1681551"/>
                <a:gd name="connsiteY83" fmla="*/ 577850 h 866775"/>
                <a:gd name="connsiteX84" fmla="*/ 1292225 w 1681551"/>
                <a:gd name="connsiteY84" fmla="*/ 568325 h 866775"/>
                <a:gd name="connsiteX85" fmla="*/ 1304925 w 1681551"/>
                <a:gd name="connsiteY85" fmla="*/ 549275 h 866775"/>
                <a:gd name="connsiteX86" fmla="*/ 1311275 w 1681551"/>
                <a:gd name="connsiteY86" fmla="*/ 539750 h 866775"/>
                <a:gd name="connsiteX87" fmla="*/ 1320800 w 1681551"/>
                <a:gd name="connsiteY87" fmla="*/ 530225 h 866775"/>
                <a:gd name="connsiteX88" fmla="*/ 1333500 w 1681551"/>
                <a:gd name="connsiteY88" fmla="*/ 511175 h 866775"/>
                <a:gd name="connsiteX89" fmla="*/ 1346200 w 1681551"/>
                <a:gd name="connsiteY89" fmla="*/ 492125 h 866775"/>
                <a:gd name="connsiteX90" fmla="*/ 1352550 w 1681551"/>
                <a:gd name="connsiteY90" fmla="*/ 482600 h 866775"/>
                <a:gd name="connsiteX91" fmla="*/ 1362075 w 1681551"/>
                <a:gd name="connsiteY91" fmla="*/ 473075 h 866775"/>
                <a:gd name="connsiteX92" fmla="*/ 1374775 w 1681551"/>
                <a:gd name="connsiteY92" fmla="*/ 454025 h 866775"/>
                <a:gd name="connsiteX93" fmla="*/ 1381125 w 1681551"/>
                <a:gd name="connsiteY93" fmla="*/ 444500 h 866775"/>
                <a:gd name="connsiteX94" fmla="*/ 1412875 w 1681551"/>
                <a:gd name="connsiteY94" fmla="*/ 396875 h 866775"/>
                <a:gd name="connsiteX95" fmla="*/ 1419225 w 1681551"/>
                <a:gd name="connsiteY95" fmla="*/ 387350 h 866775"/>
                <a:gd name="connsiteX96" fmla="*/ 1425575 w 1681551"/>
                <a:gd name="connsiteY96" fmla="*/ 377825 h 866775"/>
                <a:gd name="connsiteX97" fmla="*/ 1435100 w 1681551"/>
                <a:gd name="connsiteY97" fmla="*/ 368300 h 866775"/>
                <a:gd name="connsiteX98" fmla="*/ 1447800 w 1681551"/>
                <a:gd name="connsiteY98" fmla="*/ 349250 h 866775"/>
                <a:gd name="connsiteX99" fmla="*/ 1454150 w 1681551"/>
                <a:gd name="connsiteY99" fmla="*/ 339725 h 866775"/>
                <a:gd name="connsiteX100" fmla="*/ 1470025 w 1681551"/>
                <a:gd name="connsiteY100" fmla="*/ 320675 h 866775"/>
                <a:gd name="connsiteX101" fmla="*/ 1479550 w 1681551"/>
                <a:gd name="connsiteY101" fmla="*/ 311150 h 866775"/>
                <a:gd name="connsiteX102" fmla="*/ 1485900 w 1681551"/>
                <a:gd name="connsiteY102" fmla="*/ 301625 h 866775"/>
                <a:gd name="connsiteX103" fmla="*/ 1495425 w 1681551"/>
                <a:gd name="connsiteY103" fmla="*/ 292100 h 866775"/>
                <a:gd name="connsiteX104" fmla="*/ 1501775 w 1681551"/>
                <a:gd name="connsiteY104" fmla="*/ 282575 h 866775"/>
                <a:gd name="connsiteX105" fmla="*/ 1511300 w 1681551"/>
                <a:gd name="connsiteY105" fmla="*/ 273050 h 866775"/>
                <a:gd name="connsiteX106" fmla="*/ 1517650 w 1681551"/>
                <a:gd name="connsiteY106" fmla="*/ 263525 h 866775"/>
                <a:gd name="connsiteX107" fmla="*/ 1527175 w 1681551"/>
                <a:gd name="connsiteY107" fmla="*/ 254000 h 866775"/>
                <a:gd name="connsiteX108" fmla="*/ 1539875 w 1681551"/>
                <a:gd name="connsiteY108" fmla="*/ 234950 h 866775"/>
                <a:gd name="connsiteX109" fmla="*/ 1546225 w 1681551"/>
                <a:gd name="connsiteY109" fmla="*/ 225425 h 866775"/>
                <a:gd name="connsiteX110" fmla="*/ 1552575 w 1681551"/>
                <a:gd name="connsiteY110" fmla="*/ 215900 h 866775"/>
                <a:gd name="connsiteX111" fmla="*/ 1574800 w 1681551"/>
                <a:gd name="connsiteY111" fmla="*/ 187325 h 866775"/>
                <a:gd name="connsiteX112" fmla="*/ 1606550 w 1681551"/>
                <a:gd name="connsiteY112" fmla="*/ 139700 h 866775"/>
                <a:gd name="connsiteX113" fmla="*/ 1612900 w 1681551"/>
                <a:gd name="connsiteY113" fmla="*/ 130175 h 866775"/>
                <a:gd name="connsiteX114" fmla="*/ 1619250 w 1681551"/>
                <a:gd name="connsiteY114" fmla="*/ 120650 h 866775"/>
                <a:gd name="connsiteX115" fmla="*/ 1628775 w 1681551"/>
                <a:gd name="connsiteY115" fmla="*/ 101600 h 866775"/>
                <a:gd name="connsiteX116" fmla="*/ 1631950 w 1681551"/>
                <a:gd name="connsiteY116" fmla="*/ 92075 h 866775"/>
                <a:gd name="connsiteX117" fmla="*/ 1644650 w 1681551"/>
                <a:gd name="connsiteY117" fmla="*/ 73025 h 866775"/>
                <a:gd name="connsiteX118" fmla="*/ 1651000 w 1681551"/>
                <a:gd name="connsiteY118" fmla="*/ 53975 h 866775"/>
                <a:gd name="connsiteX119" fmla="*/ 1663700 w 1681551"/>
                <a:gd name="connsiteY119" fmla="*/ 34925 h 866775"/>
                <a:gd name="connsiteX120" fmla="*/ 1666875 w 1681551"/>
                <a:gd name="connsiteY120" fmla="*/ 25400 h 866775"/>
                <a:gd name="connsiteX121" fmla="*/ 1679575 w 1681551"/>
                <a:gd name="connsiteY121" fmla="*/ 6350 h 866775"/>
                <a:gd name="connsiteX122" fmla="*/ 1619250 w 1681551"/>
                <a:gd name="connsiteY122" fmla="*/ 9525 h 866775"/>
                <a:gd name="connsiteX123" fmla="*/ 1609725 w 1681551"/>
                <a:gd name="connsiteY123" fmla="*/ 19050 h 866775"/>
                <a:gd name="connsiteX124" fmla="*/ 1603375 w 1681551"/>
                <a:gd name="connsiteY124" fmla="*/ 28575 h 866775"/>
                <a:gd name="connsiteX125" fmla="*/ 1593850 w 1681551"/>
                <a:gd name="connsiteY125" fmla="*/ 34925 h 866775"/>
                <a:gd name="connsiteX126" fmla="*/ 1577975 w 1681551"/>
                <a:gd name="connsiteY126" fmla="*/ 50800 h 866775"/>
                <a:gd name="connsiteX127" fmla="*/ 1571625 w 1681551"/>
                <a:gd name="connsiteY127" fmla="*/ 60325 h 866775"/>
                <a:gd name="connsiteX128" fmla="*/ 1552575 w 1681551"/>
                <a:gd name="connsiteY128" fmla="*/ 79375 h 866775"/>
                <a:gd name="connsiteX129" fmla="*/ 1543050 w 1681551"/>
                <a:gd name="connsiteY129" fmla="*/ 88900 h 866775"/>
                <a:gd name="connsiteX130" fmla="*/ 1533525 w 1681551"/>
                <a:gd name="connsiteY130" fmla="*/ 98425 h 866775"/>
                <a:gd name="connsiteX131" fmla="*/ 1517650 w 1681551"/>
                <a:gd name="connsiteY131" fmla="*/ 114300 h 866775"/>
                <a:gd name="connsiteX132" fmla="*/ 1511300 w 1681551"/>
                <a:gd name="connsiteY132" fmla="*/ 123825 h 866775"/>
                <a:gd name="connsiteX133" fmla="*/ 1479550 w 1681551"/>
                <a:gd name="connsiteY133" fmla="*/ 155575 h 866775"/>
                <a:gd name="connsiteX134" fmla="*/ 1470025 w 1681551"/>
                <a:gd name="connsiteY134" fmla="*/ 165100 h 866775"/>
                <a:gd name="connsiteX135" fmla="*/ 1460500 w 1681551"/>
                <a:gd name="connsiteY135" fmla="*/ 177800 h 866775"/>
                <a:gd name="connsiteX136" fmla="*/ 1428750 w 1681551"/>
                <a:gd name="connsiteY136" fmla="*/ 209550 h 866775"/>
                <a:gd name="connsiteX137" fmla="*/ 1397000 w 1681551"/>
                <a:gd name="connsiteY137" fmla="*/ 247650 h 866775"/>
                <a:gd name="connsiteX138" fmla="*/ 1381125 w 1681551"/>
                <a:gd name="connsiteY138" fmla="*/ 266700 h 866775"/>
                <a:gd name="connsiteX139" fmla="*/ 1368425 w 1681551"/>
                <a:gd name="connsiteY139" fmla="*/ 288925 h 866775"/>
                <a:gd name="connsiteX140" fmla="*/ 1355725 w 1681551"/>
                <a:gd name="connsiteY140" fmla="*/ 307975 h 866775"/>
                <a:gd name="connsiteX141" fmla="*/ 1339850 w 1681551"/>
                <a:gd name="connsiteY141" fmla="*/ 327025 h 866775"/>
                <a:gd name="connsiteX142" fmla="*/ 1330325 w 1681551"/>
                <a:gd name="connsiteY142" fmla="*/ 342900 h 866775"/>
                <a:gd name="connsiteX143" fmla="*/ 1320800 w 1681551"/>
                <a:gd name="connsiteY143" fmla="*/ 352425 h 866775"/>
                <a:gd name="connsiteX144" fmla="*/ 1295400 w 1681551"/>
                <a:gd name="connsiteY144" fmla="*/ 381000 h 866775"/>
                <a:gd name="connsiteX145" fmla="*/ 1266825 w 1681551"/>
                <a:gd name="connsiteY145" fmla="*/ 403225 h 866775"/>
                <a:gd name="connsiteX146" fmla="*/ 1247775 w 1681551"/>
                <a:gd name="connsiteY146" fmla="*/ 415925 h 866775"/>
                <a:gd name="connsiteX147" fmla="*/ 1238250 w 1681551"/>
                <a:gd name="connsiteY147" fmla="*/ 425450 h 866775"/>
                <a:gd name="connsiteX148" fmla="*/ 1216025 w 1681551"/>
                <a:gd name="connsiteY148" fmla="*/ 438150 h 866775"/>
                <a:gd name="connsiteX149" fmla="*/ 1190625 w 1681551"/>
                <a:gd name="connsiteY149" fmla="*/ 454025 h 866775"/>
                <a:gd name="connsiteX150" fmla="*/ 1155700 w 1681551"/>
                <a:gd name="connsiteY150" fmla="*/ 466725 h 866775"/>
                <a:gd name="connsiteX151" fmla="*/ 1136650 w 1681551"/>
                <a:gd name="connsiteY151" fmla="*/ 473075 h 866775"/>
                <a:gd name="connsiteX152" fmla="*/ 1092200 w 1681551"/>
                <a:gd name="connsiteY152" fmla="*/ 485775 h 866775"/>
                <a:gd name="connsiteX153" fmla="*/ 1076325 w 1681551"/>
                <a:gd name="connsiteY153" fmla="*/ 488950 h 866775"/>
                <a:gd name="connsiteX154" fmla="*/ 1066800 w 1681551"/>
                <a:gd name="connsiteY154" fmla="*/ 492125 h 866775"/>
                <a:gd name="connsiteX155" fmla="*/ 1031875 w 1681551"/>
                <a:gd name="connsiteY155" fmla="*/ 498475 h 866775"/>
                <a:gd name="connsiteX156" fmla="*/ 952500 w 1681551"/>
                <a:gd name="connsiteY156" fmla="*/ 508000 h 866775"/>
                <a:gd name="connsiteX157" fmla="*/ 879475 w 1681551"/>
                <a:gd name="connsiteY157" fmla="*/ 504825 h 866775"/>
                <a:gd name="connsiteX158" fmla="*/ 777875 w 1681551"/>
                <a:gd name="connsiteY158" fmla="*/ 498475 h 866775"/>
                <a:gd name="connsiteX159" fmla="*/ 730250 w 1681551"/>
                <a:gd name="connsiteY159" fmla="*/ 492125 h 866775"/>
                <a:gd name="connsiteX160" fmla="*/ 708025 w 1681551"/>
                <a:gd name="connsiteY160" fmla="*/ 488950 h 866775"/>
                <a:gd name="connsiteX161" fmla="*/ 688975 w 1681551"/>
                <a:gd name="connsiteY161" fmla="*/ 485775 h 866775"/>
                <a:gd name="connsiteX162" fmla="*/ 660400 w 1681551"/>
                <a:gd name="connsiteY162" fmla="*/ 482600 h 866775"/>
                <a:gd name="connsiteX163" fmla="*/ 622300 w 1681551"/>
                <a:gd name="connsiteY163" fmla="*/ 476250 h 866775"/>
                <a:gd name="connsiteX164" fmla="*/ 612775 w 1681551"/>
                <a:gd name="connsiteY164" fmla="*/ 473075 h 866775"/>
                <a:gd name="connsiteX165" fmla="*/ 574675 w 1681551"/>
                <a:gd name="connsiteY165" fmla="*/ 466725 h 866775"/>
                <a:gd name="connsiteX166" fmla="*/ 565150 w 1681551"/>
                <a:gd name="connsiteY166" fmla="*/ 463550 h 866775"/>
                <a:gd name="connsiteX167" fmla="*/ 555625 w 1681551"/>
                <a:gd name="connsiteY167" fmla="*/ 457200 h 866775"/>
                <a:gd name="connsiteX168" fmla="*/ 542925 w 1681551"/>
                <a:gd name="connsiteY168" fmla="*/ 450850 h 866775"/>
                <a:gd name="connsiteX169" fmla="*/ 530225 w 1681551"/>
                <a:gd name="connsiteY169" fmla="*/ 441325 h 866775"/>
                <a:gd name="connsiteX170" fmla="*/ 520700 w 1681551"/>
                <a:gd name="connsiteY170" fmla="*/ 438150 h 866775"/>
                <a:gd name="connsiteX171" fmla="*/ 508000 w 1681551"/>
                <a:gd name="connsiteY171" fmla="*/ 431800 h 866775"/>
                <a:gd name="connsiteX172" fmla="*/ 488950 w 1681551"/>
                <a:gd name="connsiteY172" fmla="*/ 415925 h 866775"/>
                <a:gd name="connsiteX173" fmla="*/ 479425 w 1681551"/>
                <a:gd name="connsiteY173" fmla="*/ 409575 h 866775"/>
                <a:gd name="connsiteX174" fmla="*/ 469900 w 1681551"/>
                <a:gd name="connsiteY174" fmla="*/ 400050 h 866775"/>
                <a:gd name="connsiteX175" fmla="*/ 434975 w 1681551"/>
                <a:gd name="connsiteY175" fmla="*/ 368300 h 866775"/>
                <a:gd name="connsiteX176" fmla="*/ 412750 w 1681551"/>
                <a:gd name="connsiteY176" fmla="*/ 349250 h 866775"/>
                <a:gd name="connsiteX177" fmla="*/ 390525 w 1681551"/>
                <a:gd name="connsiteY177" fmla="*/ 327025 h 866775"/>
                <a:gd name="connsiteX178" fmla="*/ 381000 w 1681551"/>
                <a:gd name="connsiteY178" fmla="*/ 317500 h 866775"/>
                <a:gd name="connsiteX179" fmla="*/ 371475 w 1681551"/>
                <a:gd name="connsiteY179" fmla="*/ 304800 h 866775"/>
                <a:gd name="connsiteX180" fmla="*/ 349250 w 1681551"/>
                <a:gd name="connsiteY180" fmla="*/ 282575 h 866775"/>
                <a:gd name="connsiteX181" fmla="*/ 336550 w 1681551"/>
                <a:gd name="connsiteY181" fmla="*/ 266700 h 866775"/>
                <a:gd name="connsiteX182" fmla="*/ 323850 w 1681551"/>
                <a:gd name="connsiteY182" fmla="*/ 254000 h 866775"/>
                <a:gd name="connsiteX183" fmla="*/ 314325 w 1681551"/>
                <a:gd name="connsiteY183" fmla="*/ 241300 h 866775"/>
                <a:gd name="connsiteX184" fmla="*/ 301625 w 1681551"/>
                <a:gd name="connsiteY184" fmla="*/ 231775 h 866775"/>
                <a:gd name="connsiteX185" fmla="*/ 292100 w 1681551"/>
                <a:gd name="connsiteY185" fmla="*/ 219075 h 866775"/>
                <a:gd name="connsiteX186" fmla="*/ 273050 w 1681551"/>
                <a:gd name="connsiteY186" fmla="*/ 200025 h 866775"/>
                <a:gd name="connsiteX187" fmla="*/ 260350 w 1681551"/>
                <a:gd name="connsiteY187" fmla="*/ 190500 h 866775"/>
                <a:gd name="connsiteX188" fmla="*/ 247650 w 1681551"/>
                <a:gd name="connsiteY188" fmla="*/ 171450 h 866775"/>
                <a:gd name="connsiteX189" fmla="*/ 231775 w 1681551"/>
                <a:gd name="connsiteY189" fmla="*/ 146050 h 866775"/>
                <a:gd name="connsiteX190" fmla="*/ 222250 w 1681551"/>
                <a:gd name="connsiteY190" fmla="*/ 136525 h 866775"/>
                <a:gd name="connsiteX191" fmla="*/ 209550 w 1681551"/>
                <a:gd name="connsiteY191" fmla="*/ 117475 h 866775"/>
                <a:gd name="connsiteX192" fmla="*/ 200025 w 1681551"/>
                <a:gd name="connsiteY192" fmla="*/ 111125 h 866775"/>
                <a:gd name="connsiteX193" fmla="*/ 185166 w 1681551"/>
                <a:gd name="connsiteY193" fmla="*/ 106934 h 866775"/>
                <a:gd name="connsiteX194" fmla="*/ 171703 w 1681551"/>
                <a:gd name="connsiteY194" fmla="*/ 95631 h 866775"/>
                <a:gd name="connsiteX195" fmla="*/ 159003 w 1681551"/>
                <a:gd name="connsiteY195" fmla="*/ 82169 h 866775"/>
                <a:gd name="connsiteX196" fmla="*/ 142875 w 1681551"/>
                <a:gd name="connsiteY196" fmla="*/ 66675 h 866775"/>
                <a:gd name="connsiteX197" fmla="*/ 133350 w 1681551"/>
                <a:gd name="connsiteY197" fmla="*/ 60325 h 866775"/>
                <a:gd name="connsiteX198" fmla="*/ 111125 w 1681551"/>
                <a:gd name="connsiteY198" fmla="*/ 31750 h 866775"/>
                <a:gd name="connsiteX199" fmla="*/ 107950 w 1681551"/>
                <a:gd name="connsiteY199" fmla="*/ 22225 h 866775"/>
                <a:gd name="connsiteX200" fmla="*/ 98425 w 1681551"/>
                <a:gd name="connsiteY200" fmla="*/ 12700 h 866775"/>
                <a:gd name="connsiteX201" fmla="*/ 79375 w 1681551"/>
                <a:gd name="connsiteY201" fmla="*/ 0 h 866775"/>
                <a:gd name="connsiteX202" fmla="*/ 69850 w 1681551"/>
                <a:gd name="connsiteY202" fmla="*/ 3175 h 866775"/>
                <a:gd name="connsiteX203" fmla="*/ 0 w 1681551"/>
                <a:gd name="connsiteY203" fmla="*/ 9525 h 866775"/>
                <a:gd name="connsiteX0" fmla="*/ 0 w 1681551"/>
                <a:gd name="connsiteY0" fmla="*/ 9525 h 866775"/>
                <a:gd name="connsiteX1" fmla="*/ 0 w 1681551"/>
                <a:gd name="connsiteY1" fmla="*/ 9525 h 866775"/>
                <a:gd name="connsiteX2" fmla="*/ 12700 w 1681551"/>
                <a:gd name="connsiteY2" fmla="*/ 47625 h 866775"/>
                <a:gd name="connsiteX3" fmla="*/ 19050 w 1681551"/>
                <a:gd name="connsiteY3" fmla="*/ 57150 h 866775"/>
                <a:gd name="connsiteX4" fmla="*/ 28575 w 1681551"/>
                <a:gd name="connsiteY4" fmla="*/ 85725 h 866775"/>
                <a:gd name="connsiteX5" fmla="*/ 31750 w 1681551"/>
                <a:gd name="connsiteY5" fmla="*/ 95250 h 866775"/>
                <a:gd name="connsiteX6" fmla="*/ 41275 w 1681551"/>
                <a:gd name="connsiteY6" fmla="*/ 114300 h 866775"/>
                <a:gd name="connsiteX7" fmla="*/ 47625 w 1681551"/>
                <a:gd name="connsiteY7" fmla="*/ 123825 h 866775"/>
                <a:gd name="connsiteX8" fmla="*/ 53975 w 1681551"/>
                <a:gd name="connsiteY8" fmla="*/ 142875 h 866775"/>
                <a:gd name="connsiteX9" fmla="*/ 60325 w 1681551"/>
                <a:gd name="connsiteY9" fmla="*/ 152400 h 866775"/>
                <a:gd name="connsiteX10" fmla="*/ 66675 w 1681551"/>
                <a:gd name="connsiteY10" fmla="*/ 171450 h 866775"/>
                <a:gd name="connsiteX11" fmla="*/ 73025 w 1681551"/>
                <a:gd name="connsiteY11" fmla="*/ 190500 h 866775"/>
                <a:gd name="connsiteX12" fmla="*/ 79757 w 1681551"/>
                <a:gd name="connsiteY12" fmla="*/ 203581 h 866775"/>
                <a:gd name="connsiteX13" fmla="*/ 90044 w 1681551"/>
                <a:gd name="connsiteY13" fmla="*/ 214884 h 866775"/>
                <a:gd name="connsiteX14" fmla="*/ 96393 w 1681551"/>
                <a:gd name="connsiteY14" fmla="*/ 227966 h 866775"/>
                <a:gd name="connsiteX15" fmla="*/ 106681 w 1681551"/>
                <a:gd name="connsiteY15" fmla="*/ 241047 h 866775"/>
                <a:gd name="connsiteX16" fmla="*/ 116459 w 1681551"/>
                <a:gd name="connsiteY16" fmla="*/ 248665 h 866775"/>
                <a:gd name="connsiteX17" fmla="*/ 124587 w 1681551"/>
                <a:gd name="connsiteY17" fmla="*/ 261747 h 866775"/>
                <a:gd name="connsiteX18" fmla="*/ 136525 w 1681551"/>
                <a:gd name="connsiteY18" fmla="*/ 276225 h 866775"/>
                <a:gd name="connsiteX19" fmla="*/ 149225 w 1681551"/>
                <a:gd name="connsiteY19" fmla="*/ 295275 h 866775"/>
                <a:gd name="connsiteX20" fmla="*/ 158750 w 1681551"/>
                <a:gd name="connsiteY20" fmla="*/ 304800 h 866775"/>
                <a:gd name="connsiteX21" fmla="*/ 177800 w 1681551"/>
                <a:gd name="connsiteY21" fmla="*/ 333375 h 866775"/>
                <a:gd name="connsiteX22" fmla="*/ 184150 w 1681551"/>
                <a:gd name="connsiteY22" fmla="*/ 342900 h 866775"/>
                <a:gd name="connsiteX23" fmla="*/ 190500 w 1681551"/>
                <a:gd name="connsiteY23" fmla="*/ 352425 h 866775"/>
                <a:gd name="connsiteX24" fmla="*/ 200025 w 1681551"/>
                <a:gd name="connsiteY24" fmla="*/ 371475 h 866775"/>
                <a:gd name="connsiteX25" fmla="*/ 203200 w 1681551"/>
                <a:gd name="connsiteY25" fmla="*/ 381000 h 866775"/>
                <a:gd name="connsiteX26" fmla="*/ 212725 w 1681551"/>
                <a:gd name="connsiteY26" fmla="*/ 390525 h 866775"/>
                <a:gd name="connsiteX27" fmla="*/ 225425 w 1681551"/>
                <a:gd name="connsiteY27" fmla="*/ 409575 h 866775"/>
                <a:gd name="connsiteX28" fmla="*/ 231775 w 1681551"/>
                <a:gd name="connsiteY28" fmla="*/ 419100 h 866775"/>
                <a:gd name="connsiteX29" fmla="*/ 234950 w 1681551"/>
                <a:gd name="connsiteY29" fmla="*/ 428625 h 866775"/>
                <a:gd name="connsiteX30" fmla="*/ 257175 w 1681551"/>
                <a:gd name="connsiteY30" fmla="*/ 447675 h 866775"/>
                <a:gd name="connsiteX31" fmla="*/ 282575 w 1681551"/>
                <a:gd name="connsiteY31" fmla="*/ 469900 h 866775"/>
                <a:gd name="connsiteX32" fmla="*/ 288925 w 1681551"/>
                <a:gd name="connsiteY32" fmla="*/ 479425 h 866775"/>
                <a:gd name="connsiteX33" fmla="*/ 307975 w 1681551"/>
                <a:gd name="connsiteY33" fmla="*/ 492125 h 866775"/>
                <a:gd name="connsiteX34" fmla="*/ 323850 w 1681551"/>
                <a:gd name="connsiteY34" fmla="*/ 511175 h 866775"/>
                <a:gd name="connsiteX35" fmla="*/ 336550 w 1681551"/>
                <a:gd name="connsiteY35" fmla="*/ 530225 h 866775"/>
                <a:gd name="connsiteX36" fmla="*/ 342900 w 1681551"/>
                <a:gd name="connsiteY36" fmla="*/ 539750 h 866775"/>
                <a:gd name="connsiteX37" fmla="*/ 352425 w 1681551"/>
                <a:gd name="connsiteY37" fmla="*/ 549275 h 866775"/>
                <a:gd name="connsiteX38" fmla="*/ 365125 w 1681551"/>
                <a:gd name="connsiteY38" fmla="*/ 568325 h 866775"/>
                <a:gd name="connsiteX39" fmla="*/ 371475 w 1681551"/>
                <a:gd name="connsiteY39" fmla="*/ 577850 h 866775"/>
                <a:gd name="connsiteX40" fmla="*/ 381000 w 1681551"/>
                <a:gd name="connsiteY40" fmla="*/ 587375 h 866775"/>
                <a:gd name="connsiteX41" fmla="*/ 393700 w 1681551"/>
                <a:gd name="connsiteY41" fmla="*/ 606425 h 866775"/>
                <a:gd name="connsiteX42" fmla="*/ 415925 w 1681551"/>
                <a:gd name="connsiteY42" fmla="*/ 631825 h 866775"/>
                <a:gd name="connsiteX43" fmla="*/ 434975 w 1681551"/>
                <a:gd name="connsiteY43" fmla="*/ 648716 h 866775"/>
                <a:gd name="connsiteX44" fmla="*/ 455168 w 1681551"/>
                <a:gd name="connsiteY44" fmla="*/ 665353 h 866775"/>
                <a:gd name="connsiteX45" fmla="*/ 473075 w 1681551"/>
                <a:gd name="connsiteY45" fmla="*/ 682625 h 866775"/>
                <a:gd name="connsiteX46" fmla="*/ 482600 w 1681551"/>
                <a:gd name="connsiteY46" fmla="*/ 688975 h 866775"/>
                <a:gd name="connsiteX47" fmla="*/ 504825 w 1681551"/>
                <a:gd name="connsiteY47" fmla="*/ 704850 h 866775"/>
                <a:gd name="connsiteX48" fmla="*/ 517525 w 1681551"/>
                <a:gd name="connsiteY48" fmla="*/ 711200 h 866775"/>
                <a:gd name="connsiteX49" fmla="*/ 546100 w 1681551"/>
                <a:gd name="connsiteY49" fmla="*/ 727075 h 866775"/>
                <a:gd name="connsiteX50" fmla="*/ 565150 w 1681551"/>
                <a:gd name="connsiteY50" fmla="*/ 742950 h 866775"/>
                <a:gd name="connsiteX51" fmla="*/ 584200 w 1681551"/>
                <a:gd name="connsiteY51" fmla="*/ 752475 h 866775"/>
                <a:gd name="connsiteX52" fmla="*/ 603250 w 1681551"/>
                <a:gd name="connsiteY52" fmla="*/ 768350 h 866775"/>
                <a:gd name="connsiteX53" fmla="*/ 612775 w 1681551"/>
                <a:gd name="connsiteY53" fmla="*/ 777875 h 866775"/>
                <a:gd name="connsiteX54" fmla="*/ 631825 w 1681551"/>
                <a:gd name="connsiteY54" fmla="*/ 790575 h 866775"/>
                <a:gd name="connsiteX55" fmla="*/ 641350 w 1681551"/>
                <a:gd name="connsiteY55" fmla="*/ 796925 h 866775"/>
                <a:gd name="connsiteX56" fmla="*/ 650875 w 1681551"/>
                <a:gd name="connsiteY56" fmla="*/ 803275 h 866775"/>
                <a:gd name="connsiteX57" fmla="*/ 663575 w 1681551"/>
                <a:gd name="connsiteY57" fmla="*/ 812800 h 866775"/>
                <a:gd name="connsiteX58" fmla="*/ 676275 w 1681551"/>
                <a:gd name="connsiteY58" fmla="*/ 819150 h 866775"/>
                <a:gd name="connsiteX59" fmla="*/ 685800 w 1681551"/>
                <a:gd name="connsiteY59" fmla="*/ 825500 h 866775"/>
                <a:gd name="connsiteX60" fmla="*/ 698500 w 1681551"/>
                <a:gd name="connsiteY60" fmla="*/ 831850 h 866775"/>
                <a:gd name="connsiteX61" fmla="*/ 733425 w 1681551"/>
                <a:gd name="connsiteY61" fmla="*/ 850900 h 866775"/>
                <a:gd name="connsiteX62" fmla="*/ 746125 w 1681551"/>
                <a:gd name="connsiteY62" fmla="*/ 854075 h 866775"/>
                <a:gd name="connsiteX63" fmla="*/ 755650 w 1681551"/>
                <a:gd name="connsiteY63" fmla="*/ 860425 h 866775"/>
                <a:gd name="connsiteX64" fmla="*/ 784225 w 1681551"/>
                <a:gd name="connsiteY64" fmla="*/ 866775 h 866775"/>
                <a:gd name="connsiteX65" fmla="*/ 955675 w 1681551"/>
                <a:gd name="connsiteY65" fmla="*/ 860425 h 866775"/>
                <a:gd name="connsiteX66" fmla="*/ 987425 w 1681551"/>
                <a:gd name="connsiteY66" fmla="*/ 854075 h 866775"/>
                <a:gd name="connsiteX67" fmla="*/ 1022350 w 1681551"/>
                <a:gd name="connsiteY67" fmla="*/ 847725 h 866775"/>
                <a:gd name="connsiteX68" fmla="*/ 1050925 w 1681551"/>
                <a:gd name="connsiteY68" fmla="*/ 831850 h 866775"/>
                <a:gd name="connsiteX69" fmla="*/ 1060450 w 1681551"/>
                <a:gd name="connsiteY69" fmla="*/ 822325 h 866775"/>
                <a:gd name="connsiteX70" fmla="*/ 1079500 w 1681551"/>
                <a:gd name="connsiteY70" fmla="*/ 812800 h 866775"/>
                <a:gd name="connsiteX71" fmla="*/ 1098550 w 1681551"/>
                <a:gd name="connsiteY71" fmla="*/ 796925 h 866775"/>
                <a:gd name="connsiteX72" fmla="*/ 1117600 w 1681551"/>
                <a:gd name="connsiteY72" fmla="*/ 784225 h 866775"/>
                <a:gd name="connsiteX73" fmla="*/ 1127125 w 1681551"/>
                <a:gd name="connsiteY73" fmla="*/ 777875 h 866775"/>
                <a:gd name="connsiteX74" fmla="*/ 1133475 w 1681551"/>
                <a:gd name="connsiteY74" fmla="*/ 768350 h 866775"/>
                <a:gd name="connsiteX75" fmla="*/ 1162050 w 1681551"/>
                <a:gd name="connsiteY75" fmla="*/ 742950 h 866775"/>
                <a:gd name="connsiteX76" fmla="*/ 1168400 w 1681551"/>
                <a:gd name="connsiteY76" fmla="*/ 733425 h 866775"/>
                <a:gd name="connsiteX77" fmla="*/ 1187450 w 1681551"/>
                <a:gd name="connsiteY77" fmla="*/ 714375 h 866775"/>
                <a:gd name="connsiteX78" fmla="*/ 1193800 w 1681551"/>
                <a:gd name="connsiteY78" fmla="*/ 704850 h 866775"/>
                <a:gd name="connsiteX79" fmla="*/ 1212850 w 1681551"/>
                <a:gd name="connsiteY79" fmla="*/ 682625 h 866775"/>
                <a:gd name="connsiteX80" fmla="*/ 1231900 w 1681551"/>
                <a:gd name="connsiteY80" fmla="*/ 654050 h 866775"/>
                <a:gd name="connsiteX81" fmla="*/ 1263650 w 1681551"/>
                <a:gd name="connsiteY81" fmla="*/ 606425 h 866775"/>
                <a:gd name="connsiteX82" fmla="*/ 1276350 w 1681551"/>
                <a:gd name="connsiteY82" fmla="*/ 587375 h 866775"/>
                <a:gd name="connsiteX83" fmla="*/ 1282700 w 1681551"/>
                <a:gd name="connsiteY83" fmla="*/ 577850 h 866775"/>
                <a:gd name="connsiteX84" fmla="*/ 1292225 w 1681551"/>
                <a:gd name="connsiteY84" fmla="*/ 568325 h 866775"/>
                <a:gd name="connsiteX85" fmla="*/ 1304925 w 1681551"/>
                <a:gd name="connsiteY85" fmla="*/ 549275 h 866775"/>
                <a:gd name="connsiteX86" fmla="*/ 1311275 w 1681551"/>
                <a:gd name="connsiteY86" fmla="*/ 539750 h 866775"/>
                <a:gd name="connsiteX87" fmla="*/ 1320800 w 1681551"/>
                <a:gd name="connsiteY87" fmla="*/ 530225 h 866775"/>
                <a:gd name="connsiteX88" fmla="*/ 1333500 w 1681551"/>
                <a:gd name="connsiteY88" fmla="*/ 511175 h 866775"/>
                <a:gd name="connsiteX89" fmla="*/ 1346200 w 1681551"/>
                <a:gd name="connsiteY89" fmla="*/ 492125 h 866775"/>
                <a:gd name="connsiteX90" fmla="*/ 1352550 w 1681551"/>
                <a:gd name="connsiteY90" fmla="*/ 482600 h 866775"/>
                <a:gd name="connsiteX91" fmla="*/ 1362075 w 1681551"/>
                <a:gd name="connsiteY91" fmla="*/ 473075 h 866775"/>
                <a:gd name="connsiteX92" fmla="*/ 1374775 w 1681551"/>
                <a:gd name="connsiteY92" fmla="*/ 454025 h 866775"/>
                <a:gd name="connsiteX93" fmla="*/ 1381125 w 1681551"/>
                <a:gd name="connsiteY93" fmla="*/ 444500 h 866775"/>
                <a:gd name="connsiteX94" fmla="*/ 1412875 w 1681551"/>
                <a:gd name="connsiteY94" fmla="*/ 396875 h 866775"/>
                <a:gd name="connsiteX95" fmla="*/ 1419225 w 1681551"/>
                <a:gd name="connsiteY95" fmla="*/ 387350 h 866775"/>
                <a:gd name="connsiteX96" fmla="*/ 1425575 w 1681551"/>
                <a:gd name="connsiteY96" fmla="*/ 377825 h 866775"/>
                <a:gd name="connsiteX97" fmla="*/ 1435100 w 1681551"/>
                <a:gd name="connsiteY97" fmla="*/ 368300 h 866775"/>
                <a:gd name="connsiteX98" fmla="*/ 1447800 w 1681551"/>
                <a:gd name="connsiteY98" fmla="*/ 349250 h 866775"/>
                <a:gd name="connsiteX99" fmla="*/ 1454150 w 1681551"/>
                <a:gd name="connsiteY99" fmla="*/ 339725 h 866775"/>
                <a:gd name="connsiteX100" fmla="*/ 1470025 w 1681551"/>
                <a:gd name="connsiteY100" fmla="*/ 320675 h 866775"/>
                <a:gd name="connsiteX101" fmla="*/ 1479550 w 1681551"/>
                <a:gd name="connsiteY101" fmla="*/ 311150 h 866775"/>
                <a:gd name="connsiteX102" fmla="*/ 1485900 w 1681551"/>
                <a:gd name="connsiteY102" fmla="*/ 301625 h 866775"/>
                <a:gd name="connsiteX103" fmla="*/ 1495425 w 1681551"/>
                <a:gd name="connsiteY103" fmla="*/ 292100 h 866775"/>
                <a:gd name="connsiteX104" fmla="*/ 1501775 w 1681551"/>
                <a:gd name="connsiteY104" fmla="*/ 282575 h 866775"/>
                <a:gd name="connsiteX105" fmla="*/ 1511300 w 1681551"/>
                <a:gd name="connsiteY105" fmla="*/ 273050 h 866775"/>
                <a:gd name="connsiteX106" fmla="*/ 1517650 w 1681551"/>
                <a:gd name="connsiteY106" fmla="*/ 263525 h 866775"/>
                <a:gd name="connsiteX107" fmla="*/ 1527175 w 1681551"/>
                <a:gd name="connsiteY107" fmla="*/ 254000 h 866775"/>
                <a:gd name="connsiteX108" fmla="*/ 1539875 w 1681551"/>
                <a:gd name="connsiteY108" fmla="*/ 234950 h 866775"/>
                <a:gd name="connsiteX109" fmla="*/ 1546225 w 1681551"/>
                <a:gd name="connsiteY109" fmla="*/ 225425 h 866775"/>
                <a:gd name="connsiteX110" fmla="*/ 1552575 w 1681551"/>
                <a:gd name="connsiteY110" fmla="*/ 215900 h 866775"/>
                <a:gd name="connsiteX111" fmla="*/ 1574800 w 1681551"/>
                <a:gd name="connsiteY111" fmla="*/ 187325 h 866775"/>
                <a:gd name="connsiteX112" fmla="*/ 1606550 w 1681551"/>
                <a:gd name="connsiteY112" fmla="*/ 139700 h 866775"/>
                <a:gd name="connsiteX113" fmla="*/ 1612900 w 1681551"/>
                <a:gd name="connsiteY113" fmla="*/ 130175 h 866775"/>
                <a:gd name="connsiteX114" fmla="*/ 1619250 w 1681551"/>
                <a:gd name="connsiteY114" fmla="*/ 120650 h 866775"/>
                <a:gd name="connsiteX115" fmla="*/ 1628775 w 1681551"/>
                <a:gd name="connsiteY115" fmla="*/ 101600 h 866775"/>
                <a:gd name="connsiteX116" fmla="*/ 1631950 w 1681551"/>
                <a:gd name="connsiteY116" fmla="*/ 92075 h 866775"/>
                <a:gd name="connsiteX117" fmla="*/ 1644650 w 1681551"/>
                <a:gd name="connsiteY117" fmla="*/ 73025 h 866775"/>
                <a:gd name="connsiteX118" fmla="*/ 1651000 w 1681551"/>
                <a:gd name="connsiteY118" fmla="*/ 53975 h 866775"/>
                <a:gd name="connsiteX119" fmla="*/ 1663700 w 1681551"/>
                <a:gd name="connsiteY119" fmla="*/ 34925 h 866775"/>
                <a:gd name="connsiteX120" fmla="*/ 1666875 w 1681551"/>
                <a:gd name="connsiteY120" fmla="*/ 25400 h 866775"/>
                <a:gd name="connsiteX121" fmla="*/ 1679575 w 1681551"/>
                <a:gd name="connsiteY121" fmla="*/ 6350 h 866775"/>
                <a:gd name="connsiteX122" fmla="*/ 1619250 w 1681551"/>
                <a:gd name="connsiteY122" fmla="*/ 9525 h 866775"/>
                <a:gd name="connsiteX123" fmla="*/ 1609725 w 1681551"/>
                <a:gd name="connsiteY123" fmla="*/ 19050 h 866775"/>
                <a:gd name="connsiteX124" fmla="*/ 1603375 w 1681551"/>
                <a:gd name="connsiteY124" fmla="*/ 28575 h 866775"/>
                <a:gd name="connsiteX125" fmla="*/ 1593850 w 1681551"/>
                <a:gd name="connsiteY125" fmla="*/ 34925 h 866775"/>
                <a:gd name="connsiteX126" fmla="*/ 1577975 w 1681551"/>
                <a:gd name="connsiteY126" fmla="*/ 50800 h 866775"/>
                <a:gd name="connsiteX127" fmla="*/ 1571625 w 1681551"/>
                <a:gd name="connsiteY127" fmla="*/ 60325 h 866775"/>
                <a:gd name="connsiteX128" fmla="*/ 1552575 w 1681551"/>
                <a:gd name="connsiteY128" fmla="*/ 79375 h 866775"/>
                <a:gd name="connsiteX129" fmla="*/ 1543050 w 1681551"/>
                <a:gd name="connsiteY129" fmla="*/ 88900 h 866775"/>
                <a:gd name="connsiteX130" fmla="*/ 1533525 w 1681551"/>
                <a:gd name="connsiteY130" fmla="*/ 98425 h 866775"/>
                <a:gd name="connsiteX131" fmla="*/ 1517650 w 1681551"/>
                <a:gd name="connsiteY131" fmla="*/ 114300 h 866775"/>
                <a:gd name="connsiteX132" fmla="*/ 1511300 w 1681551"/>
                <a:gd name="connsiteY132" fmla="*/ 123825 h 866775"/>
                <a:gd name="connsiteX133" fmla="*/ 1479550 w 1681551"/>
                <a:gd name="connsiteY133" fmla="*/ 155575 h 866775"/>
                <a:gd name="connsiteX134" fmla="*/ 1470025 w 1681551"/>
                <a:gd name="connsiteY134" fmla="*/ 165100 h 866775"/>
                <a:gd name="connsiteX135" fmla="*/ 1460500 w 1681551"/>
                <a:gd name="connsiteY135" fmla="*/ 177800 h 866775"/>
                <a:gd name="connsiteX136" fmla="*/ 1428750 w 1681551"/>
                <a:gd name="connsiteY136" fmla="*/ 209550 h 866775"/>
                <a:gd name="connsiteX137" fmla="*/ 1397000 w 1681551"/>
                <a:gd name="connsiteY137" fmla="*/ 247650 h 866775"/>
                <a:gd name="connsiteX138" fmla="*/ 1381125 w 1681551"/>
                <a:gd name="connsiteY138" fmla="*/ 266700 h 866775"/>
                <a:gd name="connsiteX139" fmla="*/ 1368425 w 1681551"/>
                <a:gd name="connsiteY139" fmla="*/ 288925 h 866775"/>
                <a:gd name="connsiteX140" fmla="*/ 1355725 w 1681551"/>
                <a:gd name="connsiteY140" fmla="*/ 307975 h 866775"/>
                <a:gd name="connsiteX141" fmla="*/ 1339850 w 1681551"/>
                <a:gd name="connsiteY141" fmla="*/ 327025 h 866775"/>
                <a:gd name="connsiteX142" fmla="*/ 1330325 w 1681551"/>
                <a:gd name="connsiteY142" fmla="*/ 342900 h 866775"/>
                <a:gd name="connsiteX143" fmla="*/ 1320800 w 1681551"/>
                <a:gd name="connsiteY143" fmla="*/ 352425 h 866775"/>
                <a:gd name="connsiteX144" fmla="*/ 1295400 w 1681551"/>
                <a:gd name="connsiteY144" fmla="*/ 381000 h 866775"/>
                <a:gd name="connsiteX145" fmla="*/ 1266825 w 1681551"/>
                <a:gd name="connsiteY145" fmla="*/ 403225 h 866775"/>
                <a:gd name="connsiteX146" fmla="*/ 1247775 w 1681551"/>
                <a:gd name="connsiteY146" fmla="*/ 415925 h 866775"/>
                <a:gd name="connsiteX147" fmla="*/ 1238250 w 1681551"/>
                <a:gd name="connsiteY147" fmla="*/ 425450 h 866775"/>
                <a:gd name="connsiteX148" fmla="*/ 1216025 w 1681551"/>
                <a:gd name="connsiteY148" fmla="*/ 438150 h 866775"/>
                <a:gd name="connsiteX149" fmla="*/ 1190625 w 1681551"/>
                <a:gd name="connsiteY149" fmla="*/ 454025 h 866775"/>
                <a:gd name="connsiteX150" fmla="*/ 1155700 w 1681551"/>
                <a:gd name="connsiteY150" fmla="*/ 466725 h 866775"/>
                <a:gd name="connsiteX151" fmla="*/ 1136650 w 1681551"/>
                <a:gd name="connsiteY151" fmla="*/ 473075 h 866775"/>
                <a:gd name="connsiteX152" fmla="*/ 1092200 w 1681551"/>
                <a:gd name="connsiteY152" fmla="*/ 485775 h 866775"/>
                <a:gd name="connsiteX153" fmla="*/ 1076325 w 1681551"/>
                <a:gd name="connsiteY153" fmla="*/ 488950 h 866775"/>
                <a:gd name="connsiteX154" fmla="*/ 1066800 w 1681551"/>
                <a:gd name="connsiteY154" fmla="*/ 492125 h 866775"/>
                <a:gd name="connsiteX155" fmla="*/ 1031875 w 1681551"/>
                <a:gd name="connsiteY155" fmla="*/ 498475 h 866775"/>
                <a:gd name="connsiteX156" fmla="*/ 952500 w 1681551"/>
                <a:gd name="connsiteY156" fmla="*/ 508000 h 866775"/>
                <a:gd name="connsiteX157" fmla="*/ 879475 w 1681551"/>
                <a:gd name="connsiteY157" fmla="*/ 504825 h 866775"/>
                <a:gd name="connsiteX158" fmla="*/ 777875 w 1681551"/>
                <a:gd name="connsiteY158" fmla="*/ 498475 h 866775"/>
                <a:gd name="connsiteX159" fmla="*/ 730250 w 1681551"/>
                <a:gd name="connsiteY159" fmla="*/ 492125 h 866775"/>
                <a:gd name="connsiteX160" fmla="*/ 708025 w 1681551"/>
                <a:gd name="connsiteY160" fmla="*/ 488950 h 866775"/>
                <a:gd name="connsiteX161" fmla="*/ 688975 w 1681551"/>
                <a:gd name="connsiteY161" fmla="*/ 485775 h 866775"/>
                <a:gd name="connsiteX162" fmla="*/ 660400 w 1681551"/>
                <a:gd name="connsiteY162" fmla="*/ 482600 h 866775"/>
                <a:gd name="connsiteX163" fmla="*/ 622300 w 1681551"/>
                <a:gd name="connsiteY163" fmla="*/ 476250 h 866775"/>
                <a:gd name="connsiteX164" fmla="*/ 612775 w 1681551"/>
                <a:gd name="connsiteY164" fmla="*/ 473075 h 866775"/>
                <a:gd name="connsiteX165" fmla="*/ 574675 w 1681551"/>
                <a:gd name="connsiteY165" fmla="*/ 466725 h 866775"/>
                <a:gd name="connsiteX166" fmla="*/ 565150 w 1681551"/>
                <a:gd name="connsiteY166" fmla="*/ 463550 h 866775"/>
                <a:gd name="connsiteX167" fmla="*/ 555625 w 1681551"/>
                <a:gd name="connsiteY167" fmla="*/ 457200 h 866775"/>
                <a:gd name="connsiteX168" fmla="*/ 542925 w 1681551"/>
                <a:gd name="connsiteY168" fmla="*/ 450850 h 866775"/>
                <a:gd name="connsiteX169" fmla="*/ 530225 w 1681551"/>
                <a:gd name="connsiteY169" fmla="*/ 441325 h 866775"/>
                <a:gd name="connsiteX170" fmla="*/ 520700 w 1681551"/>
                <a:gd name="connsiteY170" fmla="*/ 438150 h 866775"/>
                <a:gd name="connsiteX171" fmla="*/ 508000 w 1681551"/>
                <a:gd name="connsiteY171" fmla="*/ 431800 h 866775"/>
                <a:gd name="connsiteX172" fmla="*/ 488950 w 1681551"/>
                <a:gd name="connsiteY172" fmla="*/ 415925 h 866775"/>
                <a:gd name="connsiteX173" fmla="*/ 479425 w 1681551"/>
                <a:gd name="connsiteY173" fmla="*/ 409575 h 866775"/>
                <a:gd name="connsiteX174" fmla="*/ 469900 w 1681551"/>
                <a:gd name="connsiteY174" fmla="*/ 400050 h 866775"/>
                <a:gd name="connsiteX175" fmla="*/ 434975 w 1681551"/>
                <a:gd name="connsiteY175" fmla="*/ 368300 h 866775"/>
                <a:gd name="connsiteX176" fmla="*/ 412750 w 1681551"/>
                <a:gd name="connsiteY176" fmla="*/ 349250 h 866775"/>
                <a:gd name="connsiteX177" fmla="*/ 390525 w 1681551"/>
                <a:gd name="connsiteY177" fmla="*/ 327025 h 866775"/>
                <a:gd name="connsiteX178" fmla="*/ 381000 w 1681551"/>
                <a:gd name="connsiteY178" fmla="*/ 317500 h 866775"/>
                <a:gd name="connsiteX179" fmla="*/ 371475 w 1681551"/>
                <a:gd name="connsiteY179" fmla="*/ 304800 h 866775"/>
                <a:gd name="connsiteX180" fmla="*/ 349250 w 1681551"/>
                <a:gd name="connsiteY180" fmla="*/ 282575 h 866775"/>
                <a:gd name="connsiteX181" fmla="*/ 336550 w 1681551"/>
                <a:gd name="connsiteY181" fmla="*/ 266700 h 866775"/>
                <a:gd name="connsiteX182" fmla="*/ 323850 w 1681551"/>
                <a:gd name="connsiteY182" fmla="*/ 254000 h 866775"/>
                <a:gd name="connsiteX183" fmla="*/ 314325 w 1681551"/>
                <a:gd name="connsiteY183" fmla="*/ 241300 h 866775"/>
                <a:gd name="connsiteX184" fmla="*/ 301625 w 1681551"/>
                <a:gd name="connsiteY184" fmla="*/ 231775 h 866775"/>
                <a:gd name="connsiteX185" fmla="*/ 292100 w 1681551"/>
                <a:gd name="connsiteY185" fmla="*/ 219075 h 866775"/>
                <a:gd name="connsiteX186" fmla="*/ 273050 w 1681551"/>
                <a:gd name="connsiteY186" fmla="*/ 200025 h 866775"/>
                <a:gd name="connsiteX187" fmla="*/ 260350 w 1681551"/>
                <a:gd name="connsiteY187" fmla="*/ 190500 h 866775"/>
                <a:gd name="connsiteX188" fmla="*/ 247650 w 1681551"/>
                <a:gd name="connsiteY188" fmla="*/ 171450 h 866775"/>
                <a:gd name="connsiteX189" fmla="*/ 231775 w 1681551"/>
                <a:gd name="connsiteY189" fmla="*/ 146050 h 866775"/>
                <a:gd name="connsiteX190" fmla="*/ 222250 w 1681551"/>
                <a:gd name="connsiteY190" fmla="*/ 136525 h 866775"/>
                <a:gd name="connsiteX191" fmla="*/ 209550 w 1681551"/>
                <a:gd name="connsiteY191" fmla="*/ 117475 h 866775"/>
                <a:gd name="connsiteX192" fmla="*/ 192913 w 1681551"/>
                <a:gd name="connsiteY192" fmla="*/ 114681 h 866775"/>
                <a:gd name="connsiteX193" fmla="*/ 185166 w 1681551"/>
                <a:gd name="connsiteY193" fmla="*/ 106934 h 866775"/>
                <a:gd name="connsiteX194" fmla="*/ 171703 w 1681551"/>
                <a:gd name="connsiteY194" fmla="*/ 95631 h 866775"/>
                <a:gd name="connsiteX195" fmla="*/ 159003 w 1681551"/>
                <a:gd name="connsiteY195" fmla="*/ 82169 h 866775"/>
                <a:gd name="connsiteX196" fmla="*/ 142875 w 1681551"/>
                <a:gd name="connsiteY196" fmla="*/ 66675 h 866775"/>
                <a:gd name="connsiteX197" fmla="*/ 133350 w 1681551"/>
                <a:gd name="connsiteY197" fmla="*/ 60325 h 866775"/>
                <a:gd name="connsiteX198" fmla="*/ 111125 w 1681551"/>
                <a:gd name="connsiteY198" fmla="*/ 31750 h 866775"/>
                <a:gd name="connsiteX199" fmla="*/ 107950 w 1681551"/>
                <a:gd name="connsiteY199" fmla="*/ 22225 h 866775"/>
                <a:gd name="connsiteX200" fmla="*/ 98425 w 1681551"/>
                <a:gd name="connsiteY200" fmla="*/ 12700 h 866775"/>
                <a:gd name="connsiteX201" fmla="*/ 79375 w 1681551"/>
                <a:gd name="connsiteY201" fmla="*/ 0 h 866775"/>
                <a:gd name="connsiteX202" fmla="*/ 69850 w 1681551"/>
                <a:gd name="connsiteY202" fmla="*/ 3175 h 866775"/>
                <a:gd name="connsiteX203" fmla="*/ 0 w 1681551"/>
                <a:gd name="connsiteY203" fmla="*/ 9525 h 866775"/>
                <a:gd name="connsiteX0" fmla="*/ 0 w 1681551"/>
                <a:gd name="connsiteY0" fmla="*/ 9525 h 866775"/>
                <a:gd name="connsiteX1" fmla="*/ 0 w 1681551"/>
                <a:gd name="connsiteY1" fmla="*/ 9525 h 866775"/>
                <a:gd name="connsiteX2" fmla="*/ 12700 w 1681551"/>
                <a:gd name="connsiteY2" fmla="*/ 47625 h 866775"/>
                <a:gd name="connsiteX3" fmla="*/ 19050 w 1681551"/>
                <a:gd name="connsiteY3" fmla="*/ 57150 h 866775"/>
                <a:gd name="connsiteX4" fmla="*/ 28575 w 1681551"/>
                <a:gd name="connsiteY4" fmla="*/ 85725 h 866775"/>
                <a:gd name="connsiteX5" fmla="*/ 31750 w 1681551"/>
                <a:gd name="connsiteY5" fmla="*/ 95250 h 866775"/>
                <a:gd name="connsiteX6" fmla="*/ 41275 w 1681551"/>
                <a:gd name="connsiteY6" fmla="*/ 114300 h 866775"/>
                <a:gd name="connsiteX7" fmla="*/ 47625 w 1681551"/>
                <a:gd name="connsiteY7" fmla="*/ 123825 h 866775"/>
                <a:gd name="connsiteX8" fmla="*/ 53975 w 1681551"/>
                <a:gd name="connsiteY8" fmla="*/ 142875 h 866775"/>
                <a:gd name="connsiteX9" fmla="*/ 60325 w 1681551"/>
                <a:gd name="connsiteY9" fmla="*/ 152400 h 866775"/>
                <a:gd name="connsiteX10" fmla="*/ 66675 w 1681551"/>
                <a:gd name="connsiteY10" fmla="*/ 171450 h 866775"/>
                <a:gd name="connsiteX11" fmla="*/ 73025 w 1681551"/>
                <a:gd name="connsiteY11" fmla="*/ 190500 h 866775"/>
                <a:gd name="connsiteX12" fmla="*/ 79757 w 1681551"/>
                <a:gd name="connsiteY12" fmla="*/ 203581 h 866775"/>
                <a:gd name="connsiteX13" fmla="*/ 90044 w 1681551"/>
                <a:gd name="connsiteY13" fmla="*/ 214884 h 866775"/>
                <a:gd name="connsiteX14" fmla="*/ 96393 w 1681551"/>
                <a:gd name="connsiteY14" fmla="*/ 227966 h 866775"/>
                <a:gd name="connsiteX15" fmla="*/ 106681 w 1681551"/>
                <a:gd name="connsiteY15" fmla="*/ 241047 h 866775"/>
                <a:gd name="connsiteX16" fmla="*/ 116459 w 1681551"/>
                <a:gd name="connsiteY16" fmla="*/ 248665 h 866775"/>
                <a:gd name="connsiteX17" fmla="*/ 124587 w 1681551"/>
                <a:gd name="connsiteY17" fmla="*/ 261747 h 866775"/>
                <a:gd name="connsiteX18" fmla="*/ 136525 w 1681551"/>
                <a:gd name="connsiteY18" fmla="*/ 276225 h 866775"/>
                <a:gd name="connsiteX19" fmla="*/ 149225 w 1681551"/>
                <a:gd name="connsiteY19" fmla="*/ 295275 h 866775"/>
                <a:gd name="connsiteX20" fmla="*/ 158750 w 1681551"/>
                <a:gd name="connsiteY20" fmla="*/ 304800 h 866775"/>
                <a:gd name="connsiteX21" fmla="*/ 177800 w 1681551"/>
                <a:gd name="connsiteY21" fmla="*/ 333375 h 866775"/>
                <a:gd name="connsiteX22" fmla="*/ 184150 w 1681551"/>
                <a:gd name="connsiteY22" fmla="*/ 342900 h 866775"/>
                <a:gd name="connsiteX23" fmla="*/ 190500 w 1681551"/>
                <a:gd name="connsiteY23" fmla="*/ 352425 h 866775"/>
                <a:gd name="connsiteX24" fmla="*/ 200025 w 1681551"/>
                <a:gd name="connsiteY24" fmla="*/ 371475 h 866775"/>
                <a:gd name="connsiteX25" fmla="*/ 203200 w 1681551"/>
                <a:gd name="connsiteY25" fmla="*/ 381000 h 866775"/>
                <a:gd name="connsiteX26" fmla="*/ 212725 w 1681551"/>
                <a:gd name="connsiteY26" fmla="*/ 390525 h 866775"/>
                <a:gd name="connsiteX27" fmla="*/ 225425 w 1681551"/>
                <a:gd name="connsiteY27" fmla="*/ 409575 h 866775"/>
                <a:gd name="connsiteX28" fmla="*/ 231775 w 1681551"/>
                <a:gd name="connsiteY28" fmla="*/ 419100 h 866775"/>
                <a:gd name="connsiteX29" fmla="*/ 234950 w 1681551"/>
                <a:gd name="connsiteY29" fmla="*/ 428625 h 866775"/>
                <a:gd name="connsiteX30" fmla="*/ 257175 w 1681551"/>
                <a:gd name="connsiteY30" fmla="*/ 447675 h 866775"/>
                <a:gd name="connsiteX31" fmla="*/ 282575 w 1681551"/>
                <a:gd name="connsiteY31" fmla="*/ 469900 h 866775"/>
                <a:gd name="connsiteX32" fmla="*/ 288925 w 1681551"/>
                <a:gd name="connsiteY32" fmla="*/ 479425 h 866775"/>
                <a:gd name="connsiteX33" fmla="*/ 307975 w 1681551"/>
                <a:gd name="connsiteY33" fmla="*/ 492125 h 866775"/>
                <a:gd name="connsiteX34" fmla="*/ 323850 w 1681551"/>
                <a:gd name="connsiteY34" fmla="*/ 511175 h 866775"/>
                <a:gd name="connsiteX35" fmla="*/ 336550 w 1681551"/>
                <a:gd name="connsiteY35" fmla="*/ 530225 h 866775"/>
                <a:gd name="connsiteX36" fmla="*/ 342900 w 1681551"/>
                <a:gd name="connsiteY36" fmla="*/ 539750 h 866775"/>
                <a:gd name="connsiteX37" fmla="*/ 352425 w 1681551"/>
                <a:gd name="connsiteY37" fmla="*/ 549275 h 866775"/>
                <a:gd name="connsiteX38" fmla="*/ 365125 w 1681551"/>
                <a:gd name="connsiteY38" fmla="*/ 568325 h 866775"/>
                <a:gd name="connsiteX39" fmla="*/ 371475 w 1681551"/>
                <a:gd name="connsiteY39" fmla="*/ 577850 h 866775"/>
                <a:gd name="connsiteX40" fmla="*/ 381000 w 1681551"/>
                <a:gd name="connsiteY40" fmla="*/ 587375 h 866775"/>
                <a:gd name="connsiteX41" fmla="*/ 393700 w 1681551"/>
                <a:gd name="connsiteY41" fmla="*/ 606425 h 866775"/>
                <a:gd name="connsiteX42" fmla="*/ 415925 w 1681551"/>
                <a:gd name="connsiteY42" fmla="*/ 631825 h 866775"/>
                <a:gd name="connsiteX43" fmla="*/ 434975 w 1681551"/>
                <a:gd name="connsiteY43" fmla="*/ 648716 h 866775"/>
                <a:gd name="connsiteX44" fmla="*/ 455168 w 1681551"/>
                <a:gd name="connsiteY44" fmla="*/ 665353 h 866775"/>
                <a:gd name="connsiteX45" fmla="*/ 473075 w 1681551"/>
                <a:gd name="connsiteY45" fmla="*/ 682625 h 866775"/>
                <a:gd name="connsiteX46" fmla="*/ 482600 w 1681551"/>
                <a:gd name="connsiteY46" fmla="*/ 688975 h 866775"/>
                <a:gd name="connsiteX47" fmla="*/ 504825 w 1681551"/>
                <a:gd name="connsiteY47" fmla="*/ 704850 h 866775"/>
                <a:gd name="connsiteX48" fmla="*/ 517525 w 1681551"/>
                <a:gd name="connsiteY48" fmla="*/ 711200 h 866775"/>
                <a:gd name="connsiteX49" fmla="*/ 546100 w 1681551"/>
                <a:gd name="connsiteY49" fmla="*/ 727075 h 866775"/>
                <a:gd name="connsiteX50" fmla="*/ 565150 w 1681551"/>
                <a:gd name="connsiteY50" fmla="*/ 742950 h 866775"/>
                <a:gd name="connsiteX51" fmla="*/ 584200 w 1681551"/>
                <a:gd name="connsiteY51" fmla="*/ 752475 h 866775"/>
                <a:gd name="connsiteX52" fmla="*/ 603250 w 1681551"/>
                <a:gd name="connsiteY52" fmla="*/ 768350 h 866775"/>
                <a:gd name="connsiteX53" fmla="*/ 612775 w 1681551"/>
                <a:gd name="connsiteY53" fmla="*/ 777875 h 866775"/>
                <a:gd name="connsiteX54" fmla="*/ 631825 w 1681551"/>
                <a:gd name="connsiteY54" fmla="*/ 790575 h 866775"/>
                <a:gd name="connsiteX55" fmla="*/ 641350 w 1681551"/>
                <a:gd name="connsiteY55" fmla="*/ 796925 h 866775"/>
                <a:gd name="connsiteX56" fmla="*/ 650875 w 1681551"/>
                <a:gd name="connsiteY56" fmla="*/ 803275 h 866775"/>
                <a:gd name="connsiteX57" fmla="*/ 663575 w 1681551"/>
                <a:gd name="connsiteY57" fmla="*/ 812800 h 866775"/>
                <a:gd name="connsiteX58" fmla="*/ 676275 w 1681551"/>
                <a:gd name="connsiteY58" fmla="*/ 819150 h 866775"/>
                <a:gd name="connsiteX59" fmla="*/ 685800 w 1681551"/>
                <a:gd name="connsiteY59" fmla="*/ 825500 h 866775"/>
                <a:gd name="connsiteX60" fmla="*/ 698500 w 1681551"/>
                <a:gd name="connsiteY60" fmla="*/ 831850 h 866775"/>
                <a:gd name="connsiteX61" fmla="*/ 733425 w 1681551"/>
                <a:gd name="connsiteY61" fmla="*/ 850900 h 866775"/>
                <a:gd name="connsiteX62" fmla="*/ 746125 w 1681551"/>
                <a:gd name="connsiteY62" fmla="*/ 854075 h 866775"/>
                <a:gd name="connsiteX63" fmla="*/ 755650 w 1681551"/>
                <a:gd name="connsiteY63" fmla="*/ 860425 h 866775"/>
                <a:gd name="connsiteX64" fmla="*/ 784225 w 1681551"/>
                <a:gd name="connsiteY64" fmla="*/ 866775 h 866775"/>
                <a:gd name="connsiteX65" fmla="*/ 955675 w 1681551"/>
                <a:gd name="connsiteY65" fmla="*/ 860425 h 866775"/>
                <a:gd name="connsiteX66" fmla="*/ 987425 w 1681551"/>
                <a:gd name="connsiteY66" fmla="*/ 854075 h 866775"/>
                <a:gd name="connsiteX67" fmla="*/ 1022350 w 1681551"/>
                <a:gd name="connsiteY67" fmla="*/ 847725 h 866775"/>
                <a:gd name="connsiteX68" fmla="*/ 1050925 w 1681551"/>
                <a:gd name="connsiteY68" fmla="*/ 831850 h 866775"/>
                <a:gd name="connsiteX69" fmla="*/ 1060450 w 1681551"/>
                <a:gd name="connsiteY69" fmla="*/ 822325 h 866775"/>
                <a:gd name="connsiteX70" fmla="*/ 1079500 w 1681551"/>
                <a:gd name="connsiteY70" fmla="*/ 812800 h 866775"/>
                <a:gd name="connsiteX71" fmla="*/ 1098550 w 1681551"/>
                <a:gd name="connsiteY71" fmla="*/ 796925 h 866775"/>
                <a:gd name="connsiteX72" fmla="*/ 1117600 w 1681551"/>
                <a:gd name="connsiteY72" fmla="*/ 784225 h 866775"/>
                <a:gd name="connsiteX73" fmla="*/ 1127125 w 1681551"/>
                <a:gd name="connsiteY73" fmla="*/ 777875 h 866775"/>
                <a:gd name="connsiteX74" fmla="*/ 1133475 w 1681551"/>
                <a:gd name="connsiteY74" fmla="*/ 768350 h 866775"/>
                <a:gd name="connsiteX75" fmla="*/ 1162050 w 1681551"/>
                <a:gd name="connsiteY75" fmla="*/ 742950 h 866775"/>
                <a:gd name="connsiteX76" fmla="*/ 1168400 w 1681551"/>
                <a:gd name="connsiteY76" fmla="*/ 733425 h 866775"/>
                <a:gd name="connsiteX77" fmla="*/ 1187450 w 1681551"/>
                <a:gd name="connsiteY77" fmla="*/ 714375 h 866775"/>
                <a:gd name="connsiteX78" fmla="*/ 1193800 w 1681551"/>
                <a:gd name="connsiteY78" fmla="*/ 704850 h 866775"/>
                <a:gd name="connsiteX79" fmla="*/ 1212850 w 1681551"/>
                <a:gd name="connsiteY79" fmla="*/ 682625 h 866775"/>
                <a:gd name="connsiteX80" fmla="*/ 1231900 w 1681551"/>
                <a:gd name="connsiteY80" fmla="*/ 654050 h 866775"/>
                <a:gd name="connsiteX81" fmla="*/ 1263650 w 1681551"/>
                <a:gd name="connsiteY81" fmla="*/ 606425 h 866775"/>
                <a:gd name="connsiteX82" fmla="*/ 1276350 w 1681551"/>
                <a:gd name="connsiteY82" fmla="*/ 587375 h 866775"/>
                <a:gd name="connsiteX83" fmla="*/ 1282700 w 1681551"/>
                <a:gd name="connsiteY83" fmla="*/ 577850 h 866775"/>
                <a:gd name="connsiteX84" fmla="*/ 1292225 w 1681551"/>
                <a:gd name="connsiteY84" fmla="*/ 568325 h 866775"/>
                <a:gd name="connsiteX85" fmla="*/ 1304925 w 1681551"/>
                <a:gd name="connsiteY85" fmla="*/ 549275 h 866775"/>
                <a:gd name="connsiteX86" fmla="*/ 1311275 w 1681551"/>
                <a:gd name="connsiteY86" fmla="*/ 539750 h 866775"/>
                <a:gd name="connsiteX87" fmla="*/ 1320800 w 1681551"/>
                <a:gd name="connsiteY87" fmla="*/ 530225 h 866775"/>
                <a:gd name="connsiteX88" fmla="*/ 1333500 w 1681551"/>
                <a:gd name="connsiteY88" fmla="*/ 511175 h 866775"/>
                <a:gd name="connsiteX89" fmla="*/ 1346200 w 1681551"/>
                <a:gd name="connsiteY89" fmla="*/ 492125 h 866775"/>
                <a:gd name="connsiteX90" fmla="*/ 1352550 w 1681551"/>
                <a:gd name="connsiteY90" fmla="*/ 482600 h 866775"/>
                <a:gd name="connsiteX91" fmla="*/ 1362075 w 1681551"/>
                <a:gd name="connsiteY91" fmla="*/ 473075 h 866775"/>
                <a:gd name="connsiteX92" fmla="*/ 1374775 w 1681551"/>
                <a:gd name="connsiteY92" fmla="*/ 454025 h 866775"/>
                <a:gd name="connsiteX93" fmla="*/ 1381125 w 1681551"/>
                <a:gd name="connsiteY93" fmla="*/ 444500 h 866775"/>
                <a:gd name="connsiteX94" fmla="*/ 1412875 w 1681551"/>
                <a:gd name="connsiteY94" fmla="*/ 396875 h 866775"/>
                <a:gd name="connsiteX95" fmla="*/ 1419225 w 1681551"/>
                <a:gd name="connsiteY95" fmla="*/ 387350 h 866775"/>
                <a:gd name="connsiteX96" fmla="*/ 1425575 w 1681551"/>
                <a:gd name="connsiteY96" fmla="*/ 377825 h 866775"/>
                <a:gd name="connsiteX97" fmla="*/ 1435100 w 1681551"/>
                <a:gd name="connsiteY97" fmla="*/ 368300 h 866775"/>
                <a:gd name="connsiteX98" fmla="*/ 1447800 w 1681551"/>
                <a:gd name="connsiteY98" fmla="*/ 349250 h 866775"/>
                <a:gd name="connsiteX99" fmla="*/ 1454150 w 1681551"/>
                <a:gd name="connsiteY99" fmla="*/ 339725 h 866775"/>
                <a:gd name="connsiteX100" fmla="*/ 1470025 w 1681551"/>
                <a:gd name="connsiteY100" fmla="*/ 320675 h 866775"/>
                <a:gd name="connsiteX101" fmla="*/ 1479550 w 1681551"/>
                <a:gd name="connsiteY101" fmla="*/ 311150 h 866775"/>
                <a:gd name="connsiteX102" fmla="*/ 1485900 w 1681551"/>
                <a:gd name="connsiteY102" fmla="*/ 301625 h 866775"/>
                <a:gd name="connsiteX103" fmla="*/ 1495425 w 1681551"/>
                <a:gd name="connsiteY103" fmla="*/ 292100 h 866775"/>
                <a:gd name="connsiteX104" fmla="*/ 1501775 w 1681551"/>
                <a:gd name="connsiteY104" fmla="*/ 282575 h 866775"/>
                <a:gd name="connsiteX105" fmla="*/ 1511300 w 1681551"/>
                <a:gd name="connsiteY105" fmla="*/ 273050 h 866775"/>
                <a:gd name="connsiteX106" fmla="*/ 1517650 w 1681551"/>
                <a:gd name="connsiteY106" fmla="*/ 263525 h 866775"/>
                <a:gd name="connsiteX107" fmla="*/ 1527175 w 1681551"/>
                <a:gd name="connsiteY107" fmla="*/ 254000 h 866775"/>
                <a:gd name="connsiteX108" fmla="*/ 1539875 w 1681551"/>
                <a:gd name="connsiteY108" fmla="*/ 234950 h 866775"/>
                <a:gd name="connsiteX109" fmla="*/ 1546225 w 1681551"/>
                <a:gd name="connsiteY109" fmla="*/ 225425 h 866775"/>
                <a:gd name="connsiteX110" fmla="*/ 1552575 w 1681551"/>
                <a:gd name="connsiteY110" fmla="*/ 215900 h 866775"/>
                <a:gd name="connsiteX111" fmla="*/ 1574800 w 1681551"/>
                <a:gd name="connsiteY111" fmla="*/ 187325 h 866775"/>
                <a:gd name="connsiteX112" fmla="*/ 1606550 w 1681551"/>
                <a:gd name="connsiteY112" fmla="*/ 139700 h 866775"/>
                <a:gd name="connsiteX113" fmla="*/ 1612900 w 1681551"/>
                <a:gd name="connsiteY113" fmla="*/ 130175 h 866775"/>
                <a:gd name="connsiteX114" fmla="*/ 1619250 w 1681551"/>
                <a:gd name="connsiteY114" fmla="*/ 120650 h 866775"/>
                <a:gd name="connsiteX115" fmla="*/ 1628775 w 1681551"/>
                <a:gd name="connsiteY115" fmla="*/ 101600 h 866775"/>
                <a:gd name="connsiteX116" fmla="*/ 1631950 w 1681551"/>
                <a:gd name="connsiteY116" fmla="*/ 92075 h 866775"/>
                <a:gd name="connsiteX117" fmla="*/ 1644650 w 1681551"/>
                <a:gd name="connsiteY117" fmla="*/ 73025 h 866775"/>
                <a:gd name="connsiteX118" fmla="*/ 1651000 w 1681551"/>
                <a:gd name="connsiteY118" fmla="*/ 53975 h 866775"/>
                <a:gd name="connsiteX119" fmla="*/ 1663700 w 1681551"/>
                <a:gd name="connsiteY119" fmla="*/ 34925 h 866775"/>
                <a:gd name="connsiteX120" fmla="*/ 1666875 w 1681551"/>
                <a:gd name="connsiteY120" fmla="*/ 25400 h 866775"/>
                <a:gd name="connsiteX121" fmla="*/ 1679575 w 1681551"/>
                <a:gd name="connsiteY121" fmla="*/ 6350 h 866775"/>
                <a:gd name="connsiteX122" fmla="*/ 1619250 w 1681551"/>
                <a:gd name="connsiteY122" fmla="*/ 9525 h 866775"/>
                <a:gd name="connsiteX123" fmla="*/ 1609725 w 1681551"/>
                <a:gd name="connsiteY123" fmla="*/ 19050 h 866775"/>
                <a:gd name="connsiteX124" fmla="*/ 1603375 w 1681551"/>
                <a:gd name="connsiteY124" fmla="*/ 28575 h 866775"/>
                <a:gd name="connsiteX125" fmla="*/ 1593850 w 1681551"/>
                <a:gd name="connsiteY125" fmla="*/ 34925 h 866775"/>
                <a:gd name="connsiteX126" fmla="*/ 1577975 w 1681551"/>
                <a:gd name="connsiteY126" fmla="*/ 50800 h 866775"/>
                <a:gd name="connsiteX127" fmla="*/ 1571625 w 1681551"/>
                <a:gd name="connsiteY127" fmla="*/ 60325 h 866775"/>
                <a:gd name="connsiteX128" fmla="*/ 1552575 w 1681551"/>
                <a:gd name="connsiteY128" fmla="*/ 79375 h 866775"/>
                <a:gd name="connsiteX129" fmla="*/ 1543050 w 1681551"/>
                <a:gd name="connsiteY129" fmla="*/ 88900 h 866775"/>
                <a:gd name="connsiteX130" fmla="*/ 1533525 w 1681551"/>
                <a:gd name="connsiteY130" fmla="*/ 98425 h 866775"/>
                <a:gd name="connsiteX131" fmla="*/ 1517650 w 1681551"/>
                <a:gd name="connsiteY131" fmla="*/ 114300 h 866775"/>
                <a:gd name="connsiteX132" fmla="*/ 1511300 w 1681551"/>
                <a:gd name="connsiteY132" fmla="*/ 123825 h 866775"/>
                <a:gd name="connsiteX133" fmla="*/ 1479550 w 1681551"/>
                <a:gd name="connsiteY133" fmla="*/ 155575 h 866775"/>
                <a:gd name="connsiteX134" fmla="*/ 1470025 w 1681551"/>
                <a:gd name="connsiteY134" fmla="*/ 165100 h 866775"/>
                <a:gd name="connsiteX135" fmla="*/ 1460500 w 1681551"/>
                <a:gd name="connsiteY135" fmla="*/ 177800 h 866775"/>
                <a:gd name="connsiteX136" fmla="*/ 1428750 w 1681551"/>
                <a:gd name="connsiteY136" fmla="*/ 209550 h 866775"/>
                <a:gd name="connsiteX137" fmla="*/ 1397000 w 1681551"/>
                <a:gd name="connsiteY137" fmla="*/ 247650 h 866775"/>
                <a:gd name="connsiteX138" fmla="*/ 1381125 w 1681551"/>
                <a:gd name="connsiteY138" fmla="*/ 266700 h 866775"/>
                <a:gd name="connsiteX139" fmla="*/ 1368425 w 1681551"/>
                <a:gd name="connsiteY139" fmla="*/ 288925 h 866775"/>
                <a:gd name="connsiteX140" fmla="*/ 1355725 w 1681551"/>
                <a:gd name="connsiteY140" fmla="*/ 307975 h 866775"/>
                <a:gd name="connsiteX141" fmla="*/ 1339850 w 1681551"/>
                <a:gd name="connsiteY141" fmla="*/ 327025 h 866775"/>
                <a:gd name="connsiteX142" fmla="*/ 1330325 w 1681551"/>
                <a:gd name="connsiteY142" fmla="*/ 342900 h 866775"/>
                <a:gd name="connsiteX143" fmla="*/ 1320800 w 1681551"/>
                <a:gd name="connsiteY143" fmla="*/ 352425 h 866775"/>
                <a:gd name="connsiteX144" fmla="*/ 1295400 w 1681551"/>
                <a:gd name="connsiteY144" fmla="*/ 381000 h 866775"/>
                <a:gd name="connsiteX145" fmla="*/ 1266825 w 1681551"/>
                <a:gd name="connsiteY145" fmla="*/ 403225 h 866775"/>
                <a:gd name="connsiteX146" fmla="*/ 1247775 w 1681551"/>
                <a:gd name="connsiteY146" fmla="*/ 415925 h 866775"/>
                <a:gd name="connsiteX147" fmla="*/ 1238250 w 1681551"/>
                <a:gd name="connsiteY147" fmla="*/ 425450 h 866775"/>
                <a:gd name="connsiteX148" fmla="*/ 1216025 w 1681551"/>
                <a:gd name="connsiteY148" fmla="*/ 438150 h 866775"/>
                <a:gd name="connsiteX149" fmla="*/ 1190625 w 1681551"/>
                <a:gd name="connsiteY149" fmla="*/ 454025 h 866775"/>
                <a:gd name="connsiteX150" fmla="*/ 1155700 w 1681551"/>
                <a:gd name="connsiteY150" fmla="*/ 466725 h 866775"/>
                <a:gd name="connsiteX151" fmla="*/ 1136650 w 1681551"/>
                <a:gd name="connsiteY151" fmla="*/ 473075 h 866775"/>
                <a:gd name="connsiteX152" fmla="*/ 1092200 w 1681551"/>
                <a:gd name="connsiteY152" fmla="*/ 485775 h 866775"/>
                <a:gd name="connsiteX153" fmla="*/ 1076325 w 1681551"/>
                <a:gd name="connsiteY153" fmla="*/ 488950 h 866775"/>
                <a:gd name="connsiteX154" fmla="*/ 1066800 w 1681551"/>
                <a:gd name="connsiteY154" fmla="*/ 492125 h 866775"/>
                <a:gd name="connsiteX155" fmla="*/ 1031875 w 1681551"/>
                <a:gd name="connsiteY155" fmla="*/ 498475 h 866775"/>
                <a:gd name="connsiteX156" fmla="*/ 952500 w 1681551"/>
                <a:gd name="connsiteY156" fmla="*/ 508000 h 866775"/>
                <a:gd name="connsiteX157" fmla="*/ 879475 w 1681551"/>
                <a:gd name="connsiteY157" fmla="*/ 504825 h 866775"/>
                <a:gd name="connsiteX158" fmla="*/ 777875 w 1681551"/>
                <a:gd name="connsiteY158" fmla="*/ 498475 h 866775"/>
                <a:gd name="connsiteX159" fmla="*/ 730250 w 1681551"/>
                <a:gd name="connsiteY159" fmla="*/ 492125 h 866775"/>
                <a:gd name="connsiteX160" fmla="*/ 708025 w 1681551"/>
                <a:gd name="connsiteY160" fmla="*/ 488950 h 866775"/>
                <a:gd name="connsiteX161" fmla="*/ 688975 w 1681551"/>
                <a:gd name="connsiteY161" fmla="*/ 485775 h 866775"/>
                <a:gd name="connsiteX162" fmla="*/ 660400 w 1681551"/>
                <a:gd name="connsiteY162" fmla="*/ 482600 h 866775"/>
                <a:gd name="connsiteX163" fmla="*/ 622300 w 1681551"/>
                <a:gd name="connsiteY163" fmla="*/ 476250 h 866775"/>
                <a:gd name="connsiteX164" fmla="*/ 612775 w 1681551"/>
                <a:gd name="connsiteY164" fmla="*/ 473075 h 866775"/>
                <a:gd name="connsiteX165" fmla="*/ 574675 w 1681551"/>
                <a:gd name="connsiteY165" fmla="*/ 466725 h 866775"/>
                <a:gd name="connsiteX166" fmla="*/ 565150 w 1681551"/>
                <a:gd name="connsiteY166" fmla="*/ 463550 h 866775"/>
                <a:gd name="connsiteX167" fmla="*/ 555625 w 1681551"/>
                <a:gd name="connsiteY167" fmla="*/ 457200 h 866775"/>
                <a:gd name="connsiteX168" fmla="*/ 542925 w 1681551"/>
                <a:gd name="connsiteY168" fmla="*/ 450850 h 866775"/>
                <a:gd name="connsiteX169" fmla="*/ 530225 w 1681551"/>
                <a:gd name="connsiteY169" fmla="*/ 441325 h 866775"/>
                <a:gd name="connsiteX170" fmla="*/ 520700 w 1681551"/>
                <a:gd name="connsiteY170" fmla="*/ 438150 h 866775"/>
                <a:gd name="connsiteX171" fmla="*/ 508000 w 1681551"/>
                <a:gd name="connsiteY171" fmla="*/ 431800 h 866775"/>
                <a:gd name="connsiteX172" fmla="*/ 488950 w 1681551"/>
                <a:gd name="connsiteY172" fmla="*/ 415925 h 866775"/>
                <a:gd name="connsiteX173" fmla="*/ 479425 w 1681551"/>
                <a:gd name="connsiteY173" fmla="*/ 409575 h 866775"/>
                <a:gd name="connsiteX174" fmla="*/ 469900 w 1681551"/>
                <a:gd name="connsiteY174" fmla="*/ 400050 h 866775"/>
                <a:gd name="connsiteX175" fmla="*/ 434975 w 1681551"/>
                <a:gd name="connsiteY175" fmla="*/ 368300 h 866775"/>
                <a:gd name="connsiteX176" fmla="*/ 412750 w 1681551"/>
                <a:gd name="connsiteY176" fmla="*/ 349250 h 866775"/>
                <a:gd name="connsiteX177" fmla="*/ 390525 w 1681551"/>
                <a:gd name="connsiteY177" fmla="*/ 327025 h 866775"/>
                <a:gd name="connsiteX178" fmla="*/ 381000 w 1681551"/>
                <a:gd name="connsiteY178" fmla="*/ 317500 h 866775"/>
                <a:gd name="connsiteX179" fmla="*/ 371475 w 1681551"/>
                <a:gd name="connsiteY179" fmla="*/ 304800 h 866775"/>
                <a:gd name="connsiteX180" fmla="*/ 349250 w 1681551"/>
                <a:gd name="connsiteY180" fmla="*/ 282575 h 866775"/>
                <a:gd name="connsiteX181" fmla="*/ 336550 w 1681551"/>
                <a:gd name="connsiteY181" fmla="*/ 266700 h 866775"/>
                <a:gd name="connsiteX182" fmla="*/ 323850 w 1681551"/>
                <a:gd name="connsiteY182" fmla="*/ 254000 h 866775"/>
                <a:gd name="connsiteX183" fmla="*/ 314325 w 1681551"/>
                <a:gd name="connsiteY183" fmla="*/ 241300 h 866775"/>
                <a:gd name="connsiteX184" fmla="*/ 301625 w 1681551"/>
                <a:gd name="connsiteY184" fmla="*/ 231775 h 866775"/>
                <a:gd name="connsiteX185" fmla="*/ 292100 w 1681551"/>
                <a:gd name="connsiteY185" fmla="*/ 219075 h 866775"/>
                <a:gd name="connsiteX186" fmla="*/ 273050 w 1681551"/>
                <a:gd name="connsiteY186" fmla="*/ 200025 h 866775"/>
                <a:gd name="connsiteX187" fmla="*/ 260350 w 1681551"/>
                <a:gd name="connsiteY187" fmla="*/ 190500 h 866775"/>
                <a:gd name="connsiteX188" fmla="*/ 247650 w 1681551"/>
                <a:gd name="connsiteY188" fmla="*/ 171450 h 866775"/>
                <a:gd name="connsiteX189" fmla="*/ 231775 w 1681551"/>
                <a:gd name="connsiteY189" fmla="*/ 146050 h 866775"/>
                <a:gd name="connsiteX190" fmla="*/ 222250 w 1681551"/>
                <a:gd name="connsiteY190" fmla="*/ 136525 h 866775"/>
                <a:gd name="connsiteX191" fmla="*/ 202438 w 1681551"/>
                <a:gd name="connsiteY191" fmla="*/ 124588 h 866775"/>
                <a:gd name="connsiteX192" fmla="*/ 192913 w 1681551"/>
                <a:gd name="connsiteY192" fmla="*/ 114681 h 866775"/>
                <a:gd name="connsiteX193" fmla="*/ 185166 w 1681551"/>
                <a:gd name="connsiteY193" fmla="*/ 106934 h 866775"/>
                <a:gd name="connsiteX194" fmla="*/ 171703 w 1681551"/>
                <a:gd name="connsiteY194" fmla="*/ 95631 h 866775"/>
                <a:gd name="connsiteX195" fmla="*/ 159003 w 1681551"/>
                <a:gd name="connsiteY195" fmla="*/ 82169 h 866775"/>
                <a:gd name="connsiteX196" fmla="*/ 142875 w 1681551"/>
                <a:gd name="connsiteY196" fmla="*/ 66675 h 866775"/>
                <a:gd name="connsiteX197" fmla="*/ 133350 w 1681551"/>
                <a:gd name="connsiteY197" fmla="*/ 60325 h 866775"/>
                <a:gd name="connsiteX198" fmla="*/ 111125 w 1681551"/>
                <a:gd name="connsiteY198" fmla="*/ 31750 h 866775"/>
                <a:gd name="connsiteX199" fmla="*/ 107950 w 1681551"/>
                <a:gd name="connsiteY199" fmla="*/ 22225 h 866775"/>
                <a:gd name="connsiteX200" fmla="*/ 98425 w 1681551"/>
                <a:gd name="connsiteY200" fmla="*/ 12700 h 866775"/>
                <a:gd name="connsiteX201" fmla="*/ 79375 w 1681551"/>
                <a:gd name="connsiteY201" fmla="*/ 0 h 866775"/>
                <a:gd name="connsiteX202" fmla="*/ 69850 w 1681551"/>
                <a:gd name="connsiteY202" fmla="*/ 3175 h 866775"/>
                <a:gd name="connsiteX203" fmla="*/ 0 w 1681551"/>
                <a:gd name="connsiteY203" fmla="*/ 9525 h 866775"/>
                <a:gd name="connsiteX0" fmla="*/ 0 w 1681551"/>
                <a:gd name="connsiteY0" fmla="*/ 9525 h 866775"/>
                <a:gd name="connsiteX1" fmla="*/ 0 w 1681551"/>
                <a:gd name="connsiteY1" fmla="*/ 9525 h 866775"/>
                <a:gd name="connsiteX2" fmla="*/ 12700 w 1681551"/>
                <a:gd name="connsiteY2" fmla="*/ 47625 h 866775"/>
                <a:gd name="connsiteX3" fmla="*/ 19050 w 1681551"/>
                <a:gd name="connsiteY3" fmla="*/ 57150 h 866775"/>
                <a:gd name="connsiteX4" fmla="*/ 28575 w 1681551"/>
                <a:gd name="connsiteY4" fmla="*/ 85725 h 866775"/>
                <a:gd name="connsiteX5" fmla="*/ 31750 w 1681551"/>
                <a:gd name="connsiteY5" fmla="*/ 95250 h 866775"/>
                <a:gd name="connsiteX6" fmla="*/ 41275 w 1681551"/>
                <a:gd name="connsiteY6" fmla="*/ 114300 h 866775"/>
                <a:gd name="connsiteX7" fmla="*/ 47625 w 1681551"/>
                <a:gd name="connsiteY7" fmla="*/ 123825 h 866775"/>
                <a:gd name="connsiteX8" fmla="*/ 53975 w 1681551"/>
                <a:gd name="connsiteY8" fmla="*/ 142875 h 866775"/>
                <a:gd name="connsiteX9" fmla="*/ 60325 w 1681551"/>
                <a:gd name="connsiteY9" fmla="*/ 152400 h 866775"/>
                <a:gd name="connsiteX10" fmla="*/ 66675 w 1681551"/>
                <a:gd name="connsiteY10" fmla="*/ 171450 h 866775"/>
                <a:gd name="connsiteX11" fmla="*/ 73025 w 1681551"/>
                <a:gd name="connsiteY11" fmla="*/ 190500 h 866775"/>
                <a:gd name="connsiteX12" fmla="*/ 79757 w 1681551"/>
                <a:gd name="connsiteY12" fmla="*/ 203581 h 866775"/>
                <a:gd name="connsiteX13" fmla="*/ 90044 w 1681551"/>
                <a:gd name="connsiteY13" fmla="*/ 214884 h 866775"/>
                <a:gd name="connsiteX14" fmla="*/ 96393 w 1681551"/>
                <a:gd name="connsiteY14" fmla="*/ 227966 h 866775"/>
                <a:gd name="connsiteX15" fmla="*/ 106681 w 1681551"/>
                <a:gd name="connsiteY15" fmla="*/ 241047 h 866775"/>
                <a:gd name="connsiteX16" fmla="*/ 116459 w 1681551"/>
                <a:gd name="connsiteY16" fmla="*/ 248665 h 866775"/>
                <a:gd name="connsiteX17" fmla="*/ 124587 w 1681551"/>
                <a:gd name="connsiteY17" fmla="*/ 261747 h 866775"/>
                <a:gd name="connsiteX18" fmla="*/ 136525 w 1681551"/>
                <a:gd name="connsiteY18" fmla="*/ 276225 h 866775"/>
                <a:gd name="connsiteX19" fmla="*/ 149225 w 1681551"/>
                <a:gd name="connsiteY19" fmla="*/ 295275 h 866775"/>
                <a:gd name="connsiteX20" fmla="*/ 158750 w 1681551"/>
                <a:gd name="connsiteY20" fmla="*/ 304800 h 866775"/>
                <a:gd name="connsiteX21" fmla="*/ 177800 w 1681551"/>
                <a:gd name="connsiteY21" fmla="*/ 333375 h 866775"/>
                <a:gd name="connsiteX22" fmla="*/ 184150 w 1681551"/>
                <a:gd name="connsiteY22" fmla="*/ 342900 h 866775"/>
                <a:gd name="connsiteX23" fmla="*/ 190500 w 1681551"/>
                <a:gd name="connsiteY23" fmla="*/ 352425 h 866775"/>
                <a:gd name="connsiteX24" fmla="*/ 200025 w 1681551"/>
                <a:gd name="connsiteY24" fmla="*/ 371475 h 866775"/>
                <a:gd name="connsiteX25" fmla="*/ 203200 w 1681551"/>
                <a:gd name="connsiteY25" fmla="*/ 381000 h 866775"/>
                <a:gd name="connsiteX26" fmla="*/ 212725 w 1681551"/>
                <a:gd name="connsiteY26" fmla="*/ 390525 h 866775"/>
                <a:gd name="connsiteX27" fmla="*/ 225425 w 1681551"/>
                <a:gd name="connsiteY27" fmla="*/ 409575 h 866775"/>
                <a:gd name="connsiteX28" fmla="*/ 231775 w 1681551"/>
                <a:gd name="connsiteY28" fmla="*/ 419100 h 866775"/>
                <a:gd name="connsiteX29" fmla="*/ 234950 w 1681551"/>
                <a:gd name="connsiteY29" fmla="*/ 428625 h 866775"/>
                <a:gd name="connsiteX30" fmla="*/ 257175 w 1681551"/>
                <a:gd name="connsiteY30" fmla="*/ 447675 h 866775"/>
                <a:gd name="connsiteX31" fmla="*/ 282575 w 1681551"/>
                <a:gd name="connsiteY31" fmla="*/ 469900 h 866775"/>
                <a:gd name="connsiteX32" fmla="*/ 288925 w 1681551"/>
                <a:gd name="connsiteY32" fmla="*/ 479425 h 866775"/>
                <a:gd name="connsiteX33" fmla="*/ 307975 w 1681551"/>
                <a:gd name="connsiteY33" fmla="*/ 492125 h 866775"/>
                <a:gd name="connsiteX34" fmla="*/ 323850 w 1681551"/>
                <a:gd name="connsiteY34" fmla="*/ 511175 h 866775"/>
                <a:gd name="connsiteX35" fmla="*/ 336550 w 1681551"/>
                <a:gd name="connsiteY35" fmla="*/ 530225 h 866775"/>
                <a:gd name="connsiteX36" fmla="*/ 342900 w 1681551"/>
                <a:gd name="connsiteY36" fmla="*/ 539750 h 866775"/>
                <a:gd name="connsiteX37" fmla="*/ 352425 w 1681551"/>
                <a:gd name="connsiteY37" fmla="*/ 549275 h 866775"/>
                <a:gd name="connsiteX38" fmla="*/ 365125 w 1681551"/>
                <a:gd name="connsiteY38" fmla="*/ 568325 h 866775"/>
                <a:gd name="connsiteX39" fmla="*/ 371475 w 1681551"/>
                <a:gd name="connsiteY39" fmla="*/ 577850 h 866775"/>
                <a:gd name="connsiteX40" fmla="*/ 381000 w 1681551"/>
                <a:gd name="connsiteY40" fmla="*/ 587375 h 866775"/>
                <a:gd name="connsiteX41" fmla="*/ 393700 w 1681551"/>
                <a:gd name="connsiteY41" fmla="*/ 606425 h 866775"/>
                <a:gd name="connsiteX42" fmla="*/ 415925 w 1681551"/>
                <a:gd name="connsiteY42" fmla="*/ 631825 h 866775"/>
                <a:gd name="connsiteX43" fmla="*/ 434975 w 1681551"/>
                <a:gd name="connsiteY43" fmla="*/ 648716 h 866775"/>
                <a:gd name="connsiteX44" fmla="*/ 455168 w 1681551"/>
                <a:gd name="connsiteY44" fmla="*/ 665353 h 866775"/>
                <a:gd name="connsiteX45" fmla="*/ 473075 w 1681551"/>
                <a:gd name="connsiteY45" fmla="*/ 682625 h 866775"/>
                <a:gd name="connsiteX46" fmla="*/ 482600 w 1681551"/>
                <a:gd name="connsiteY46" fmla="*/ 688975 h 866775"/>
                <a:gd name="connsiteX47" fmla="*/ 504825 w 1681551"/>
                <a:gd name="connsiteY47" fmla="*/ 704850 h 866775"/>
                <a:gd name="connsiteX48" fmla="*/ 517525 w 1681551"/>
                <a:gd name="connsiteY48" fmla="*/ 711200 h 866775"/>
                <a:gd name="connsiteX49" fmla="*/ 546100 w 1681551"/>
                <a:gd name="connsiteY49" fmla="*/ 727075 h 866775"/>
                <a:gd name="connsiteX50" fmla="*/ 565150 w 1681551"/>
                <a:gd name="connsiteY50" fmla="*/ 742950 h 866775"/>
                <a:gd name="connsiteX51" fmla="*/ 584200 w 1681551"/>
                <a:gd name="connsiteY51" fmla="*/ 752475 h 866775"/>
                <a:gd name="connsiteX52" fmla="*/ 603250 w 1681551"/>
                <a:gd name="connsiteY52" fmla="*/ 768350 h 866775"/>
                <a:gd name="connsiteX53" fmla="*/ 612775 w 1681551"/>
                <a:gd name="connsiteY53" fmla="*/ 777875 h 866775"/>
                <a:gd name="connsiteX54" fmla="*/ 631825 w 1681551"/>
                <a:gd name="connsiteY54" fmla="*/ 790575 h 866775"/>
                <a:gd name="connsiteX55" fmla="*/ 641350 w 1681551"/>
                <a:gd name="connsiteY55" fmla="*/ 796925 h 866775"/>
                <a:gd name="connsiteX56" fmla="*/ 650875 w 1681551"/>
                <a:gd name="connsiteY56" fmla="*/ 803275 h 866775"/>
                <a:gd name="connsiteX57" fmla="*/ 663575 w 1681551"/>
                <a:gd name="connsiteY57" fmla="*/ 812800 h 866775"/>
                <a:gd name="connsiteX58" fmla="*/ 676275 w 1681551"/>
                <a:gd name="connsiteY58" fmla="*/ 819150 h 866775"/>
                <a:gd name="connsiteX59" fmla="*/ 685800 w 1681551"/>
                <a:gd name="connsiteY59" fmla="*/ 825500 h 866775"/>
                <a:gd name="connsiteX60" fmla="*/ 698500 w 1681551"/>
                <a:gd name="connsiteY60" fmla="*/ 831850 h 866775"/>
                <a:gd name="connsiteX61" fmla="*/ 733425 w 1681551"/>
                <a:gd name="connsiteY61" fmla="*/ 850900 h 866775"/>
                <a:gd name="connsiteX62" fmla="*/ 746125 w 1681551"/>
                <a:gd name="connsiteY62" fmla="*/ 854075 h 866775"/>
                <a:gd name="connsiteX63" fmla="*/ 755650 w 1681551"/>
                <a:gd name="connsiteY63" fmla="*/ 860425 h 866775"/>
                <a:gd name="connsiteX64" fmla="*/ 784225 w 1681551"/>
                <a:gd name="connsiteY64" fmla="*/ 866775 h 866775"/>
                <a:gd name="connsiteX65" fmla="*/ 955675 w 1681551"/>
                <a:gd name="connsiteY65" fmla="*/ 860425 h 866775"/>
                <a:gd name="connsiteX66" fmla="*/ 987425 w 1681551"/>
                <a:gd name="connsiteY66" fmla="*/ 854075 h 866775"/>
                <a:gd name="connsiteX67" fmla="*/ 1022350 w 1681551"/>
                <a:gd name="connsiteY67" fmla="*/ 847725 h 866775"/>
                <a:gd name="connsiteX68" fmla="*/ 1050925 w 1681551"/>
                <a:gd name="connsiteY68" fmla="*/ 831850 h 866775"/>
                <a:gd name="connsiteX69" fmla="*/ 1060450 w 1681551"/>
                <a:gd name="connsiteY69" fmla="*/ 822325 h 866775"/>
                <a:gd name="connsiteX70" fmla="*/ 1079500 w 1681551"/>
                <a:gd name="connsiteY70" fmla="*/ 812800 h 866775"/>
                <a:gd name="connsiteX71" fmla="*/ 1098550 w 1681551"/>
                <a:gd name="connsiteY71" fmla="*/ 796925 h 866775"/>
                <a:gd name="connsiteX72" fmla="*/ 1117600 w 1681551"/>
                <a:gd name="connsiteY72" fmla="*/ 784225 h 866775"/>
                <a:gd name="connsiteX73" fmla="*/ 1127125 w 1681551"/>
                <a:gd name="connsiteY73" fmla="*/ 777875 h 866775"/>
                <a:gd name="connsiteX74" fmla="*/ 1133475 w 1681551"/>
                <a:gd name="connsiteY74" fmla="*/ 768350 h 866775"/>
                <a:gd name="connsiteX75" fmla="*/ 1162050 w 1681551"/>
                <a:gd name="connsiteY75" fmla="*/ 742950 h 866775"/>
                <a:gd name="connsiteX76" fmla="*/ 1168400 w 1681551"/>
                <a:gd name="connsiteY76" fmla="*/ 733425 h 866775"/>
                <a:gd name="connsiteX77" fmla="*/ 1187450 w 1681551"/>
                <a:gd name="connsiteY77" fmla="*/ 714375 h 866775"/>
                <a:gd name="connsiteX78" fmla="*/ 1193800 w 1681551"/>
                <a:gd name="connsiteY78" fmla="*/ 704850 h 866775"/>
                <a:gd name="connsiteX79" fmla="*/ 1212850 w 1681551"/>
                <a:gd name="connsiteY79" fmla="*/ 682625 h 866775"/>
                <a:gd name="connsiteX80" fmla="*/ 1231900 w 1681551"/>
                <a:gd name="connsiteY80" fmla="*/ 654050 h 866775"/>
                <a:gd name="connsiteX81" fmla="*/ 1263650 w 1681551"/>
                <a:gd name="connsiteY81" fmla="*/ 606425 h 866775"/>
                <a:gd name="connsiteX82" fmla="*/ 1276350 w 1681551"/>
                <a:gd name="connsiteY82" fmla="*/ 587375 h 866775"/>
                <a:gd name="connsiteX83" fmla="*/ 1282700 w 1681551"/>
                <a:gd name="connsiteY83" fmla="*/ 577850 h 866775"/>
                <a:gd name="connsiteX84" fmla="*/ 1292225 w 1681551"/>
                <a:gd name="connsiteY84" fmla="*/ 568325 h 866775"/>
                <a:gd name="connsiteX85" fmla="*/ 1304925 w 1681551"/>
                <a:gd name="connsiteY85" fmla="*/ 549275 h 866775"/>
                <a:gd name="connsiteX86" fmla="*/ 1311275 w 1681551"/>
                <a:gd name="connsiteY86" fmla="*/ 539750 h 866775"/>
                <a:gd name="connsiteX87" fmla="*/ 1320800 w 1681551"/>
                <a:gd name="connsiteY87" fmla="*/ 530225 h 866775"/>
                <a:gd name="connsiteX88" fmla="*/ 1333500 w 1681551"/>
                <a:gd name="connsiteY88" fmla="*/ 511175 h 866775"/>
                <a:gd name="connsiteX89" fmla="*/ 1346200 w 1681551"/>
                <a:gd name="connsiteY89" fmla="*/ 492125 h 866775"/>
                <a:gd name="connsiteX90" fmla="*/ 1352550 w 1681551"/>
                <a:gd name="connsiteY90" fmla="*/ 482600 h 866775"/>
                <a:gd name="connsiteX91" fmla="*/ 1362075 w 1681551"/>
                <a:gd name="connsiteY91" fmla="*/ 473075 h 866775"/>
                <a:gd name="connsiteX92" fmla="*/ 1374775 w 1681551"/>
                <a:gd name="connsiteY92" fmla="*/ 454025 h 866775"/>
                <a:gd name="connsiteX93" fmla="*/ 1381125 w 1681551"/>
                <a:gd name="connsiteY93" fmla="*/ 444500 h 866775"/>
                <a:gd name="connsiteX94" fmla="*/ 1412875 w 1681551"/>
                <a:gd name="connsiteY94" fmla="*/ 396875 h 866775"/>
                <a:gd name="connsiteX95" fmla="*/ 1419225 w 1681551"/>
                <a:gd name="connsiteY95" fmla="*/ 387350 h 866775"/>
                <a:gd name="connsiteX96" fmla="*/ 1425575 w 1681551"/>
                <a:gd name="connsiteY96" fmla="*/ 377825 h 866775"/>
                <a:gd name="connsiteX97" fmla="*/ 1435100 w 1681551"/>
                <a:gd name="connsiteY97" fmla="*/ 368300 h 866775"/>
                <a:gd name="connsiteX98" fmla="*/ 1447800 w 1681551"/>
                <a:gd name="connsiteY98" fmla="*/ 349250 h 866775"/>
                <a:gd name="connsiteX99" fmla="*/ 1454150 w 1681551"/>
                <a:gd name="connsiteY99" fmla="*/ 339725 h 866775"/>
                <a:gd name="connsiteX100" fmla="*/ 1470025 w 1681551"/>
                <a:gd name="connsiteY100" fmla="*/ 320675 h 866775"/>
                <a:gd name="connsiteX101" fmla="*/ 1479550 w 1681551"/>
                <a:gd name="connsiteY101" fmla="*/ 311150 h 866775"/>
                <a:gd name="connsiteX102" fmla="*/ 1485900 w 1681551"/>
                <a:gd name="connsiteY102" fmla="*/ 301625 h 866775"/>
                <a:gd name="connsiteX103" fmla="*/ 1495425 w 1681551"/>
                <a:gd name="connsiteY103" fmla="*/ 292100 h 866775"/>
                <a:gd name="connsiteX104" fmla="*/ 1501775 w 1681551"/>
                <a:gd name="connsiteY104" fmla="*/ 282575 h 866775"/>
                <a:gd name="connsiteX105" fmla="*/ 1511300 w 1681551"/>
                <a:gd name="connsiteY105" fmla="*/ 273050 h 866775"/>
                <a:gd name="connsiteX106" fmla="*/ 1517650 w 1681551"/>
                <a:gd name="connsiteY106" fmla="*/ 263525 h 866775"/>
                <a:gd name="connsiteX107" fmla="*/ 1527175 w 1681551"/>
                <a:gd name="connsiteY107" fmla="*/ 254000 h 866775"/>
                <a:gd name="connsiteX108" fmla="*/ 1539875 w 1681551"/>
                <a:gd name="connsiteY108" fmla="*/ 234950 h 866775"/>
                <a:gd name="connsiteX109" fmla="*/ 1546225 w 1681551"/>
                <a:gd name="connsiteY109" fmla="*/ 225425 h 866775"/>
                <a:gd name="connsiteX110" fmla="*/ 1552575 w 1681551"/>
                <a:gd name="connsiteY110" fmla="*/ 215900 h 866775"/>
                <a:gd name="connsiteX111" fmla="*/ 1574800 w 1681551"/>
                <a:gd name="connsiteY111" fmla="*/ 187325 h 866775"/>
                <a:gd name="connsiteX112" fmla="*/ 1606550 w 1681551"/>
                <a:gd name="connsiteY112" fmla="*/ 139700 h 866775"/>
                <a:gd name="connsiteX113" fmla="*/ 1612900 w 1681551"/>
                <a:gd name="connsiteY113" fmla="*/ 130175 h 866775"/>
                <a:gd name="connsiteX114" fmla="*/ 1619250 w 1681551"/>
                <a:gd name="connsiteY114" fmla="*/ 120650 h 866775"/>
                <a:gd name="connsiteX115" fmla="*/ 1628775 w 1681551"/>
                <a:gd name="connsiteY115" fmla="*/ 101600 h 866775"/>
                <a:gd name="connsiteX116" fmla="*/ 1631950 w 1681551"/>
                <a:gd name="connsiteY116" fmla="*/ 92075 h 866775"/>
                <a:gd name="connsiteX117" fmla="*/ 1644650 w 1681551"/>
                <a:gd name="connsiteY117" fmla="*/ 73025 h 866775"/>
                <a:gd name="connsiteX118" fmla="*/ 1651000 w 1681551"/>
                <a:gd name="connsiteY118" fmla="*/ 53975 h 866775"/>
                <a:gd name="connsiteX119" fmla="*/ 1663700 w 1681551"/>
                <a:gd name="connsiteY119" fmla="*/ 34925 h 866775"/>
                <a:gd name="connsiteX120" fmla="*/ 1666875 w 1681551"/>
                <a:gd name="connsiteY120" fmla="*/ 25400 h 866775"/>
                <a:gd name="connsiteX121" fmla="*/ 1679575 w 1681551"/>
                <a:gd name="connsiteY121" fmla="*/ 6350 h 866775"/>
                <a:gd name="connsiteX122" fmla="*/ 1619250 w 1681551"/>
                <a:gd name="connsiteY122" fmla="*/ 9525 h 866775"/>
                <a:gd name="connsiteX123" fmla="*/ 1609725 w 1681551"/>
                <a:gd name="connsiteY123" fmla="*/ 19050 h 866775"/>
                <a:gd name="connsiteX124" fmla="*/ 1603375 w 1681551"/>
                <a:gd name="connsiteY124" fmla="*/ 28575 h 866775"/>
                <a:gd name="connsiteX125" fmla="*/ 1593850 w 1681551"/>
                <a:gd name="connsiteY125" fmla="*/ 34925 h 866775"/>
                <a:gd name="connsiteX126" fmla="*/ 1577975 w 1681551"/>
                <a:gd name="connsiteY126" fmla="*/ 50800 h 866775"/>
                <a:gd name="connsiteX127" fmla="*/ 1571625 w 1681551"/>
                <a:gd name="connsiteY127" fmla="*/ 60325 h 866775"/>
                <a:gd name="connsiteX128" fmla="*/ 1552575 w 1681551"/>
                <a:gd name="connsiteY128" fmla="*/ 79375 h 866775"/>
                <a:gd name="connsiteX129" fmla="*/ 1543050 w 1681551"/>
                <a:gd name="connsiteY129" fmla="*/ 88900 h 866775"/>
                <a:gd name="connsiteX130" fmla="*/ 1533525 w 1681551"/>
                <a:gd name="connsiteY130" fmla="*/ 98425 h 866775"/>
                <a:gd name="connsiteX131" fmla="*/ 1517650 w 1681551"/>
                <a:gd name="connsiteY131" fmla="*/ 114300 h 866775"/>
                <a:gd name="connsiteX132" fmla="*/ 1511300 w 1681551"/>
                <a:gd name="connsiteY132" fmla="*/ 123825 h 866775"/>
                <a:gd name="connsiteX133" fmla="*/ 1479550 w 1681551"/>
                <a:gd name="connsiteY133" fmla="*/ 155575 h 866775"/>
                <a:gd name="connsiteX134" fmla="*/ 1470025 w 1681551"/>
                <a:gd name="connsiteY134" fmla="*/ 165100 h 866775"/>
                <a:gd name="connsiteX135" fmla="*/ 1460500 w 1681551"/>
                <a:gd name="connsiteY135" fmla="*/ 177800 h 866775"/>
                <a:gd name="connsiteX136" fmla="*/ 1428750 w 1681551"/>
                <a:gd name="connsiteY136" fmla="*/ 209550 h 866775"/>
                <a:gd name="connsiteX137" fmla="*/ 1397000 w 1681551"/>
                <a:gd name="connsiteY137" fmla="*/ 247650 h 866775"/>
                <a:gd name="connsiteX138" fmla="*/ 1381125 w 1681551"/>
                <a:gd name="connsiteY138" fmla="*/ 266700 h 866775"/>
                <a:gd name="connsiteX139" fmla="*/ 1368425 w 1681551"/>
                <a:gd name="connsiteY139" fmla="*/ 288925 h 866775"/>
                <a:gd name="connsiteX140" fmla="*/ 1355725 w 1681551"/>
                <a:gd name="connsiteY140" fmla="*/ 307975 h 866775"/>
                <a:gd name="connsiteX141" fmla="*/ 1339850 w 1681551"/>
                <a:gd name="connsiteY141" fmla="*/ 327025 h 866775"/>
                <a:gd name="connsiteX142" fmla="*/ 1330325 w 1681551"/>
                <a:gd name="connsiteY142" fmla="*/ 342900 h 866775"/>
                <a:gd name="connsiteX143" fmla="*/ 1320800 w 1681551"/>
                <a:gd name="connsiteY143" fmla="*/ 352425 h 866775"/>
                <a:gd name="connsiteX144" fmla="*/ 1295400 w 1681551"/>
                <a:gd name="connsiteY144" fmla="*/ 381000 h 866775"/>
                <a:gd name="connsiteX145" fmla="*/ 1266825 w 1681551"/>
                <a:gd name="connsiteY145" fmla="*/ 403225 h 866775"/>
                <a:gd name="connsiteX146" fmla="*/ 1247775 w 1681551"/>
                <a:gd name="connsiteY146" fmla="*/ 415925 h 866775"/>
                <a:gd name="connsiteX147" fmla="*/ 1238250 w 1681551"/>
                <a:gd name="connsiteY147" fmla="*/ 425450 h 866775"/>
                <a:gd name="connsiteX148" fmla="*/ 1216025 w 1681551"/>
                <a:gd name="connsiteY148" fmla="*/ 438150 h 866775"/>
                <a:gd name="connsiteX149" fmla="*/ 1190625 w 1681551"/>
                <a:gd name="connsiteY149" fmla="*/ 454025 h 866775"/>
                <a:gd name="connsiteX150" fmla="*/ 1155700 w 1681551"/>
                <a:gd name="connsiteY150" fmla="*/ 466725 h 866775"/>
                <a:gd name="connsiteX151" fmla="*/ 1136650 w 1681551"/>
                <a:gd name="connsiteY151" fmla="*/ 473075 h 866775"/>
                <a:gd name="connsiteX152" fmla="*/ 1092200 w 1681551"/>
                <a:gd name="connsiteY152" fmla="*/ 485775 h 866775"/>
                <a:gd name="connsiteX153" fmla="*/ 1076325 w 1681551"/>
                <a:gd name="connsiteY153" fmla="*/ 488950 h 866775"/>
                <a:gd name="connsiteX154" fmla="*/ 1066800 w 1681551"/>
                <a:gd name="connsiteY154" fmla="*/ 492125 h 866775"/>
                <a:gd name="connsiteX155" fmla="*/ 1031875 w 1681551"/>
                <a:gd name="connsiteY155" fmla="*/ 498475 h 866775"/>
                <a:gd name="connsiteX156" fmla="*/ 952500 w 1681551"/>
                <a:gd name="connsiteY156" fmla="*/ 508000 h 866775"/>
                <a:gd name="connsiteX157" fmla="*/ 879475 w 1681551"/>
                <a:gd name="connsiteY157" fmla="*/ 504825 h 866775"/>
                <a:gd name="connsiteX158" fmla="*/ 777875 w 1681551"/>
                <a:gd name="connsiteY158" fmla="*/ 498475 h 866775"/>
                <a:gd name="connsiteX159" fmla="*/ 730250 w 1681551"/>
                <a:gd name="connsiteY159" fmla="*/ 492125 h 866775"/>
                <a:gd name="connsiteX160" fmla="*/ 708025 w 1681551"/>
                <a:gd name="connsiteY160" fmla="*/ 488950 h 866775"/>
                <a:gd name="connsiteX161" fmla="*/ 688975 w 1681551"/>
                <a:gd name="connsiteY161" fmla="*/ 485775 h 866775"/>
                <a:gd name="connsiteX162" fmla="*/ 660400 w 1681551"/>
                <a:gd name="connsiteY162" fmla="*/ 482600 h 866775"/>
                <a:gd name="connsiteX163" fmla="*/ 622300 w 1681551"/>
                <a:gd name="connsiteY163" fmla="*/ 476250 h 866775"/>
                <a:gd name="connsiteX164" fmla="*/ 612775 w 1681551"/>
                <a:gd name="connsiteY164" fmla="*/ 473075 h 866775"/>
                <a:gd name="connsiteX165" fmla="*/ 574675 w 1681551"/>
                <a:gd name="connsiteY165" fmla="*/ 466725 h 866775"/>
                <a:gd name="connsiteX166" fmla="*/ 565150 w 1681551"/>
                <a:gd name="connsiteY166" fmla="*/ 463550 h 866775"/>
                <a:gd name="connsiteX167" fmla="*/ 555625 w 1681551"/>
                <a:gd name="connsiteY167" fmla="*/ 457200 h 866775"/>
                <a:gd name="connsiteX168" fmla="*/ 542925 w 1681551"/>
                <a:gd name="connsiteY168" fmla="*/ 450850 h 866775"/>
                <a:gd name="connsiteX169" fmla="*/ 530225 w 1681551"/>
                <a:gd name="connsiteY169" fmla="*/ 441325 h 866775"/>
                <a:gd name="connsiteX170" fmla="*/ 520700 w 1681551"/>
                <a:gd name="connsiteY170" fmla="*/ 438150 h 866775"/>
                <a:gd name="connsiteX171" fmla="*/ 508000 w 1681551"/>
                <a:gd name="connsiteY171" fmla="*/ 431800 h 866775"/>
                <a:gd name="connsiteX172" fmla="*/ 488950 w 1681551"/>
                <a:gd name="connsiteY172" fmla="*/ 415925 h 866775"/>
                <a:gd name="connsiteX173" fmla="*/ 479425 w 1681551"/>
                <a:gd name="connsiteY173" fmla="*/ 409575 h 866775"/>
                <a:gd name="connsiteX174" fmla="*/ 469900 w 1681551"/>
                <a:gd name="connsiteY174" fmla="*/ 400050 h 866775"/>
                <a:gd name="connsiteX175" fmla="*/ 434975 w 1681551"/>
                <a:gd name="connsiteY175" fmla="*/ 368300 h 866775"/>
                <a:gd name="connsiteX176" fmla="*/ 412750 w 1681551"/>
                <a:gd name="connsiteY176" fmla="*/ 349250 h 866775"/>
                <a:gd name="connsiteX177" fmla="*/ 390525 w 1681551"/>
                <a:gd name="connsiteY177" fmla="*/ 327025 h 866775"/>
                <a:gd name="connsiteX178" fmla="*/ 381000 w 1681551"/>
                <a:gd name="connsiteY178" fmla="*/ 317500 h 866775"/>
                <a:gd name="connsiteX179" fmla="*/ 371475 w 1681551"/>
                <a:gd name="connsiteY179" fmla="*/ 304800 h 866775"/>
                <a:gd name="connsiteX180" fmla="*/ 349250 w 1681551"/>
                <a:gd name="connsiteY180" fmla="*/ 282575 h 866775"/>
                <a:gd name="connsiteX181" fmla="*/ 336550 w 1681551"/>
                <a:gd name="connsiteY181" fmla="*/ 266700 h 866775"/>
                <a:gd name="connsiteX182" fmla="*/ 323850 w 1681551"/>
                <a:gd name="connsiteY182" fmla="*/ 254000 h 866775"/>
                <a:gd name="connsiteX183" fmla="*/ 314325 w 1681551"/>
                <a:gd name="connsiteY183" fmla="*/ 241300 h 866775"/>
                <a:gd name="connsiteX184" fmla="*/ 301625 w 1681551"/>
                <a:gd name="connsiteY184" fmla="*/ 231775 h 866775"/>
                <a:gd name="connsiteX185" fmla="*/ 292100 w 1681551"/>
                <a:gd name="connsiteY185" fmla="*/ 219075 h 866775"/>
                <a:gd name="connsiteX186" fmla="*/ 273050 w 1681551"/>
                <a:gd name="connsiteY186" fmla="*/ 200025 h 866775"/>
                <a:gd name="connsiteX187" fmla="*/ 260350 w 1681551"/>
                <a:gd name="connsiteY187" fmla="*/ 190500 h 866775"/>
                <a:gd name="connsiteX188" fmla="*/ 247650 w 1681551"/>
                <a:gd name="connsiteY188" fmla="*/ 171450 h 866775"/>
                <a:gd name="connsiteX189" fmla="*/ 231775 w 1681551"/>
                <a:gd name="connsiteY189" fmla="*/ 146050 h 866775"/>
                <a:gd name="connsiteX190" fmla="*/ 222250 w 1681551"/>
                <a:gd name="connsiteY190" fmla="*/ 136525 h 866775"/>
                <a:gd name="connsiteX191" fmla="*/ 211329 w 1681551"/>
                <a:gd name="connsiteY191" fmla="*/ 133478 h 866775"/>
                <a:gd name="connsiteX192" fmla="*/ 192913 w 1681551"/>
                <a:gd name="connsiteY192" fmla="*/ 114681 h 866775"/>
                <a:gd name="connsiteX193" fmla="*/ 185166 w 1681551"/>
                <a:gd name="connsiteY193" fmla="*/ 106934 h 866775"/>
                <a:gd name="connsiteX194" fmla="*/ 171703 w 1681551"/>
                <a:gd name="connsiteY194" fmla="*/ 95631 h 866775"/>
                <a:gd name="connsiteX195" fmla="*/ 159003 w 1681551"/>
                <a:gd name="connsiteY195" fmla="*/ 82169 h 866775"/>
                <a:gd name="connsiteX196" fmla="*/ 142875 w 1681551"/>
                <a:gd name="connsiteY196" fmla="*/ 66675 h 866775"/>
                <a:gd name="connsiteX197" fmla="*/ 133350 w 1681551"/>
                <a:gd name="connsiteY197" fmla="*/ 60325 h 866775"/>
                <a:gd name="connsiteX198" fmla="*/ 111125 w 1681551"/>
                <a:gd name="connsiteY198" fmla="*/ 31750 h 866775"/>
                <a:gd name="connsiteX199" fmla="*/ 107950 w 1681551"/>
                <a:gd name="connsiteY199" fmla="*/ 22225 h 866775"/>
                <a:gd name="connsiteX200" fmla="*/ 98425 w 1681551"/>
                <a:gd name="connsiteY200" fmla="*/ 12700 h 866775"/>
                <a:gd name="connsiteX201" fmla="*/ 79375 w 1681551"/>
                <a:gd name="connsiteY201" fmla="*/ 0 h 866775"/>
                <a:gd name="connsiteX202" fmla="*/ 69850 w 1681551"/>
                <a:gd name="connsiteY202" fmla="*/ 3175 h 866775"/>
                <a:gd name="connsiteX203" fmla="*/ 0 w 1681551"/>
                <a:gd name="connsiteY203" fmla="*/ 9525 h 866775"/>
                <a:gd name="connsiteX0" fmla="*/ 0 w 1681551"/>
                <a:gd name="connsiteY0" fmla="*/ 9525 h 866775"/>
                <a:gd name="connsiteX1" fmla="*/ 0 w 1681551"/>
                <a:gd name="connsiteY1" fmla="*/ 9525 h 866775"/>
                <a:gd name="connsiteX2" fmla="*/ 12700 w 1681551"/>
                <a:gd name="connsiteY2" fmla="*/ 47625 h 866775"/>
                <a:gd name="connsiteX3" fmla="*/ 19050 w 1681551"/>
                <a:gd name="connsiteY3" fmla="*/ 57150 h 866775"/>
                <a:gd name="connsiteX4" fmla="*/ 28575 w 1681551"/>
                <a:gd name="connsiteY4" fmla="*/ 85725 h 866775"/>
                <a:gd name="connsiteX5" fmla="*/ 31750 w 1681551"/>
                <a:gd name="connsiteY5" fmla="*/ 95250 h 866775"/>
                <a:gd name="connsiteX6" fmla="*/ 41275 w 1681551"/>
                <a:gd name="connsiteY6" fmla="*/ 114300 h 866775"/>
                <a:gd name="connsiteX7" fmla="*/ 47625 w 1681551"/>
                <a:gd name="connsiteY7" fmla="*/ 123825 h 866775"/>
                <a:gd name="connsiteX8" fmla="*/ 53975 w 1681551"/>
                <a:gd name="connsiteY8" fmla="*/ 142875 h 866775"/>
                <a:gd name="connsiteX9" fmla="*/ 60325 w 1681551"/>
                <a:gd name="connsiteY9" fmla="*/ 152400 h 866775"/>
                <a:gd name="connsiteX10" fmla="*/ 66675 w 1681551"/>
                <a:gd name="connsiteY10" fmla="*/ 171450 h 866775"/>
                <a:gd name="connsiteX11" fmla="*/ 73025 w 1681551"/>
                <a:gd name="connsiteY11" fmla="*/ 190500 h 866775"/>
                <a:gd name="connsiteX12" fmla="*/ 79757 w 1681551"/>
                <a:gd name="connsiteY12" fmla="*/ 203581 h 866775"/>
                <a:gd name="connsiteX13" fmla="*/ 90044 w 1681551"/>
                <a:gd name="connsiteY13" fmla="*/ 214884 h 866775"/>
                <a:gd name="connsiteX14" fmla="*/ 96393 w 1681551"/>
                <a:gd name="connsiteY14" fmla="*/ 227966 h 866775"/>
                <a:gd name="connsiteX15" fmla="*/ 106681 w 1681551"/>
                <a:gd name="connsiteY15" fmla="*/ 241047 h 866775"/>
                <a:gd name="connsiteX16" fmla="*/ 116459 w 1681551"/>
                <a:gd name="connsiteY16" fmla="*/ 248665 h 866775"/>
                <a:gd name="connsiteX17" fmla="*/ 124587 w 1681551"/>
                <a:gd name="connsiteY17" fmla="*/ 261747 h 866775"/>
                <a:gd name="connsiteX18" fmla="*/ 136525 w 1681551"/>
                <a:gd name="connsiteY18" fmla="*/ 276225 h 866775"/>
                <a:gd name="connsiteX19" fmla="*/ 149225 w 1681551"/>
                <a:gd name="connsiteY19" fmla="*/ 295275 h 866775"/>
                <a:gd name="connsiteX20" fmla="*/ 158750 w 1681551"/>
                <a:gd name="connsiteY20" fmla="*/ 304800 h 866775"/>
                <a:gd name="connsiteX21" fmla="*/ 177800 w 1681551"/>
                <a:gd name="connsiteY21" fmla="*/ 333375 h 866775"/>
                <a:gd name="connsiteX22" fmla="*/ 184150 w 1681551"/>
                <a:gd name="connsiteY22" fmla="*/ 342900 h 866775"/>
                <a:gd name="connsiteX23" fmla="*/ 190500 w 1681551"/>
                <a:gd name="connsiteY23" fmla="*/ 352425 h 866775"/>
                <a:gd name="connsiteX24" fmla="*/ 200025 w 1681551"/>
                <a:gd name="connsiteY24" fmla="*/ 371475 h 866775"/>
                <a:gd name="connsiteX25" fmla="*/ 203200 w 1681551"/>
                <a:gd name="connsiteY25" fmla="*/ 381000 h 866775"/>
                <a:gd name="connsiteX26" fmla="*/ 212725 w 1681551"/>
                <a:gd name="connsiteY26" fmla="*/ 390525 h 866775"/>
                <a:gd name="connsiteX27" fmla="*/ 225425 w 1681551"/>
                <a:gd name="connsiteY27" fmla="*/ 409575 h 866775"/>
                <a:gd name="connsiteX28" fmla="*/ 231775 w 1681551"/>
                <a:gd name="connsiteY28" fmla="*/ 419100 h 866775"/>
                <a:gd name="connsiteX29" fmla="*/ 234950 w 1681551"/>
                <a:gd name="connsiteY29" fmla="*/ 428625 h 866775"/>
                <a:gd name="connsiteX30" fmla="*/ 257175 w 1681551"/>
                <a:gd name="connsiteY30" fmla="*/ 447675 h 866775"/>
                <a:gd name="connsiteX31" fmla="*/ 282575 w 1681551"/>
                <a:gd name="connsiteY31" fmla="*/ 469900 h 866775"/>
                <a:gd name="connsiteX32" fmla="*/ 288925 w 1681551"/>
                <a:gd name="connsiteY32" fmla="*/ 479425 h 866775"/>
                <a:gd name="connsiteX33" fmla="*/ 307975 w 1681551"/>
                <a:gd name="connsiteY33" fmla="*/ 492125 h 866775"/>
                <a:gd name="connsiteX34" fmla="*/ 323850 w 1681551"/>
                <a:gd name="connsiteY34" fmla="*/ 511175 h 866775"/>
                <a:gd name="connsiteX35" fmla="*/ 336550 w 1681551"/>
                <a:gd name="connsiteY35" fmla="*/ 530225 h 866775"/>
                <a:gd name="connsiteX36" fmla="*/ 342900 w 1681551"/>
                <a:gd name="connsiteY36" fmla="*/ 539750 h 866775"/>
                <a:gd name="connsiteX37" fmla="*/ 352425 w 1681551"/>
                <a:gd name="connsiteY37" fmla="*/ 549275 h 866775"/>
                <a:gd name="connsiteX38" fmla="*/ 365125 w 1681551"/>
                <a:gd name="connsiteY38" fmla="*/ 568325 h 866775"/>
                <a:gd name="connsiteX39" fmla="*/ 371475 w 1681551"/>
                <a:gd name="connsiteY39" fmla="*/ 577850 h 866775"/>
                <a:gd name="connsiteX40" fmla="*/ 381000 w 1681551"/>
                <a:gd name="connsiteY40" fmla="*/ 587375 h 866775"/>
                <a:gd name="connsiteX41" fmla="*/ 393700 w 1681551"/>
                <a:gd name="connsiteY41" fmla="*/ 606425 h 866775"/>
                <a:gd name="connsiteX42" fmla="*/ 415925 w 1681551"/>
                <a:gd name="connsiteY42" fmla="*/ 631825 h 866775"/>
                <a:gd name="connsiteX43" fmla="*/ 434975 w 1681551"/>
                <a:gd name="connsiteY43" fmla="*/ 648716 h 866775"/>
                <a:gd name="connsiteX44" fmla="*/ 455168 w 1681551"/>
                <a:gd name="connsiteY44" fmla="*/ 665353 h 866775"/>
                <a:gd name="connsiteX45" fmla="*/ 473075 w 1681551"/>
                <a:gd name="connsiteY45" fmla="*/ 682625 h 866775"/>
                <a:gd name="connsiteX46" fmla="*/ 482600 w 1681551"/>
                <a:gd name="connsiteY46" fmla="*/ 688975 h 866775"/>
                <a:gd name="connsiteX47" fmla="*/ 504825 w 1681551"/>
                <a:gd name="connsiteY47" fmla="*/ 704850 h 866775"/>
                <a:gd name="connsiteX48" fmla="*/ 517525 w 1681551"/>
                <a:gd name="connsiteY48" fmla="*/ 711200 h 866775"/>
                <a:gd name="connsiteX49" fmla="*/ 546100 w 1681551"/>
                <a:gd name="connsiteY49" fmla="*/ 727075 h 866775"/>
                <a:gd name="connsiteX50" fmla="*/ 565150 w 1681551"/>
                <a:gd name="connsiteY50" fmla="*/ 742950 h 866775"/>
                <a:gd name="connsiteX51" fmla="*/ 584200 w 1681551"/>
                <a:gd name="connsiteY51" fmla="*/ 752475 h 866775"/>
                <a:gd name="connsiteX52" fmla="*/ 603250 w 1681551"/>
                <a:gd name="connsiteY52" fmla="*/ 768350 h 866775"/>
                <a:gd name="connsiteX53" fmla="*/ 612775 w 1681551"/>
                <a:gd name="connsiteY53" fmla="*/ 777875 h 866775"/>
                <a:gd name="connsiteX54" fmla="*/ 631825 w 1681551"/>
                <a:gd name="connsiteY54" fmla="*/ 790575 h 866775"/>
                <a:gd name="connsiteX55" fmla="*/ 641350 w 1681551"/>
                <a:gd name="connsiteY55" fmla="*/ 796925 h 866775"/>
                <a:gd name="connsiteX56" fmla="*/ 650875 w 1681551"/>
                <a:gd name="connsiteY56" fmla="*/ 803275 h 866775"/>
                <a:gd name="connsiteX57" fmla="*/ 663575 w 1681551"/>
                <a:gd name="connsiteY57" fmla="*/ 812800 h 866775"/>
                <a:gd name="connsiteX58" fmla="*/ 676275 w 1681551"/>
                <a:gd name="connsiteY58" fmla="*/ 819150 h 866775"/>
                <a:gd name="connsiteX59" fmla="*/ 685800 w 1681551"/>
                <a:gd name="connsiteY59" fmla="*/ 825500 h 866775"/>
                <a:gd name="connsiteX60" fmla="*/ 698500 w 1681551"/>
                <a:gd name="connsiteY60" fmla="*/ 831850 h 866775"/>
                <a:gd name="connsiteX61" fmla="*/ 733425 w 1681551"/>
                <a:gd name="connsiteY61" fmla="*/ 850900 h 866775"/>
                <a:gd name="connsiteX62" fmla="*/ 746125 w 1681551"/>
                <a:gd name="connsiteY62" fmla="*/ 854075 h 866775"/>
                <a:gd name="connsiteX63" fmla="*/ 755650 w 1681551"/>
                <a:gd name="connsiteY63" fmla="*/ 860425 h 866775"/>
                <a:gd name="connsiteX64" fmla="*/ 784225 w 1681551"/>
                <a:gd name="connsiteY64" fmla="*/ 866775 h 866775"/>
                <a:gd name="connsiteX65" fmla="*/ 955675 w 1681551"/>
                <a:gd name="connsiteY65" fmla="*/ 860425 h 866775"/>
                <a:gd name="connsiteX66" fmla="*/ 987425 w 1681551"/>
                <a:gd name="connsiteY66" fmla="*/ 854075 h 866775"/>
                <a:gd name="connsiteX67" fmla="*/ 1022350 w 1681551"/>
                <a:gd name="connsiteY67" fmla="*/ 847725 h 866775"/>
                <a:gd name="connsiteX68" fmla="*/ 1050925 w 1681551"/>
                <a:gd name="connsiteY68" fmla="*/ 831850 h 866775"/>
                <a:gd name="connsiteX69" fmla="*/ 1060450 w 1681551"/>
                <a:gd name="connsiteY69" fmla="*/ 822325 h 866775"/>
                <a:gd name="connsiteX70" fmla="*/ 1079500 w 1681551"/>
                <a:gd name="connsiteY70" fmla="*/ 812800 h 866775"/>
                <a:gd name="connsiteX71" fmla="*/ 1098550 w 1681551"/>
                <a:gd name="connsiteY71" fmla="*/ 796925 h 866775"/>
                <a:gd name="connsiteX72" fmla="*/ 1117600 w 1681551"/>
                <a:gd name="connsiteY72" fmla="*/ 784225 h 866775"/>
                <a:gd name="connsiteX73" fmla="*/ 1127125 w 1681551"/>
                <a:gd name="connsiteY73" fmla="*/ 777875 h 866775"/>
                <a:gd name="connsiteX74" fmla="*/ 1133475 w 1681551"/>
                <a:gd name="connsiteY74" fmla="*/ 768350 h 866775"/>
                <a:gd name="connsiteX75" fmla="*/ 1162050 w 1681551"/>
                <a:gd name="connsiteY75" fmla="*/ 742950 h 866775"/>
                <a:gd name="connsiteX76" fmla="*/ 1168400 w 1681551"/>
                <a:gd name="connsiteY76" fmla="*/ 733425 h 866775"/>
                <a:gd name="connsiteX77" fmla="*/ 1187450 w 1681551"/>
                <a:gd name="connsiteY77" fmla="*/ 714375 h 866775"/>
                <a:gd name="connsiteX78" fmla="*/ 1193800 w 1681551"/>
                <a:gd name="connsiteY78" fmla="*/ 704850 h 866775"/>
                <a:gd name="connsiteX79" fmla="*/ 1212850 w 1681551"/>
                <a:gd name="connsiteY79" fmla="*/ 682625 h 866775"/>
                <a:gd name="connsiteX80" fmla="*/ 1231900 w 1681551"/>
                <a:gd name="connsiteY80" fmla="*/ 654050 h 866775"/>
                <a:gd name="connsiteX81" fmla="*/ 1263650 w 1681551"/>
                <a:gd name="connsiteY81" fmla="*/ 606425 h 866775"/>
                <a:gd name="connsiteX82" fmla="*/ 1276350 w 1681551"/>
                <a:gd name="connsiteY82" fmla="*/ 587375 h 866775"/>
                <a:gd name="connsiteX83" fmla="*/ 1282700 w 1681551"/>
                <a:gd name="connsiteY83" fmla="*/ 577850 h 866775"/>
                <a:gd name="connsiteX84" fmla="*/ 1292225 w 1681551"/>
                <a:gd name="connsiteY84" fmla="*/ 568325 h 866775"/>
                <a:gd name="connsiteX85" fmla="*/ 1304925 w 1681551"/>
                <a:gd name="connsiteY85" fmla="*/ 549275 h 866775"/>
                <a:gd name="connsiteX86" fmla="*/ 1311275 w 1681551"/>
                <a:gd name="connsiteY86" fmla="*/ 539750 h 866775"/>
                <a:gd name="connsiteX87" fmla="*/ 1320800 w 1681551"/>
                <a:gd name="connsiteY87" fmla="*/ 530225 h 866775"/>
                <a:gd name="connsiteX88" fmla="*/ 1333500 w 1681551"/>
                <a:gd name="connsiteY88" fmla="*/ 511175 h 866775"/>
                <a:gd name="connsiteX89" fmla="*/ 1346200 w 1681551"/>
                <a:gd name="connsiteY89" fmla="*/ 492125 h 866775"/>
                <a:gd name="connsiteX90" fmla="*/ 1352550 w 1681551"/>
                <a:gd name="connsiteY90" fmla="*/ 482600 h 866775"/>
                <a:gd name="connsiteX91" fmla="*/ 1362075 w 1681551"/>
                <a:gd name="connsiteY91" fmla="*/ 473075 h 866775"/>
                <a:gd name="connsiteX92" fmla="*/ 1374775 w 1681551"/>
                <a:gd name="connsiteY92" fmla="*/ 454025 h 866775"/>
                <a:gd name="connsiteX93" fmla="*/ 1381125 w 1681551"/>
                <a:gd name="connsiteY93" fmla="*/ 444500 h 866775"/>
                <a:gd name="connsiteX94" fmla="*/ 1412875 w 1681551"/>
                <a:gd name="connsiteY94" fmla="*/ 396875 h 866775"/>
                <a:gd name="connsiteX95" fmla="*/ 1419225 w 1681551"/>
                <a:gd name="connsiteY95" fmla="*/ 387350 h 866775"/>
                <a:gd name="connsiteX96" fmla="*/ 1425575 w 1681551"/>
                <a:gd name="connsiteY96" fmla="*/ 377825 h 866775"/>
                <a:gd name="connsiteX97" fmla="*/ 1435100 w 1681551"/>
                <a:gd name="connsiteY97" fmla="*/ 368300 h 866775"/>
                <a:gd name="connsiteX98" fmla="*/ 1447800 w 1681551"/>
                <a:gd name="connsiteY98" fmla="*/ 349250 h 866775"/>
                <a:gd name="connsiteX99" fmla="*/ 1454150 w 1681551"/>
                <a:gd name="connsiteY99" fmla="*/ 339725 h 866775"/>
                <a:gd name="connsiteX100" fmla="*/ 1470025 w 1681551"/>
                <a:gd name="connsiteY100" fmla="*/ 320675 h 866775"/>
                <a:gd name="connsiteX101" fmla="*/ 1479550 w 1681551"/>
                <a:gd name="connsiteY101" fmla="*/ 311150 h 866775"/>
                <a:gd name="connsiteX102" fmla="*/ 1485900 w 1681551"/>
                <a:gd name="connsiteY102" fmla="*/ 301625 h 866775"/>
                <a:gd name="connsiteX103" fmla="*/ 1495425 w 1681551"/>
                <a:gd name="connsiteY103" fmla="*/ 292100 h 866775"/>
                <a:gd name="connsiteX104" fmla="*/ 1501775 w 1681551"/>
                <a:gd name="connsiteY104" fmla="*/ 282575 h 866775"/>
                <a:gd name="connsiteX105" fmla="*/ 1511300 w 1681551"/>
                <a:gd name="connsiteY105" fmla="*/ 273050 h 866775"/>
                <a:gd name="connsiteX106" fmla="*/ 1517650 w 1681551"/>
                <a:gd name="connsiteY106" fmla="*/ 263525 h 866775"/>
                <a:gd name="connsiteX107" fmla="*/ 1527175 w 1681551"/>
                <a:gd name="connsiteY107" fmla="*/ 254000 h 866775"/>
                <a:gd name="connsiteX108" fmla="*/ 1539875 w 1681551"/>
                <a:gd name="connsiteY108" fmla="*/ 234950 h 866775"/>
                <a:gd name="connsiteX109" fmla="*/ 1546225 w 1681551"/>
                <a:gd name="connsiteY109" fmla="*/ 225425 h 866775"/>
                <a:gd name="connsiteX110" fmla="*/ 1552575 w 1681551"/>
                <a:gd name="connsiteY110" fmla="*/ 215900 h 866775"/>
                <a:gd name="connsiteX111" fmla="*/ 1574800 w 1681551"/>
                <a:gd name="connsiteY111" fmla="*/ 187325 h 866775"/>
                <a:gd name="connsiteX112" fmla="*/ 1606550 w 1681551"/>
                <a:gd name="connsiteY112" fmla="*/ 139700 h 866775"/>
                <a:gd name="connsiteX113" fmla="*/ 1612900 w 1681551"/>
                <a:gd name="connsiteY113" fmla="*/ 130175 h 866775"/>
                <a:gd name="connsiteX114" fmla="*/ 1619250 w 1681551"/>
                <a:gd name="connsiteY114" fmla="*/ 120650 h 866775"/>
                <a:gd name="connsiteX115" fmla="*/ 1628775 w 1681551"/>
                <a:gd name="connsiteY115" fmla="*/ 101600 h 866775"/>
                <a:gd name="connsiteX116" fmla="*/ 1631950 w 1681551"/>
                <a:gd name="connsiteY116" fmla="*/ 92075 h 866775"/>
                <a:gd name="connsiteX117" fmla="*/ 1644650 w 1681551"/>
                <a:gd name="connsiteY117" fmla="*/ 73025 h 866775"/>
                <a:gd name="connsiteX118" fmla="*/ 1651000 w 1681551"/>
                <a:gd name="connsiteY118" fmla="*/ 53975 h 866775"/>
                <a:gd name="connsiteX119" fmla="*/ 1663700 w 1681551"/>
                <a:gd name="connsiteY119" fmla="*/ 34925 h 866775"/>
                <a:gd name="connsiteX120" fmla="*/ 1666875 w 1681551"/>
                <a:gd name="connsiteY120" fmla="*/ 25400 h 866775"/>
                <a:gd name="connsiteX121" fmla="*/ 1679575 w 1681551"/>
                <a:gd name="connsiteY121" fmla="*/ 6350 h 866775"/>
                <a:gd name="connsiteX122" fmla="*/ 1619250 w 1681551"/>
                <a:gd name="connsiteY122" fmla="*/ 9525 h 866775"/>
                <a:gd name="connsiteX123" fmla="*/ 1609725 w 1681551"/>
                <a:gd name="connsiteY123" fmla="*/ 19050 h 866775"/>
                <a:gd name="connsiteX124" fmla="*/ 1603375 w 1681551"/>
                <a:gd name="connsiteY124" fmla="*/ 28575 h 866775"/>
                <a:gd name="connsiteX125" fmla="*/ 1593850 w 1681551"/>
                <a:gd name="connsiteY125" fmla="*/ 34925 h 866775"/>
                <a:gd name="connsiteX126" fmla="*/ 1577975 w 1681551"/>
                <a:gd name="connsiteY126" fmla="*/ 50800 h 866775"/>
                <a:gd name="connsiteX127" fmla="*/ 1571625 w 1681551"/>
                <a:gd name="connsiteY127" fmla="*/ 60325 h 866775"/>
                <a:gd name="connsiteX128" fmla="*/ 1552575 w 1681551"/>
                <a:gd name="connsiteY128" fmla="*/ 79375 h 866775"/>
                <a:gd name="connsiteX129" fmla="*/ 1543050 w 1681551"/>
                <a:gd name="connsiteY129" fmla="*/ 88900 h 866775"/>
                <a:gd name="connsiteX130" fmla="*/ 1533525 w 1681551"/>
                <a:gd name="connsiteY130" fmla="*/ 98425 h 866775"/>
                <a:gd name="connsiteX131" fmla="*/ 1517650 w 1681551"/>
                <a:gd name="connsiteY131" fmla="*/ 114300 h 866775"/>
                <a:gd name="connsiteX132" fmla="*/ 1511300 w 1681551"/>
                <a:gd name="connsiteY132" fmla="*/ 123825 h 866775"/>
                <a:gd name="connsiteX133" fmla="*/ 1479550 w 1681551"/>
                <a:gd name="connsiteY133" fmla="*/ 155575 h 866775"/>
                <a:gd name="connsiteX134" fmla="*/ 1470025 w 1681551"/>
                <a:gd name="connsiteY134" fmla="*/ 165100 h 866775"/>
                <a:gd name="connsiteX135" fmla="*/ 1460500 w 1681551"/>
                <a:gd name="connsiteY135" fmla="*/ 177800 h 866775"/>
                <a:gd name="connsiteX136" fmla="*/ 1428750 w 1681551"/>
                <a:gd name="connsiteY136" fmla="*/ 209550 h 866775"/>
                <a:gd name="connsiteX137" fmla="*/ 1397000 w 1681551"/>
                <a:gd name="connsiteY137" fmla="*/ 247650 h 866775"/>
                <a:gd name="connsiteX138" fmla="*/ 1381125 w 1681551"/>
                <a:gd name="connsiteY138" fmla="*/ 266700 h 866775"/>
                <a:gd name="connsiteX139" fmla="*/ 1368425 w 1681551"/>
                <a:gd name="connsiteY139" fmla="*/ 288925 h 866775"/>
                <a:gd name="connsiteX140" fmla="*/ 1355725 w 1681551"/>
                <a:gd name="connsiteY140" fmla="*/ 307975 h 866775"/>
                <a:gd name="connsiteX141" fmla="*/ 1339850 w 1681551"/>
                <a:gd name="connsiteY141" fmla="*/ 327025 h 866775"/>
                <a:gd name="connsiteX142" fmla="*/ 1330325 w 1681551"/>
                <a:gd name="connsiteY142" fmla="*/ 342900 h 866775"/>
                <a:gd name="connsiteX143" fmla="*/ 1320800 w 1681551"/>
                <a:gd name="connsiteY143" fmla="*/ 352425 h 866775"/>
                <a:gd name="connsiteX144" fmla="*/ 1295400 w 1681551"/>
                <a:gd name="connsiteY144" fmla="*/ 381000 h 866775"/>
                <a:gd name="connsiteX145" fmla="*/ 1266825 w 1681551"/>
                <a:gd name="connsiteY145" fmla="*/ 403225 h 866775"/>
                <a:gd name="connsiteX146" fmla="*/ 1247775 w 1681551"/>
                <a:gd name="connsiteY146" fmla="*/ 415925 h 866775"/>
                <a:gd name="connsiteX147" fmla="*/ 1238250 w 1681551"/>
                <a:gd name="connsiteY147" fmla="*/ 425450 h 866775"/>
                <a:gd name="connsiteX148" fmla="*/ 1216025 w 1681551"/>
                <a:gd name="connsiteY148" fmla="*/ 438150 h 866775"/>
                <a:gd name="connsiteX149" fmla="*/ 1190625 w 1681551"/>
                <a:gd name="connsiteY149" fmla="*/ 454025 h 866775"/>
                <a:gd name="connsiteX150" fmla="*/ 1155700 w 1681551"/>
                <a:gd name="connsiteY150" fmla="*/ 466725 h 866775"/>
                <a:gd name="connsiteX151" fmla="*/ 1136650 w 1681551"/>
                <a:gd name="connsiteY151" fmla="*/ 473075 h 866775"/>
                <a:gd name="connsiteX152" fmla="*/ 1092200 w 1681551"/>
                <a:gd name="connsiteY152" fmla="*/ 485775 h 866775"/>
                <a:gd name="connsiteX153" fmla="*/ 1076325 w 1681551"/>
                <a:gd name="connsiteY153" fmla="*/ 488950 h 866775"/>
                <a:gd name="connsiteX154" fmla="*/ 1066800 w 1681551"/>
                <a:gd name="connsiteY154" fmla="*/ 492125 h 866775"/>
                <a:gd name="connsiteX155" fmla="*/ 1031875 w 1681551"/>
                <a:gd name="connsiteY155" fmla="*/ 498475 h 866775"/>
                <a:gd name="connsiteX156" fmla="*/ 952500 w 1681551"/>
                <a:gd name="connsiteY156" fmla="*/ 508000 h 866775"/>
                <a:gd name="connsiteX157" fmla="*/ 879475 w 1681551"/>
                <a:gd name="connsiteY157" fmla="*/ 504825 h 866775"/>
                <a:gd name="connsiteX158" fmla="*/ 777875 w 1681551"/>
                <a:gd name="connsiteY158" fmla="*/ 498475 h 866775"/>
                <a:gd name="connsiteX159" fmla="*/ 730250 w 1681551"/>
                <a:gd name="connsiteY159" fmla="*/ 492125 h 866775"/>
                <a:gd name="connsiteX160" fmla="*/ 708025 w 1681551"/>
                <a:gd name="connsiteY160" fmla="*/ 488950 h 866775"/>
                <a:gd name="connsiteX161" fmla="*/ 688975 w 1681551"/>
                <a:gd name="connsiteY161" fmla="*/ 485775 h 866775"/>
                <a:gd name="connsiteX162" fmla="*/ 660400 w 1681551"/>
                <a:gd name="connsiteY162" fmla="*/ 482600 h 866775"/>
                <a:gd name="connsiteX163" fmla="*/ 622300 w 1681551"/>
                <a:gd name="connsiteY163" fmla="*/ 476250 h 866775"/>
                <a:gd name="connsiteX164" fmla="*/ 612775 w 1681551"/>
                <a:gd name="connsiteY164" fmla="*/ 473075 h 866775"/>
                <a:gd name="connsiteX165" fmla="*/ 574675 w 1681551"/>
                <a:gd name="connsiteY165" fmla="*/ 466725 h 866775"/>
                <a:gd name="connsiteX166" fmla="*/ 565150 w 1681551"/>
                <a:gd name="connsiteY166" fmla="*/ 463550 h 866775"/>
                <a:gd name="connsiteX167" fmla="*/ 555625 w 1681551"/>
                <a:gd name="connsiteY167" fmla="*/ 457200 h 866775"/>
                <a:gd name="connsiteX168" fmla="*/ 542925 w 1681551"/>
                <a:gd name="connsiteY168" fmla="*/ 450850 h 866775"/>
                <a:gd name="connsiteX169" fmla="*/ 530225 w 1681551"/>
                <a:gd name="connsiteY169" fmla="*/ 441325 h 866775"/>
                <a:gd name="connsiteX170" fmla="*/ 520700 w 1681551"/>
                <a:gd name="connsiteY170" fmla="*/ 438150 h 866775"/>
                <a:gd name="connsiteX171" fmla="*/ 508000 w 1681551"/>
                <a:gd name="connsiteY171" fmla="*/ 431800 h 866775"/>
                <a:gd name="connsiteX172" fmla="*/ 488950 w 1681551"/>
                <a:gd name="connsiteY172" fmla="*/ 415925 h 866775"/>
                <a:gd name="connsiteX173" fmla="*/ 479425 w 1681551"/>
                <a:gd name="connsiteY173" fmla="*/ 409575 h 866775"/>
                <a:gd name="connsiteX174" fmla="*/ 469900 w 1681551"/>
                <a:gd name="connsiteY174" fmla="*/ 400050 h 866775"/>
                <a:gd name="connsiteX175" fmla="*/ 434975 w 1681551"/>
                <a:gd name="connsiteY175" fmla="*/ 368300 h 866775"/>
                <a:gd name="connsiteX176" fmla="*/ 412750 w 1681551"/>
                <a:gd name="connsiteY176" fmla="*/ 349250 h 866775"/>
                <a:gd name="connsiteX177" fmla="*/ 390525 w 1681551"/>
                <a:gd name="connsiteY177" fmla="*/ 327025 h 866775"/>
                <a:gd name="connsiteX178" fmla="*/ 381000 w 1681551"/>
                <a:gd name="connsiteY178" fmla="*/ 317500 h 866775"/>
                <a:gd name="connsiteX179" fmla="*/ 371475 w 1681551"/>
                <a:gd name="connsiteY179" fmla="*/ 304800 h 866775"/>
                <a:gd name="connsiteX180" fmla="*/ 349250 w 1681551"/>
                <a:gd name="connsiteY180" fmla="*/ 282575 h 866775"/>
                <a:gd name="connsiteX181" fmla="*/ 336550 w 1681551"/>
                <a:gd name="connsiteY181" fmla="*/ 266700 h 866775"/>
                <a:gd name="connsiteX182" fmla="*/ 323850 w 1681551"/>
                <a:gd name="connsiteY182" fmla="*/ 254000 h 866775"/>
                <a:gd name="connsiteX183" fmla="*/ 314325 w 1681551"/>
                <a:gd name="connsiteY183" fmla="*/ 241300 h 866775"/>
                <a:gd name="connsiteX184" fmla="*/ 301625 w 1681551"/>
                <a:gd name="connsiteY184" fmla="*/ 231775 h 866775"/>
                <a:gd name="connsiteX185" fmla="*/ 292100 w 1681551"/>
                <a:gd name="connsiteY185" fmla="*/ 219075 h 866775"/>
                <a:gd name="connsiteX186" fmla="*/ 273050 w 1681551"/>
                <a:gd name="connsiteY186" fmla="*/ 200025 h 866775"/>
                <a:gd name="connsiteX187" fmla="*/ 260350 w 1681551"/>
                <a:gd name="connsiteY187" fmla="*/ 190500 h 866775"/>
                <a:gd name="connsiteX188" fmla="*/ 247650 w 1681551"/>
                <a:gd name="connsiteY188" fmla="*/ 171450 h 866775"/>
                <a:gd name="connsiteX189" fmla="*/ 231775 w 1681551"/>
                <a:gd name="connsiteY189" fmla="*/ 146050 h 866775"/>
                <a:gd name="connsiteX190" fmla="*/ 218694 w 1681551"/>
                <a:gd name="connsiteY190" fmla="*/ 140081 h 866775"/>
                <a:gd name="connsiteX191" fmla="*/ 211329 w 1681551"/>
                <a:gd name="connsiteY191" fmla="*/ 133478 h 866775"/>
                <a:gd name="connsiteX192" fmla="*/ 192913 w 1681551"/>
                <a:gd name="connsiteY192" fmla="*/ 114681 h 866775"/>
                <a:gd name="connsiteX193" fmla="*/ 185166 w 1681551"/>
                <a:gd name="connsiteY193" fmla="*/ 106934 h 866775"/>
                <a:gd name="connsiteX194" fmla="*/ 171703 w 1681551"/>
                <a:gd name="connsiteY194" fmla="*/ 95631 h 866775"/>
                <a:gd name="connsiteX195" fmla="*/ 159003 w 1681551"/>
                <a:gd name="connsiteY195" fmla="*/ 82169 h 866775"/>
                <a:gd name="connsiteX196" fmla="*/ 142875 w 1681551"/>
                <a:gd name="connsiteY196" fmla="*/ 66675 h 866775"/>
                <a:gd name="connsiteX197" fmla="*/ 133350 w 1681551"/>
                <a:gd name="connsiteY197" fmla="*/ 60325 h 866775"/>
                <a:gd name="connsiteX198" fmla="*/ 111125 w 1681551"/>
                <a:gd name="connsiteY198" fmla="*/ 31750 h 866775"/>
                <a:gd name="connsiteX199" fmla="*/ 107950 w 1681551"/>
                <a:gd name="connsiteY199" fmla="*/ 22225 h 866775"/>
                <a:gd name="connsiteX200" fmla="*/ 98425 w 1681551"/>
                <a:gd name="connsiteY200" fmla="*/ 12700 h 866775"/>
                <a:gd name="connsiteX201" fmla="*/ 79375 w 1681551"/>
                <a:gd name="connsiteY201" fmla="*/ 0 h 866775"/>
                <a:gd name="connsiteX202" fmla="*/ 69850 w 1681551"/>
                <a:gd name="connsiteY202" fmla="*/ 3175 h 866775"/>
                <a:gd name="connsiteX203" fmla="*/ 0 w 1681551"/>
                <a:gd name="connsiteY203" fmla="*/ 9525 h 866775"/>
                <a:gd name="connsiteX0" fmla="*/ 0 w 1681551"/>
                <a:gd name="connsiteY0" fmla="*/ 9525 h 866775"/>
                <a:gd name="connsiteX1" fmla="*/ 0 w 1681551"/>
                <a:gd name="connsiteY1" fmla="*/ 9525 h 866775"/>
                <a:gd name="connsiteX2" fmla="*/ 12700 w 1681551"/>
                <a:gd name="connsiteY2" fmla="*/ 47625 h 866775"/>
                <a:gd name="connsiteX3" fmla="*/ 19050 w 1681551"/>
                <a:gd name="connsiteY3" fmla="*/ 57150 h 866775"/>
                <a:gd name="connsiteX4" fmla="*/ 28575 w 1681551"/>
                <a:gd name="connsiteY4" fmla="*/ 85725 h 866775"/>
                <a:gd name="connsiteX5" fmla="*/ 31750 w 1681551"/>
                <a:gd name="connsiteY5" fmla="*/ 95250 h 866775"/>
                <a:gd name="connsiteX6" fmla="*/ 41275 w 1681551"/>
                <a:gd name="connsiteY6" fmla="*/ 114300 h 866775"/>
                <a:gd name="connsiteX7" fmla="*/ 47625 w 1681551"/>
                <a:gd name="connsiteY7" fmla="*/ 123825 h 866775"/>
                <a:gd name="connsiteX8" fmla="*/ 53975 w 1681551"/>
                <a:gd name="connsiteY8" fmla="*/ 142875 h 866775"/>
                <a:gd name="connsiteX9" fmla="*/ 60325 w 1681551"/>
                <a:gd name="connsiteY9" fmla="*/ 152400 h 866775"/>
                <a:gd name="connsiteX10" fmla="*/ 66675 w 1681551"/>
                <a:gd name="connsiteY10" fmla="*/ 171450 h 866775"/>
                <a:gd name="connsiteX11" fmla="*/ 73025 w 1681551"/>
                <a:gd name="connsiteY11" fmla="*/ 190500 h 866775"/>
                <a:gd name="connsiteX12" fmla="*/ 79757 w 1681551"/>
                <a:gd name="connsiteY12" fmla="*/ 203581 h 866775"/>
                <a:gd name="connsiteX13" fmla="*/ 90044 w 1681551"/>
                <a:gd name="connsiteY13" fmla="*/ 214884 h 866775"/>
                <a:gd name="connsiteX14" fmla="*/ 96393 w 1681551"/>
                <a:gd name="connsiteY14" fmla="*/ 227966 h 866775"/>
                <a:gd name="connsiteX15" fmla="*/ 106681 w 1681551"/>
                <a:gd name="connsiteY15" fmla="*/ 241047 h 866775"/>
                <a:gd name="connsiteX16" fmla="*/ 116459 w 1681551"/>
                <a:gd name="connsiteY16" fmla="*/ 248665 h 866775"/>
                <a:gd name="connsiteX17" fmla="*/ 124587 w 1681551"/>
                <a:gd name="connsiteY17" fmla="*/ 261747 h 866775"/>
                <a:gd name="connsiteX18" fmla="*/ 136525 w 1681551"/>
                <a:gd name="connsiteY18" fmla="*/ 276225 h 866775"/>
                <a:gd name="connsiteX19" fmla="*/ 149225 w 1681551"/>
                <a:gd name="connsiteY19" fmla="*/ 295275 h 866775"/>
                <a:gd name="connsiteX20" fmla="*/ 158750 w 1681551"/>
                <a:gd name="connsiteY20" fmla="*/ 304800 h 866775"/>
                <a:gd name="connsiteX21" fmla="*/ 177800 w 1681551"/>
                <a:gd name="connsiteY21" fmla="*/ 333375 h 866775"/>
                <a:gd name="connsiteX22" fmla="*/ 184150 w 1681551"/>
                <a:gd name="connsiteY22" fmla="*/ 342900 h 866775"/>
                <a:gd name="connsiteX23" fmla="*/ 190500 w 1681551"/>
                <a:gd name="connsiteY23" fmla="*/ 352425 h 866775"/>
                <a:gd name="connsiteX24" fmla="*/ 200025 w 1681551"/>
                <a:gd name="connsiteY24" fmla="*/ 371475 h 866775"/>
                <a:gd name="connsiteX25" fmla="*/ 203200 w 1681551"/>
                <a:gd name="connsiteY25" fmla="*/ 381000 h 866775"/>
                <a:gd name="connsiteX26" fmla="*/ 212725 w 1681551"/>
                <a:gd name="connsiteY26" fmla="*/ 390525 h 866775"/>
                <a:gd name="connsiteX27" fmla="*/ 225425 w 1681551"/>
                <a:gd name="connsiteY27" fmla="*/ 409575 h 866775"/>
                <a:gd name="connsiteX28" fmla="*/ 231775 w 1681551"/>
                <a:gd name="connsiteY28" fmla="*/ 419100 h 866775"/>
                <a:gd name="connsiteX29" fmla="*/ 234950 w 1681551"/>
                <a:gd name="connsiteY29" fmla="*/ 428625 h 866775"/>
                <a:gd name="connsiteX30" fmla="*/ 257175 w 1681551"/>
                <a:gd name="connsiteY30" fmla="*/ 447675 h 866775"/>
                <a:gd name="connsiteX31" fmla="*/ 282575 w 1681551"/>
                <a:gd name="connsiteY31" fmla="*/ 469900 h 866775"/>
                <a:gd name="connsiteX32" fmla="*/ 288925 w 1681551"/>
                <a:gd name="connsiteY32" fmla="*/ 479425 h 866775"/>
                <a:gd name="connsiteX33" fmla="*/ 307975 w 1681551"/>
                <a:gd name="connsiteY33" fmla="*/ 492125 h 866775"/>
                <a:gd name="connsiteX34" fmla="*/ 323850 w 1681551"/>
                <a:gd name="connsiteY34" fmla="*/ 511175 h 866775"/>
                <a:gd name="connsiteX35" fmla="*/ 336550 w 1681551"/>
                <a:gd name="connsiteY35" fmla="*/ 530225 h 866775"/>
                <a:gd name="connsiteX36" fmla="*/ 342900 w 1681551"/>
                <a:gd name="connsiteY36" fmla="*/ 539750 h 866775"/>
                <a:gd name="connsiteX37" fmla="*/ 352425 w 1681551"/>
                <a:gd name="connsiteY37" fmla="*/ 549275 h 866775"/>
                <a:gd name="connsiteX38" fmla="*/ 365125 w 1681551"/>
                <a:gd name="connsiteY38" fmla="*/ 568325 h 866775"/>
                <a:gd name="connsiteX39" fmla="*/ 371475 w 1681551"/>
                <a:gd name="connsiteY39" fmla="*/ 577850 h 866775"/>
                <a:gd name="connsiteX40" fmla="*/ 381000 w 1681551"/>
                <a:gd name="connsiteY40" fmla="*/ 587375 h 866775"/>
                <a:gd name="connsiteX41" fmla="*/ 393700 w 1681551"/>
                <a:gd name="connsiteY41" fmla="*/ 606425 h 866775"/>
                <a:gd name="connsiteX42" fmla="*/ 415925 w 1681551"/>
                <a:gd name="connsiteY42" fmla="*/ 631825 h 866775"/>
                <a:gd name="connsiteX43" fmla="*/ 434975 w 1681551"/>
                <a:gd name="connsiteY43" fmla="*/ 648716 h 866775"/>
                <a:gd name="connsiteX44" fmla="*/ 455168 w 1681551"/>
                <a:gd name="connsiteY44" fmla="*/ 665353 h 866775"/>
                <a:gd name="connsiteX45" fmla="*/ 473075 w 1681551"/>
                <a:gd name="connsiteY45" fmla="*/ 682625 h 866775"/>
                <a:gd name="connsiteX46" fmla="*/ 482600 w 1681551"/>
                <a:gd name="connsiteY46" fmla="*/ 688975 h 866775"/>
                <a:gd name="connsiteX47" fmla="*/ 504825 w 1681551"/>
                <a:gd name="connsiteY47" fmla="*/ 704850 h 866775"/>
                <a:gd name="connsiteX48" fmla="*/ 517525 w 1681551"/>
                <a:gd name="connsiteY48" fmla="*/ 711200 h 866775"/>
                <a:gd name="connsiteX49" fmla="*/ 546100 w 1681551"/>
                <a:gd name="connsiteY49" fmla="*/ 727075 h 866775"/>
                <a:gd name="connsiteX50" fmla="*/ 565150 w 1681551"/>
                <a:gd name="connsiteY50" fmla="*/ 742950 h 866775"/>
                <a:gd name="connsiteX51" fmla="*/ 584200 w 1681551"/>
                <a:gd name="connsiteY51" fmla="*/ 752475 h 866775"/>
                <a:gd name="connsiteX52" fmla="*/ 603250 w 1681551"/>
                <a:gd name="connsiteY52" fmla="*/ 768350 h 866775"/>
                <a:gd name="connsiteX53" fmla="*/ 612775 w 1681551"/>
                <a:gd name="connsiteY53" fmla="*/ 777875 h 866775"/>
                <a:gd name="connsiteX54" fmla="*/ 631825 w 1681551"/>
                <a:gd name="connsiteY54" fmla="*/ 790575 h 866775"/>
                <a:gd name="connsiteX55" fmla="*/ 641350 w 1681551"/>
                <a:gd name="connsiteY55" fmla="*/ 796925 h 866775"/>
                <a:gd name="connsiteX56" fmla="*/ 650875 w 1681551"/>
                <a:gd name="connsiteY56" fmla="*/ 803275 h 866775"/>
                <a:gd name="connsiteX57" fmla="*/ 663575 w 1681551"/>
                <a:gd name="connsiteY57" fmla="*/ 812800 h 866775"/>
                <a:gd name="connsiteX58" fmla="*/ 676275 w 1681551"/>
                <a:gd name="connsiteY58" fmla="*/ 819150 h 866775"/>
                <a:gd name="connsiteX59" fmla="*/ 685800 w 1681551"/>
                <a:gd name="connsiteY59" fmla="*/ 825500 h 866775"/>
                <a:gd name="connsiteX60" fmla="*/ 698500 w 1681551"/>
                <a:gd name="connsiteY60" fmla="*/ 831850 h 866775"/>
                <a:gd name="connsiteX61" fmla="*/ 733425 w 1681551"/>
                <a:gd name="connsiteY61" fmla="*/ 850900 h 866775"/>
                <a:gd name="connsiteX62" fmla="*/ 746125 w 1681551"/>
                <a:gd name="connsiteY62" fmla="*/ 854075 h 866775"/>
                <a:gd name="connsiteX63" fmla="*/ 755650 w 1681551"/>
                <a:gd name="connsiteY63" fmla="*/ 860425 h 866775"/>
                <a:gd name="connsiteX64" fmla="*/ 784225 w 1681551"/>
                <a:gd name="connsiteY64" fmla="*/ 866775 h 866775"/>
                <a:gd name="connsiteX65" fmla="*/ 955675 w 1681551"/>
                <a:gd name="connsiteY65" fmla="*/ 860425 h 866775"/>
                <a:gd name="connsiteX66" fmla="*/ 987425 w 1681551"/>
                <a:gd name="connsiteY66" fmla="*/ 854075 h 866775"/>
                <a:gd name="connsiteX67" fmla="*/ 1022350 w 1681551"/>
                <a:gd name="connsiteY67" fmla="*/ 847725 h 866775"/>
                <a:gd name="connsiteX68" fmla="*/ 1050925 w 1681551"/>
                <a:gd name="connsiteY68" fmla="*/ 831850 h 866775"/>
                <a:gd name="connsiteX69" fmla="*/ 1060450 w 1681551"/>
                <a:gd name="connsiteY69" fmla="*/ 822325 h 866775"/>
                <a:gd name="connsiteX70" fmla="*/ 1079500 w 1681551"/>
                <a:gd name="connsiteY70" fmla="*/ 812800 h 866775"/>
                <a:gd name="connsiteX71" fmla="*/ 1098550 w 1681551"/>
                <a:gd name="connsiteY71" fmla="*/ 796925 h 866775"/>
                <a:gd name="connsiteX72" fmla="*/ 1117600 w 1681551"/>
                <a:gd name="connsiteY72" fmla="*/ 784225 h 866775"/>
                <a:gd name="connsiteX73" fmla="*/ 1127125 w 1681551"/>
                <a:gd name="connsiteY73" fmla="*/ 777875 h 866775"/>
                <a:gd name="connsiteX74" fmla="*/ 1133475 w 1681551"/>
                <a:gd name="connsiteY74" fmla="*/ 768350 h 866775"/>
                <a:gd name="connsiteX75" fmla="*/ 1162050 w 1681551"/>
                <a:gd name="connsiteY75" fmla="*/ 742950 h 866775"/>
                <a:gd name="connsiteX76" fmla="*/ 1168400 w 1681551"/>
                <a:gd name="connsiteY76" fmla="*/ 733425 h 866775"/>
                <a:gd name="connsiteX77" fmla="*/ 1187450 w 1681551"/>
                <a:gd name="connsiteY77" fmla="*/ 714375 h 866775"/>
                <a:gd name="connsiteX78" fmla="*/ 1193800 w 1681551"/>
                <a:gd name="connsiteY78" fmla="*/ 704850 h 866775"/>
                <a:gd name="connsiteX79" fmla="*/ 1212850 w 1681551"/>
                <a:gd name="connsiteY79" fmla="*/ 682625 h 866775"/>
                <a:gd name="connsiteX80" fmla="*/ 1231900 w 1681551"/>
                <a:gd name="connsiteY80" fmla="*/ 654050 h 866775"/>
                <a:gd name="connsiteX81" fmla="*/ 1263650 w 1681551"/>
                <a:gd name="connsiteY81" fmla="*/ 606425 h 866775"/>
                <a:gd name="connsiteX82" fmla="*/ 1276350 w 1681551"/>
                <a:gd name="connsiteY82" fmla="*/ 587375 h 866775"/>
                <a:gd name="connsiteX83" fmla="*/ 1282700 w 1681551"/>
                <a:gd name="connsiteY83" fmla="*/ 577850 h 866775"/>
                <a:gd name="connsiteX84" fmla="*/ 1292225 w 1681551"/>
                <a:gd name="connsiteY84" fmla="*/ 568325 h 866775"/>
                <a:gd name="connsiteX85" fmla="*/ 1304925 w 1681551"/>
                <a:gd name="connsiteY85" fmla="*/ 549275 h 866775"/>
                <a:gd name="connsiteX86" fmla="*/ 1311275 w 1681551"/>
                <a:gd name="connsiteY86" fmla="*/ 539750 h 866775"/>
                <a:gd name="connsiteX87" fmla="*/ 1320800 w 1681551"/>
                <a:gd name="connsiteY87" fmla="*/ 530225 h 866775"/>
                <a:gd name="connsiteX88" fmla="*/ 1333500 w 1681551"/>
                <a:gd name="connsiteY88" fmla="*/ 511175 h 866775"/>
                <a:gd name="connsiteX89" fmla="*/ 1346200 w 1681551"/>
                <a:gd name="connsiteY89" fmla="*/ 492125 h 866775"/>
                <a:gd name="connsiteX90" fmla="*/ 1352550 w 1681551"/>
                <a:gd name="connsiteY90" fmla="*/ 482600 h 866775"/>
                <a:gd name="connsiteX91" fmla="*/ 1362075 w 1681551"/>
                <a:gd name="connsiteY91" fmla="*/ 473075 h 866775"/>
                <a:gd name="connsiteX92" fmla="*/ 1374775 w 1681551"/>
                <a:gd name="connsiteY92" fmla="*/ 454025 h 866775"/>
                <a:gd name="connsiteX93" fmla="*/ 1381125 w 1681551"/>
                <a:gd name="connsiteY93" fmla="*/ 444500 h 866775"/>
                <a:gd name="connsiteX94" fmla="*/ 1412875 w 1681551"/>
                <a:gd name="connsiteY94" fmla="*/ 396875 h 866775"/>
                <a:gd name="connsiteX95" fmla="*/ 1419225 w 1681551"/>
                <a:gd name="connsiteY95" fmla="*/ 387350 h 866775"/>
                <a:gd name="connsiteX96" fmla="*/ 1425575 w 1681551"/>
                <a:gd name="connsiteY96" fmla="*/ 377825 h 866775"/>
                <a:gd name="connsiteX97" fmla="*/ 1435100 w 1681551"/>
                <a:gd name="connsiteY97" fmla="*/ 368300 h 866775"/>
                <a:gd name="connsiteX98" fmla="*/ 1447800 w 1681551"/>
                <a:gd name="connsiteY98" fmla="*/ 349250 h 866775"/>
                <a:gd name="connsiteX99" fmla="*/ 1454150 w 1681551"/>
                <a:gd name="connsiteY99" fmla="*/ 339725 h 866775"/>
                <a:gd name="connsiteX100" fmla="*/ 1470025 w 1681551"/>
                <a:gd name="connsiteY100" fmla="*/ 320675 h 866775"/>
                <a:gd name="connsiteX101" fmla="*/ 1479550 w 1681551"/>
                <a:gd name="connsiteY101" fmla="*/ 311150 h 866775"/>
                <a:gd name="connsiteX102" fmla="*/ 1485900 w 1681551"/>
                <a:gd name="connsiteY102" fmla="*/ 301625 h 866775"/>
                <a:gd name="connsiteX103" fmla="*/ 1495425 w 1681551"/>
                <a:gd name="connsiteY103" fmla="*/ 292100 h 866775"/>
                <a:gd name="connsiteX104" fmla="*/ 1501775 w 1681551"/>
                <a:gd name="connsiteY104" fmla="*/ 282575 h 866775"/>
                <a:gd name="connsiteX105" fmla="*/ 1511300 w 1681551"/>
                <a:gd name="connsiteY105" fmla="*/ 273050 h 866775"/>
                <a:gd name="connsiteX106" fmla="*/ 1517650 w 1681551"/>
                <a:gd name="connsiteY106" fmla="*/ 263525 h 866775"/>
                <a:gd name="connsiteX107" fmla="*/ 1527175 w 1681551"/>
                <a:gd name="connsiteY107" fmla="*/ 254000 h 866775"/>
                <a:gd name="connsiteX108" fmla="*/ 1539875 w 1681551"/>
                <a:gd name="connsiteY108" fmla="*/ 234950 h 866775"/>
                <a:gd name="connsiteX109" fmla="*/ 1546225 w 1681551"/>
                <a:gd name="connsiteY109" fmla="*/ 225425 h 866775"/>
                <a:gd name="connsiteX110" fmla="*/ 1552575 w 1681551"/>
                <a:gd name="connsiteY110" fmla="*/ 215900 h 866775"/>
                <a:gd name="connsiteX111" fmla="*/ 1574800 w 1681551"/>
                <a:gd name="connsiteY111" fmla="*/ 187325 h 866775"/>
                <a:gd name="connsiteX112" fmla="*/ 1606550 w 1681551"/>
                <a:gd name="connsiteY112" fmla="*/ 139700 h 866775"/>
                <a:gd name="connsiteX113" fmla="*/ 1612900 w 1681551"/>
                <a:gd name="connsiteY113" fmla="*/ 130175 h 866775"/>
                <a:gd name="connsiteX114" fmla="*/ 1619250 w 1681551"/>
                <a:gd name="connsiteY114" fmla="*/ 120650 h 866775"/>
                <a:gd name="connsiteX115" fmla="*/ 1628775 w 1681551"/>
                <a:gd name="connsiteY115" fmla="*/ 101600 h 866775"/>
                <a:gd name="connsiteX116" fmla="*/ 1631950 w 1681551"/>
                <a:gd name="connsiteY116" fmla="*/ 92075 h 866775"/>
                <a:gd name="connsiteX117" fmla="*/ 1644650 w 1681551"/>
                <a:gd name="connsiteY117" fmla="*/ 73025 h 866775"/>
                <a:gd name="connsiteX118" fmla="*/ 1651000 w 1681551"/>
                <a:gd name="connsiteY118" fmla="*/ 53975 h 866775"/>
                <a:gd name="connsiteX119" fmla="*/ 1663700 w 1681551"/>
                <a:gd name="connsiteY119" fmla="*/ 34925 h 866775"/>
                <a:gd name="connsiteX120" fmla="*/ 1666875 w 1681551"/>
                <a:gd name="connsiteY120" fmla="*/ 25400 h 866775"/>
                <a:gd name="connsiteX121" fmla="*/ 1679575 w 1681551"/>
                <a:gd name="connsiteY121" fmla="*/ 6350 h 866775"/>
                <a:gd name="connsiteX122" fmla="*/ 1619250 w 1681551"/>
                <a:gd name="connsiteY122" fmla="*/ 9525 h 866775"/>
                <a:gd name="connsiteX123" fmla="*/ 1609725 w 1681551"/>
                <a:gd name="connsiteY123" fmla="*/ 19050 h 866775"/>
                <a:gd name="connsiteX124" fmla="*/ 1603375 w 1681551"/>
                <a:gd name="connsiteY124" fmla="*/ 28575 h 866775"/>
                <a:gd name="connsiteX125" fmla="*/ 1593850 w 1681551"/>
                <a:gd name="connsiteY125" fmla="*/ 34925 h 866775"/>
                <a:gd name="connsiteX126" fmla="*/ 1577975 w 1681551"/>
                <a:gd name="connsiteY126" fmla="*/ 50800 h 866775"/>
                <a:gd name="connsiteX127" fmla="*/ 1571625 w 1681551"/>
                <a:gd name="connsiteY127" fmla="*/ 60325 h 866775"/>
                <a:gd name="connsiteX128" fmla="*/ 1552575 w 1681551"/>
                <a:gd name="connsiteY128" fmla="*/ 79375 h 866775"/>
                <a:gd name="connsiteX129" fmla="*/ 1543050 w 1681551"/>
                <a:gd name="connsiteY129" fmla="*/ 88900 h 866775"/>
                <a:gd name="connsiteX130" fmla="*/ 1533525 w 1681551"/>
                <a:gd name="connsiteY130" fmla="*/ 98425 h 866775"/>
                <a:gd name="connsiteX131" fmla="*/ 1517650 w 1681551"/>
                <a:gd name="connsiteY131" fmla="*/ 114300 h 866775"/>
                <a:gd name="connsiteX132" fmla="*/ 1511300 w 1681551"/>
                <a:gd name="connsiteY132" fmla="*/ 123825 h 866775"/>
                <a:gd name="connsiteX133" fmla="*/ 1479550 w 1681551"/>
                <a:gd name="connsiteY133" fmla="*/ 155575 h 866775"/>
                <a:gd name="connsiteX134" fmla="*/ 1470025 w 1681551"/>
                <a:gd name="connsiteY134" fmla="*/ 165100 h 866775"/>
                <a:gd name="connsiteX135" fmla="*/ 1460500 w 1681551"/>
                <a:gd name="connsiteY135" fmla="*/ 177800 h 866775"/>
                <a:gd name="connsiteX136" fmla="*/ 1428750 w 1681551"/>
                <a:gd name="connsiteY136" fmla="*/ 209550 h 866775"/>
                <a:gd name="connsiteX137" fmla="*/ 1397000 w 1681551"/>
                <a:gd name="connsiteY137" fmla="*/ 247650 h 866775"/>
                <a:gd name="connsiteX138" fmla="*/ 1381125 w 1681551"/>
                <a:gd name="connsiteY138" fmla="*/ 266700 h 866775"/>
                <a:gd name="connsiteX139" fmla="*/ 1368425 w 1681551"/>
                <a:gd name="connsiteY139" fmla="*/ 288925 h 866775"/>
                <a:gd name="connsiteX140" fmla="*/ 1355725 w 1681551"/>
                <a:gd name="connsiteY140" fmla="*/ 307975 h 866775"/>
                <a:gd name="connsiteX141" fmla="*/ 1339850 w 1681551"/>
                <a:gd name="connsiteY141" fmla="*/ 327025 h 866775"/>
                <a:gd name="connsiteX142" fmla="*/ 1330325 w 1681551"/>
                <a:gd name="connsiteY142" fmla="*/ 342900 h 866775"/>
                <a:gd name="connsiteX143" fmla="*/ 1320800 w 1681551"/>
                <a:gd name="connsiteY143" fmla="*/ 352425 h 866775"/>
                <a:gd name="connsiteX144" fmla="*/ 1295400 w 1681551"/>
                <a:gd name="connsiteY144" fmla="*/ 381000 h 866775"/>
                <a:gd name="connsiteX145" fmla="*/ 1266825 w 1681551"/>
                <a:gd name="connsiteY145" fmla="*/ 403225 h 866775"/>
                <a:gd name="connsiteX146" fmla="*/ 1247775 w 1681551"/>
                <a:gd name="connsiteY146" fmla="*/ 415925 h 866775"/>
                <a:gd name="connsiteX147" fmla="*/ 1238250 w 1681551"/>
                <a:gd name="connsiteY147" fmla="*/ 425450 h 866775"/>
                <a:gd name="connsiteX148" fmla="*/ 1216025 w 1681551"/>
                <a:gd name="connsiteY148" fmla="*/ 438150 h 866775"/>
                <a:gd name="connsiteX149" fmla="*/ 1190625 w 1681551"/>
                <a:gd name="connsiteY149" fmla="*/ 454025 h 866775"/>
                <a:gd name="connsiteX150" fmla="*/ 1155700 w 1681551"/>
                <a:gd name="connsiteY150" fmla="*/ 466725 h 866775"/>
                <a:gd name="connsiteX151" fmla="*/ 1136650 w 1681551"/>
                <a:gd name="connsiteY151" fmla="*/ 473075 h 866775"/>
                <a:gd name="connsiteX152" fmla="*/ 1092200 w 1681551"/>
                <a:gd name="connsiteY152" fmla="*/ 485775 h 866775"/>
                <a:gd name="connsiteX153" fmla="*/ 1076325 w 1681551"/>
                <a:gd name="connsiteY153" fmla="*/ 488950 h 866775"/>
                <a:gd name="connsiteX154" fmla="*/ 1066800 w 1681551"/>
                <a:gd name="connsiteY154" fmla="*/ 492125 h 866775"/>
                <a:gd name="connsiteX155" fmla="*/ 1031875 w 1681551"/>
                <a:gd name="connsiteY155" fmla="*/ 498475 h 866775"/>
                <a:gd name="connsiteX156" fmla="*/ 952500 w 1681551"/>
                <a:gd name="connsiteY156" fmla="*/ 508000 h 866775"/>
                <a:gd name="connsiteX157" fmla="*/ 879475 w 1681551"/>
                <a:gd name="connsiteY157" fmla="*/ 504825 h 866775"/>
                <a:gd name="connsiteX158" fmla="*/ 777875 w 1681551"/>
                <a:gd name="connsiteY158" fmla="*/ 498475 h 866775"/>
                <a:gd name="connsiteX159" fmla="*/ 730250 w 1681551"/>
                <a:gd name="connsiteY159" fmla="*/ 492125 h 866775"/>
                <a:gd name="connsiteX160" fmla="*/ 708025 w 1681551"/>
                <a:gd name="connsiteY160" fmla="*/ 488950 h 866775"/>
                <a:gd name="connsiteX161" fmla="*/ 688975 w 1681551"/>
                <a:gd name="connsiteY161" fmla="*/ 485775 h 866775"/>
                <a:gd name="connsiteX162" fmla="*/ 660400 w 1681551"/>
                <a:gd name="connsiteY162" fmla="*/ 482600 h 866775"/>
                <a:gd name="connsiteX163" fmla="*/ 622300 w 1681551"/>
                <a:gd name="connsiteY163" fmla="*/ 476250 h 866775"/>
                <a:gd name="connsiteX164" fmla="*/ 612775 w 1681551"/>
                <a:gd name="connsiteY164" fmla="*/ 473075 h 866775"/>
                <a:gd name="connsiteX165" fmla="*/ 574675 w 1681551"/>
                <a:gd name="connsiteY165" fmla="*/ 466725 h 866775"/>
                <a:gd name="connsiteX166" fmla="*/ 565150 w 1681551"/>
                <a:gd name="connsiteY166" fmla="*/ 463550 h 866775"/>
                <a:gd name="connsiteX167" fmla="*/ 555625 w 1681551"/>
                <a:gd name="connsiteY167" fmla="*/ 457200 h 866775"/>
                <a:gd name="connsiteX168" fmla="*/ 542925 w 1681551"/>
                <a:gd name="connsiteY168" fmla="*/ 450850 h 866775"/>
                <a:gd name="connsiteX169" fmla="*/ 530225 w 1681551"/>
                <a:gd name="connsiteY169" fmla="*/ 441325 h 866775"/>
                <a:gd name="connsiteX170" fmla="*/ 520700 w 1681551"/>
                <a:gd name="connsiteY170" fmla="*/ 438150 h 866775"/>
                <a:gd name="connsiteX171" fmla="*/ 508000 w 1681551"/>
                <a:gd name="connsiteY171" fmla="*/ 431800 h 866775"/>
                <a:gd name="connsiteX172" fmla="*/ 488950 w 1681551"/>
                <a:gd name="connsiteY172" fmla="*/ 415925 h 866775"/>
                <a:gd name="connsiteX173" fmla="*/ 479425 w 1681551"/>
                <a:gd name="connsiteY173" fmla="*/ 409575 h 866775"/>
                <a:gd name="connsiteX174" fmla="*/ 469900 w 1681551"/>
                <a:gd name="connsiteY174" fmla="*/ 400050 h 866775"/>
                <a:gd name="connsiteX175" fmla="*/ 434975 w 1681551"/>
                <a:gd name="connsiteY175" fmla="*/ 368300 h 866775"/>
                <a:gd name="connsiteX176" fmla="*/ 412750 w 1681551"/>
                <a:gd name="connsiteY176" fmla="*/ 349250 h 866775"/>
                <a:gd name="connsiteX177" fmla="*/ 390525 w 1681551"/>
                <a:gd name="connsiteY177" fmla="*/ 327025 h 866775"/>
                <a:gd name="connsiteX178" fmla="*/ 381000 w 1681551"/>
                <a:gd name="connsiteY178" fmla="*/ 317500 h 866775"/>
                <a:gd name="connsiteX179" fmla="*/ 371475 w 1681551"/>
                <a:gd name="connsiteY179" fmla="*/ 304800 h 866775"/>
                <a:gd name="connsiteX180" fmla="*/ 349250 w 1681551"/>
                <a:gd name="connsiteY180" fmla="*/ 282575 h 866775"/>
                <a:gd name="connsiteX181" fmla="*/ 336550 w 1681551"/>
                <a:gd name="connsiteY181" fmla="*/ 266700 h 866775"/>
                <a:gd name="connsiteX182" fmla="*/ 323850 w 1681551"/>
                <a:gd name="connsiteY182" fmla="*/ 254000 h 866775"/>
                <a:gd name="connsiteX183" fmla="*/ 314325 w 1681551"/>
                <a:gd name="connsiteY183" fmla="*/ 241300 h 866775"/>
                <a:gd name="connsiteX184" fmla="*/ 301625 w 1681551"/>
                <a:gd name="connsiteY184" fmla="*/ 231775 h 866775"/>
                <a:gd name="connsiteX185" fmla="*/ 292100 w 1681551"/>
                <a:gd name="connsiteY185" fmla="*/ 219075 h 866775"/>
                <a:gd name="connsiteX186" fmla="*/ 273050 w 1681551"/>
                <a:gd name="connsiteY186" fmla="*/ 200025 h 866775"/>
                <a:gd name="connsiteX187" fmla="*/ 260350 w 1681551"/>
                <a:gd name="connsiteY187" fmla="*/ 190500 h 866775"/>
                <a:gd name="connsiteX188" fmla="*/ 247650 w 1681551"/>
                <a:gd name="connsiteY188" fmla="*/ 171450 h 866775"/>
                <a:gd name="connsiteX189" fmla="*/ 233553 w 1681551"/>
                <a:gd name="connsiteY189" fmla="*/ 154941 h 866775"/>
                <a:gd name="connsiteX190" fmla="*/ 218694 w 1681551"/>
                <a:gd name="connsiteY190" fmla="*/ 140081 h 866775"/>
                <a:gd name="connsiteX191" fmla="*/ 211329 w 1681551"/>
                <a:gd name="connsiteY191" fmla="*/ 133478 h 866775"/>
                <a:gd name="connsiteX192" fmla="*/ 192913 w 1681551"/>
                <a:gd name="connsiteY192" fmla="*/ 114681 h 866775"/>
                <a:gd name="connsiteX193" fmla="*/ 185166 w 1681551"/>
                <a:gd name="connsiteY193" fmla="*/ 106934 h 866775"/>
                <a:gd name="connsiteX194" fmla="*/ 171703 w 1681551"/>
                <a:gd name="connsiteY194" fmla="*/ 95631 h 866775"/>
                <a:gd name="connsiteX195" fmla="*/ 159003 w 1681551"/>
                <a:gd name="connsiteY195" fmla="*/ 82169 h 866775"/>
                <a:gd name="connsiteX196" fmla="*/ 142875 w 1681551"/>
                <a:gd name="connsiteY196" fmla="*/ 66675 h 866775"/>
                <a:gd name="connsiteX197" fmla="*/ 133350 w 1681551"/>
                <a:gd name="connsiteY197" fmla="*/ 60325 h 866775"/>
                <a:gd name="connsiteX198" fmla="*/ 111125 w 1681551"/>
                <a:gd name="connsiteY198" fmla="*/ 31750 h 866775"/>
                <a:gd name="connsiteX199" fmla="*/ 107950 w 1681551"/>
                <a:gd name="connsiteY199" fmla="*/ 22225 h 866775"/>
                <a:gd name="connsiteX200" fmla="*/ 98425 w 1681551"/>
                <a:gd name="connsiteY200" fmla="*/ 12700 h 866775"/>
                <a:gd name="connsiteX201" fmla="*/ 79375 w 1681551"/>
                <a:gd name="connsiteY201" fmla="*/ 0 h 866775"/>
                <a:gd name="connsiteX202" fmla="*/ 69850 w 1681551"/>
                <a:gd name="connsiteY202" fmla="*/ 3175 h 866775"/>
                <a:gd name="connsiteX203" fmla="*/ 0 w 1681551"/>
                <a:gd name="connsiteY203" fmla="*/ 9525 h 866775"/>
                <a:gd name="connsiteX0" fmla="*/ 0 w 1681551"/>
                <a:gd name="connsiteY0" fmla="*/ 9525 h 866775"/>
                <a:gd name="connsiteX1" fmla="*/ 0 w 1681551"/>
                <a:gd name="connsiteY1" fmla="*/ 9525 h 866775"/>
                <a:gd name="connsiteX2" fmla="*/ 12700 w 1681551"/>
                <a:gd name="connsiteY2" fmla="*/ 47625 h 866775"/>
                <a:gd name="connsiteX3" fmla="*/ 19050 w 1681551"/>
                <a:gd name="connsiteY3" fmla="*/ 57150 h 866775"/>
                <a:gd name="connsiteX4" fmla="*/ 28575 w 1681551"/>
                <a:gd name="connsiteY4" fmla="*/ 85725 h 866775"/>
                <a:gd name="connsiteX5" fmla="*/ 31750 w 1681551"/>
                <a:gd name="connsiteY5" fmla="*/ 95250 h 866775"/>
                <a:gd name="connsiteX6" fmla="*/ 41275 w 1681551"/>
                <a:gd name="connsiteY6" fmla="*/ 114300 h 866775"/>
                <a:gd name="connsiteX7" fmla="*/ 47625 w 1681551"/>
                <a:gd name="connsiteY7" fmla="*/ 123825 h 866775"/>
                <a:gd name="connsiteX8" fmla="*/ 53975 w 1681551"/>
                <a:gd name="connsiteY8" fmla="*/ 142875 h 866775"/>
                <a:gd name="connsiteX9" fmla="*/ 60325 w 1681551"/>
                <a:gd name="connsiteY9" fmla="*/ 152400 h 866775"/>
                <a:gd name="connsiteX10" fmla="*/ 66675 w 1681551"/>
                <a:gd name="connsiteY10" fmla="*/ 171450 h 866775"/>
                <a:gd name="connsiteX11" fmla="*/ 73025 w 1681551"/>
                <a:gd name="connsiteY11" fmla="*/ 190500 h 866775"/>
                <a:gd name="connsiteX12" fmla="*/ 79757 w 1681551"/>
                <a:gd name="connsiteY12" fmla="*/ 203581 h 866775"/>
                <a:gd name="connsiteX13" fmla="*/ 90044 w 1681551"/>
                <a:gd name="connsiteY13" fmla="*/ 214884 h 866775"/>
                <a:gd name="connsiteX14" fmla="*/ 96393 w 1681551"/>
                <a:gd name="connsiteY14" fmla="*/ 227966 h 866775"/>
                <a:gd name="connsiteX15" fmla="*/ 106681 w 1681551"/>
                <a:gd name="connsiteY15" fmla="*/ 241047 h 866775"/>
                <a:gd name="connsiteX16" fmla="*/ 116459 w 1681551"/>
                <a:gd name="connsiteY16" fmla="*/ 248665 h 866775"/>
                <a:gd name="connsiteX17" fmla="*/ 124587 w 1681551"/>
                <a:gd name="connsiteY17" fmla="*/ 261747 h 866775"/>
                <a:gd name="connsiteX18" fmla="*/ 136525 w 1681551"/>
                <a:gd name="connsiteY18" fmla="*/ 276225 h 866775"/>
                <a:gd name="connsiteX19" fmla="*/ 149225 w 1681551"/>
                <a:gd name="connsiteY19" fmla="*/ 295275 h 866775"/>
                <a:gd name="connsiteX20" fmla="*/ 158750 w 1681551"/>
                <a:gd name="connsiteY20" fmla="*/ 304800 h 866775"/>
                <a:gd name="connsiteX21" fmla="*/ 177800 w 1681551"/>
                <a:gd name="connsiteY21" fmla="*/ 333375 h 866775"/>
                <a:gd name="connsiteX22" fmla="*/ 184150 w 1681551"/>
                <a:gd name="connsiteY22" fmla="*/ 342900 h 866775"/>
                <a:gd name="connsiteX23" fmla="*/ 190500 w 1681551"/>
                <a:gd name="connsiteY23" fmla="*/ 352425 h 866775"/>
                <a:gd name="connsiteX24" fmla="*/ 200025 w 1681551"/>
                <a:gd name="connsiteY24" fmla="*/ 371475 h 866775"/>
                <a:gd name="connsiteX25" fmla="*/ 203200 w 1681551"/>
                <a:gd name="connsiteY25" fmla="*/ 381000 h 866775"/>
                <a:gd name="connsiteX26" fmla="*/ 212725 w 1681551"/>
                <a:gd name="connsiteY26" fmla="*/ 390525 h 866775"/>
                <a:gd name="connsiteX27" fmla="*/ 225425 w 1681551"/>
                <a:gd name="connsiteY27" fmla="*/ 409575 h 866775"/>
                <a:gd name="connsiteX28" fmla="*/ 231775 w 1681551"/>
                <a:gd name="connsiteY28" fmla="*/ 419100 h 866775"/>
                <a:gd name="connsiteX29" fmla="*/ 234950 w 1681551"/>
                <a:gd name="connsiteY29" fmla="*/ 428625 h 866775"/>
                <a:gd name="connsiteX30" fmla="*/ 257175 w 1681551"/>
                <a:gd name="connsiteY30" fmla="*/ 447675 h 866775"/>
                <a:gd name="connsiteX31" fmla="*/ 282575 w 1681551"/>
                <a:gd name="connsiteY31" fmla="*/ 469900 h 866775"/>
                <a:gd name="connsiteX32" fmla="*/ 288925 w 1681551"/>
                <a:gd name="connsiteY32" fmla="*/ 479425 h 866775"/>
                <a:gd name="connsiteX33" fmla="*/ 307975 w 1681551"/>
                <a:gd name="connsiteY33" fmla="*/ 492125 h 866775"/>
                <a:gd name="connsiteX34" fmla="*/ 323850 w 1681551"/>
                <a:gd name="connsiteY34" fmla="*/ 511175 h 866775"/>
                <a:gd name="connsiteX35" fmla="*/ 336550 w 1681551"/>
                <a:gd name="connsiteY35" fmla="*/ 530225 h 866775"/>
                <a:gd name="connsiteX36" fmla="*/ 342900 w 1681551"/>
                <a:gd name="connsiteY36" fmla="*/ 539750 h 866775"/>
                <a:gd name="connsiteX37" fmla="*/ 352425 w 1681551"/>
                <a:gd name="connsiteY37" fmla="*/ 549275 h 866775"/>
                <a:gd name="connsiteX38" fmla="*/ 365125 w 1681551"/>
                <a:gd name="connsiteY38" fmla="*/ 568325 h 866775"/>
                <a:gd name="connsiteX39" fmla="*/ 371475 w 1681551"/>
                <a:gd name="connsiteY39" fmla="*/ 577850 h 866775"/>
                <a:gd name="connsiteX40" fmla="*/ 381000 w 1681551"/>
                <a:gd name="connsiteY40" fmla="*/ 587375 h 866775"/>
                <a:gd name="connsiteX41" fmla="*/ 393700 w 1681551"/>
                <a:gd name="connsiteY41" fmla="*/ 606425 h 866775"/>
                <a:gd name="connsiteX42" fmla="*/ 415925 w 1681551"/>
                <a:gd name="connsiteY42" fmla="*/ 631825 h 866775"/>
                <a:gd name="connsiteX43" fmla="*/ 434975 w 1681551"/>
                <a:gd name="connsiteY43" fmla="*/ 648716 h 866775"/>
                <a:gd name="connsiteX44" fmla="*/ 455168 w 1681551"/>
                <a:gd name="connsiteY44" fmla="*/ 665353 h 866775"/>
                <a:gd name="connsiteX45" fmla="*/ 473075 w 1681551"/>
                <a:gd name="connsiteY45" fmla="*/ 682625 h 866775"/>
                <a:gd name="connsiteX46" fmla="*/ 482600 w 1681551"/>
                <a:gd name="connsiteY46" fmla="*/ 688975 h 866775"/>
                <a:gd name="connsiteX47" fmla="*/ 504825 w 1681551"/>
                <a:gd name="connsiteY47" fmla="*/ 704850 h 866775"/>
                <a:gd name="connsiteX48" fmla="*/ 517525 w 1681551"/>
                <a:gd name="connsiteY48" fmla="*/ 711200 h 866775"/>
                <a:gd name="connsiteX49" fmla="*/ 546100 w 1681551"/>
                <a:gd name="connsiteY49" fmla="*/ 727075 h 866775"/>
                <a:gd name="connsiteX50" fmla="*/ 565150 w 1681551"/>
                <a:gd name="connsiteY50" fmla="*/ 742950 h 866775"/>
                <a:gd name="connsiteX51" fmla="*/ 584200 w 1681551"/>
                <a:gd name="connsiteY51" fmla="*/ 752475 h 866775"/>
                <a:gd name="connsiteX52" fmla="*/ 603250 w 1681551"/>
                <a:gd name="connsiteY52" fmla="*/ 768350 h 866775"/>
                <a:gd name="connsiteX53" fmla="*/ 612775 w 1681551"/>
                <a:gd name="connsiteY53" fmla="*/ 777875 h 866775"/>
                <a:gd name="connsiteX54" fmla="*/ 631825 w 1681551"/>
                <a:gd name="connsiteY54" fmla="*/ 790575 h 866775"/>
                <a:gd name="connsiteX55" fmla="*/ 641350 w 1681551"/>
                <a:gd name="connsiteY55" fmla="*/ 796925 h 866775"/>
                <a:gd name="connsiteX56" fmla="*/ 650875 w 1681551"/>
                <a:gd name="connsiteY56" fmla="*/ 803275 h 866775"/>
                <a:gd name="connsiteX57" fmla="*/ 663575 w 1681551"/>
                <a:gd name="connsiteY57" fmla="*/ 812800 h 866775"/>
                <a:gd name="connsiteX58" fmla="*/ 676275 w 1681551"/>
                <a:gd name="connsiteY58" fmla="*/ 819150 h 866775"/>
                <a:gd name="connsiteX59" fmla="*/ 685800 w 1681551"/>
                <a:gd name="connsiteY59" fmla="*/ 825500 h 866775"/>
                <a:gd name="connsiteX60" fmla="*/ 698500 w 1681551"/>
                <a:gd name="connsiteY60" fmla="*/ 831850 h 866775"/>
                <a:gd name="connsiteX61" fmla="*/ 733425 w 1681551"/>
                <a:gd name="connsiteY61" fmla="*/ 850900 h 866775"/>
                <a:gd name="connsiteX62" fmla="*/ 746125 w 1681551"/>
                <a:gd name="connsiteY62" fmla="*/ 854075 h 866775"/>
                <a:gd name="connsiteX63" fmla="*/ 755650 w 1681551"/>
                <a:gd name="connsiteY63" fmla="*/ 860425 h 866775"/>
                <a:gd name="connsiteX64" fmla="*/ 784225 w 1681551"/>
                <a:gd name="connsiteY64" fmla="*/ 866775 h 866775"/>
                <a:gd name="connsiteX65" fmla="*/ 955675 w 1681551"/>
                <a:gd name="connsiteY65" fmla="*/ 860425 h 866775"/>
                <a:gd name="connsiteX66" fmla="*/ 987425 w 1681551"/>
                <a:gd name="connsiteY66" fmla="*/ 854075 h 866775"/>
                <a:gd name="connsiteX67" fmla="*/ 1022350 w 1681551"/>
                <a:gd name="connsiteY67" fmla="*/ 847725 h 866775"/>
                <a:gd name="connsiteX68" fmla="*/ 1050925 w 1681551"/>
                <a:gd name="connsiteY68" fmla="*/ 831850 h 866775"/>
                <a:gd name="connsiteX69" fmla="*/ 1060450 w 1681551"/>
                <a:gd name="connsiteY69" fmla="*/ 822325 h 866775"/>
                <a:gd name="connsiteX70" fmla="*/ 1079500 w 1681551"/>
                <a:gd name="connsiteY70" fmla="*/ 812800 h 866775"/>
                <a:gd name="connsiteX71" fmla="*/ 1098550 w 1681551"/>
                <a:gd name="connsiteY71" fmla="*/ 796925 h 866775"/>
                <a:gd name="connsiteX72" fmla="*/ 1117600 w 1681551"/>
                <a:gd name="connsiteY72" fmla="*/ 784225 h 866775"/>
                <a:gd name="connsiteX73" fmla="*/ 1127125 w 1681551"/>
                <a:gd name="connsiteY73" fmla="*/ 777875 h 866775"/>
                <a:gd name="connsiteX74" fmla="*/ 1133475 w 1681551"/>
                <a:gd name="connsiteY74" fmla="*/ 768350 h 866775"/>
                <a:gd name="connsiteX75" fmla="*/ 1162050 w 1681551"/>
                <a:gd name="connsiteY75" fmla="*/ 742950 h 866775"/>
                <a:gd name="connsiteX76" fmla="*/ 1168400 w 1681551"/>
                <a:gd name="connsiteY76" fmla="*/ 733425 h 866775"/>
                <a:gd name="connsiteX77" fmla="*/ 1187450 w 1681551"/>
                <a:gd name="connsiteY77" fmla="*/ 714375 h 866775"/>
                <a:gd name="connsiteX78" fmla="*/ 1193800 w 1681551"/>
                <a:gd name="connsiteY78" fmla="*/ 704850 h 866775"/>
                <a:gd name="connsiteX79" fmla="*/ 1212850 w 1681551"/>
                <a:gd name="connsiteY79" fmla="*/ 682625 h 866775"/>
                <a:gd name="connsiteX80" fmla="*/ 1231900 w 1681551"/>
                <a:gd name="connsiteY80" fmla="*/ 654050 h 866775"/>
                <a:gd name="connsiteX81" fmla="*/ 1263650 w 1681551"/>
                <a:gd name="connsiteY81" fmla="*/ 606425 h 866775"/>
                <a:gd name="connsiteX82" fmla="*/ 1276350 w 1681551"/>
                <a:gd name="connsiteY82" fmla="*/ 587375 h 866775"/>
                <a:gd name="connsiteX83" fmla="*/ 1282700 w 1681551"/>
                <a:gd name="connsiteY83" fmla="*/ 577850 h 866775"/>
                <a:gd name="connsiteX84" fmla="*/ 1292225 w 1681551"/>
                <a:gd name="connsiteY84" fmla="*/ 568325 h 866775"/>
                <a:gd name="connsiteX85" fmla="*/ 1304925 w 1681551"/>
                <a:gd name="connsiteY85" fmla="*/ 549275 h 866775"/>
                <a:gd name="connsiteX86" fmla="*/ 1311275 w 1681551"/>
                <a:gd name="connsiteY86" fmla="*/ 539750 h 866775"/>
                <a:gd name="connsiteX87" fmla="*/ 1320800 w 1681551"/>
                <a:gd name="connsiteY87" fmla="*/ 530225 h 866775"/>
                <a:gd name="connsiteX88" fmla="*/ 1333500 w 1681551"/>
                <a:gd name="connsiteY88" fmla="*/ 511175 h 866775"/>
                <a:gd name="connsiteX89" fmla="*/ 1346200 w 1681551"/>
                <a:gd name="connsiteY89" fmla="*/ 492125 h 866775"/>
                <a:gd name="connsiteX90" fmla="*/ 1352550 w 1681551"/>
                <a:gd name="connsiteY90" fmla="*/ 482600 h 866775"/>
                <a:gd name="connsiteX91" fmla="*/ 1362075 w 1681551"/>
                <a:gd name="connsiteY91" fmla="*/ 473075 h 866775"/>
                <a:gd name="connsiteX92" fmla="*/ 1374775 w 1681551"/>
                <a:gd name="connsiteY92" fmla="*/ 454025 h 866775"/>
                <a:gd name="connsiteX93" fmla="*/ 1381125 w 1681551"/>
                <a:gd name="connsiteY93" fmla="*/ 444500 h 866775"/>
                <a:gd name="connsiteX94" fmla="*/ 1412875 w 1681551"/>
                <a:gd name="connsiteY94" fmla="*/ 396875 h 866775"/>
                <a:gd name="connsiteX95" fmla="*/ 1419225 w 1681551"/>
                <a:gd name="connsiteY95" fmla="*/ 387350 h 866775"/>
                <a:gd name="connsiteX96" fmla="*/ 1425575 w 1681551"/>
                <a:gd name="connsiteY96" fmla="*/ 377825 h 866775"/>
                <a:gd name="connsiteX97" fmla="*/ 1435100 w 1681551"/>
                <a:gd name="connsiteY97" fmla="*/ 368300 h 866775"/>
                <a:gd name="connsiteX98" fmla="*/ 1447800 w 1681551"/>
                <a:gd name="connsiteY98" fmla="*/ 349250 h 866775"/>
                <a:gd name="connsiteX99" fmla="*/ 1454150 w 1681551"/>
                <a:gd name="connsiteY99" fmla="*/ 339725 h 866775"/>
                <a:gd name="connsiteX100" fmla="*/ 1470025 w 1681551"/>
                <a:gd name="connsiteY100" fmla="*/ 320675 h 866775"/>
                <a:gd name="connsiteX101" fmla="*/ 1479550 w 1681551"/>
                <a:gd name="connsiteY101" fmla="*/ 311150 h 866775"/>
                <a:gd name="connsiteX102" fmla="*/ 1485900 w 1681551"/>
                <a:gd name="connsiteY102" fmla="*/ 301625 h 866775"/>
                <a:gd name="connsiteX103" fmla="*/ 1495425 w 1681551"/>
                <a:gd name="connsiteY103" fmla="*/ 292100 h 866775"/>
                <a:gd name="connsiteX104" fmla="*/ 1501775 w 1681551"/>
                <a:gd name="connsiteY104" fmla="*/ 282575 h 866775"/>
                <a:gd name="connsiteX105" fmla="*/ 1511300 w 1681551"/>
                <a:gd name="connsiteY105" fmla="*/ 273050 h 866775"/>
                <a:gd name="connsiteX106" fmla="*/ 1517650 w 1681551"/>
                <a:gd name="connsiteY106" fmla="*/ 263525 h 866775"/>
                <a:gd name="connsiteX107" fmla="*/ 1527175 w 1681551"/>
                <a:gd name="connsiteY107" fmla="*/ 254000 h 866775"/>
                <a:gd name="connsiteX108" fmla="*/ 1539875 w 1681551"/>
                <a:gd name="connsiteY108" fmla="*/ 234950 h 866775"/>
                <a:gd name="connsiteX109" fmla="*/ 1546225 w 1681551"/>
                <a:gd name="connsiteY109" fmla="*/ 225425 h 866775"/>
                <a:gd name="connsiteX110" fmla="*/ 1552575 w 1681551"/>
                <a:gd name="connsiteY110" fmla="*/ 215900 h 866775"/>
                <a:gd name="connsiteX111" fmla="*/ 1574800 w 1681551"/>
                <a:gd name="connsiteY111" fmla="*/ 187325 h 866775"/>
                <a:gd name="connsiteX112" fmla="*/ 1606550 w 1681551"/>
                <a:gd name="connsiteY112" fmla="*/ 139700 h 866775"/>
                <a:gd name="connsiteX113" fmla="*/ 1612900 w 1681551"/>
                <a:gd name="connsiteY113" fmla="*/ 130175 h 866775"/>
                <a:gd name="connsiteX114" fmla="*/ 1619250 w 1681551"/>
                <a:gd name="connsiteY114" fmla="*/ 120650 h 866775"/>
                <a:gd name="connsiteX115" fmla="*/ 1628775 w 1681551"/>
                <a:gd name="connsiteY115" fmla="*/ 101600 h 866775"/>
                <a:gd name="connsiteX116" fmla="*/ 1631950 w 1681551"/>
                <a:gd name="connsiteY116" fmla="*/ 92075 h 866775"/>
                <a:gd name="connsiteX117" fmla="*/ 1644650 w 1681551"/>
                <a:gd name="connsiteY117" fmla="*/ 73025 h 866775"/>
                <a:gd name="connsiteX118" fmla="*/ 1651000 w 1681551"/>
                <a:gd name="connsiteY118" fmla="*/ 53975 h 866775"/>
                <a:gd name="connsiteX119" fmla="*/ 1663700 w 1681551"/>
                <a:gd name="connsiteY119" fmla="*/ 34925 h 866775"/>
                <a:gd name="connsiteX120" fmla="*/ 1666875 w 1681551"/>
                <a:gd name="connsiteY120" fmla="*/ 25400 h 866775"/>
                <a:gd name="connsiteX121" fmla="*/ 1679575 w 1681551"/>
                <a:gd name="connsiteY121" fmla="*/ 6350 h 866775"/>
                <a:gd name="connsiteX122" fmla="*/ 1619250 w 1681551"/>
                <a:gd name="connsiteY122" fmla="*/ 9525 h 866775"/>
                <a:gd name="connsiteX123" fmla="*/ 1609725 w 1681551"/>
                <a:gd name="connsiteY123" fmla="*/ 19050 h 866775"/>
                <a:gd name="connsiteX124" fmla="*/ 1603375 w 1681551"/>
                <a:gd name="connsiteY124" fmla="*/ 28575 h 866775"/>
                <a:gd name="connsiteX125" fmla="*/ 1593850 w 1681551"/>
                <a:gd name="connsiteY125" fmla="*/ 34925 h 866775"/>
                <a:gd name="connsiteX126" fmla="*/ 1577975 w 1681551"/>
                <a:gd name="connsiteY126" fmla="*/ 50800 h 866775"/>
                <a:gd name="connsiteX127" fmla="*/ 1571625 w 1681551"/>
                <a:gd name="connsiteY127" fmla="*/ 60325 h 866775"/>
                <a:gd name="connsiteX128" fmla="*/ 1552575 w 1681551"/>
                <a:gd name="connsiteY128" fmla="*/ 79375 h 866775"/>
                <a:gd name="connsiteX129" fmla="*/ 1543050 w 1681551"/>
                <a:gd name="connsiteY129" fmla="*/ 88900 h 866775"/>
                <a:gd name="connsiteX130" fmla="*/ 1533525 w 1681551"/>
                <a:gd name="connsiteY130" fmla="*/ 98425 h 866775"/>
                <a:gd name="connsiteX131" fmla="*/ 1517650 w 1681551"/>
                <a:gd name="connsiteY131" fmla="*/ 114300 h 866775"/>
                <a:gd name="connsiteX132" fmla="*/ 1511300 w 1681551"/>
                <a:gd name="connsiteY132" fmla="*/ 123825 h 866775"/>
                <a:gd name="connsiteX133" fmla="*/ 1479550 w 1681551"/>
                <a:gd name="connsiteY133" fmla="*/ 155575 h 866775"/>
                <a:gd name="connsiteX134" fmla="*/ 1470025 w 1681551"/>
                <a:gd name="connsiteY134" fmla="*/ 165100 h 866775"/>
                <a:gd name="connsiteX135" fmla="*/ 1460500 w 1681551"/>
                <a:gd name="connsiteY135" fmla="*/ 177800 h 866775"/>
                <a:gd name="connsiteX136" fmla="*/ 1428750 w 1681551"/>
                <a:gd name="connsiteY136" fmla="*/ 209550 h 866775"/>
                <a:gd name="connsiteX137" fmla="*/ 1397000 w 1681551"/>
                <a:gd name="connsiteY137" fmla="*/ 247650 h 866775"/>
                <a:gd name="connsiteX138" fmla="*/ 1381125 w 1681551"/>
                <a:gd name="connsiteY138" fmla="*/ 266700 h 866775"/>
                <a:gd name="connsiteX139" fmla="*/ 1368425 w 1681551"/>
                <a:gd name="connsiteY139" fmla="*/ 288925 h 866775"/>
                <a:gd name="connsiteX140" fmla="*/ 1355725 w 1681551"/>
                <a:gd name="connsiteY140" fmla="*/ 307975 h 866775"/>
                <a:gd name="connsiteX141" fmla="*/ 1339850 w 1681551"/>
                <a:gd name="connsiteY141" fmla="*/ 327025 h 866775"/>
                <a:gd name="connsiteX142" fmla="*/ 1330325 w 1681551"/>
                <a:gd name="connsiteY142" fmla="*/ 342900 h 866775"/>
                <a:gd name="connsiteX143" fmla="*/ 1320800 w 1681551"/>
                <a:gd name="connsiteY143" fmla="*/ 352425 h 866775"/>
                <a:gd name="connsiteX144" fmla="*/ 1295400 w 1681551"/>
                <a:gd name="connsiteY144" fmla="*/ 381000 h 866775"/>
                <a:gd name="connsiteX145" fmla="*/ 1266825 w 1681551"/>
                <a:gd name="connsiteY145" fmla="*/ 403225 h 866775"/>
                <a:gd name="connsiteX146" fmla="*/ 1247775 w 1681551"/>
                <a:gd name="connsiteY146" fmla="*/ 415925 h 866775"/>
                <a:gd name="connsiteX147" fmla="*/ 1238250 w 1681551"/>
                <a:gd name="connsiteY147" fmla="*/ 425450 h 866775"/>
                <a:gd name="connsiteX148" fmla="*/ 1216025 w 1681551"/>
                <a:gd name="connsiteY148" fmla="*/ 438150 h 866775"/>
                <a:gd name="connsiteX149" fmla="*/ 1190625 w 1681551"/>
                <a:gd name="connsiteY149" fmla="*/ 454025 h 866775"/>
                <a:gd name="connsiteX150" fmla="*/ 1155700 w 1681551"/>
                <a:gd name="connsiteY150" fmla="*/ 466725 h 866775"/>
                <a:gd name="connsiteX151" fmla="*/ 1136650 w 1681551"/>
                <a:gd name="connsiteY151" fmla="*/ 473075 h 866775"/>
                <a:gd name="connsiteX152" fmla="*/ 1092200 w 1681551"/>
                <a:gd name="connsiteY152" fmla="*/ 485775 h 866775"/>
                <a:gd name="connsiteX153" fmla="*/ 1076325 w 1681551"/>
                <a:gd name="connsiteY153" fmla="*/ 488950 h 866775"/>
                <a:gd name="connsiteX154" fmla="*/ 1066800 w 1681551"/>
                <a:gd name="connsiteY154" fmla="*/ 492125 h 866775"/>
                <a:gd name="connsiteX155" fmla="*/ 1031875 w 1681551"/>
                <a:gd name="connsiteY155" fmla="*/ 498475 h 866775"/>
                <a:gd name="connsiteX156" fmla="*/ 952500 w 1681551"/>
                <a:gd name="connsiteY156" fmla="*/ 508000 h 866775"/>
                <a:gd name="connsiteX157" fmla="*/ 879475 w 1681551"/>
                <a:gd name="connsiteY157" fmla="*/ 504825 h 866775"/>
                <a:gd name="connsiteX158" fmla="*/ 777875 w 1681551"/>
                <a:gd name="connsiteY158" fmla="*/ 498475 h 866775"/>
                <a:gd name="connsiteX159" fmla="*/ 730250 w 1681551"/>
                <a:gd name="connsiteY159" fmla="*/ 492125 h 866775"/>
                <a:gd name="connsiteX160" fmla="*/ 708025 w 1681551"/>
                <a:gd name="connsiteY160" fmla="*/ 488950 h 866775"/>
                <a:gd name="connsiteX161" fmla="*/ 688975 w 1681551"/>
                <a:gd name="connsiteY161" fmla="*/ 485775 h 866775"/>
                <a:gd name="connsiteX162" fmla="*/ 660400 w 1681551"/>
                <a:gd name="connsiteY162" fmla="*/ 482600 h 866775"/>
                <a:gd name="connsiteX163" fmla="*/ 622300 w 1681551"/>
                <a:gd name="connsiteY163" fmla="*/ 476250 h 866775"/>
                <a:gd name="connsiteX164" fmla="*/ 612775 w 1681551"/>
                <a:gd name="connsiteY164" fmla="*/ 473075 h 866775"/>
                <a:gd name="connsiteX165" fmla="*/ 574675 w 1681551"/>
                <a:gd name="connsiteY165" fmla="*/ 466725 h 866775"/>
                <a:gd name="connsiteX166" fmla="*/ 565150 w 1681551"/>
                <a:gd name="connsiteY166" fmla="*/ 463550 h 866775"/>
                <a:gd name="connsiteX167" fmla="*/ 555625 w 1681551"/>
                <a:gd name="connsiteY167" fmla="*/ 457200 h 866775"/>
                <a:gd name="connsiteX168" fmla="*/ 542925 w 1681551"/>
                <a:gd name="connsiteY168" fmla="*/ 450850 h 866775"/>
                <a:gd name="connsiteX169" fmla="*/ 530225 w 1681551"/>
                <a:gd name="connsiteY169" fmla="*/ 441325 h 866775"/>
                <a:gd name="connsiteX170" fmla="*/ 520700 w 1681551"/>
                <a:gd name="connsiteY170" fmla="*/ 438150 h 866775"/>
                <a:gd name="connsiteX171" fmla="*/ 500888 w 1681551"/>
                <a:gd name="connsiteY171" fmla="*/ 428244 h 866775"/>
                <a:gd name="connsiteX172" fmla="*/ 488950 w 1681551"/>
                <a:gd name="connsiteY172" fmla="*/ 415925 h 866775"/>
                <a:gd name="connsiteX173" fmla="*/ 479425 w 1681551"/>
                <a:gd name="connsiteY173" fmla="*/ 409575 h 866775"/>
                <a:gd name="connsiteX174" fmla="*/ 469900 w 1681551"/>
                <a:gd name="connsiteY174" fmla="*/ 400050 h 866775"/>
                <a:gd name="connsiteX175" fmla="*/ 434975 w 1681551"/>
                <a:gd name="connsiteY175" fmla="*/ 368300 h 866775"/>
                <a:gd name="connsiteX176" fmla="*/ 412750 w 1681551"/>
                <a:gd name="connsiteY176" fmla="*/ 349250 h 866775"/>
                <a:gd name="connsiteX177" fmla="*/ 390525 w 1681551"/>
                <a:gd name="connsiteY177" fmla="*/ 327025 h 866775"/>
                <a:gd name="connsiteX178" fmla="*/ 381000 w 1681551"/>
                <a:gd name="connsiteY178" fmla="*/ 317500 h 866775"/>
                <a:gd name="connsiteX179" fmla="*/ 371475 w 1681551"/>
                <a:gd name="connsiteY179" fmla="*/ 304800 h 866775"/>
                <a:gd name="connsiteX180" fmla="*/ 349250 w 1681551"/>
                <a:gd name="connsiteY180" fmla="*/ 282575 h 866775"/>
                <a:gd name="connsiteX181" fmla="*/ 336550 w 1681551"/>
                <a:gd name="connsiteY181" fmla="*/ 266700 h 866775"/>
                <a:gd name="connsiteX182" fmla="*/ 323850 w 1681551"/>
                <a:gd name="connsiteY182" fmla="*/ 254000 h 866775"/>
                <a:gd name="connsiteX183" fmla="*/ 314325 w 1681551"/>
                <a:gd name="connsiteY183" fmla="*/ 241300 h 866775"/>
                <a:gd name="connsiteX184" fmla="*/ 301625 w 1681551"/>
                <a:gd name="connsiteY184" fmla="*/ 231775 h 866775"/>
                <a:gd name="connsiteX185" fmla="*/ 292100 w 1681551"/>
                <a:gd name="connsiteY185" fmla="*/ 219075 h 866775"/>
                <a:gd name="connsiteX186" fmla="*/ 273050 w 1681551"/>
                <a:gd name="connsiteY186" fmla="*/ 200025 h 866775"/>
                <a:gd name="connsiteX187" fmla="*/ 260350 w 1681551"/>
                <a:gd name="connsiteY187" fmla="*/ 190500 h 866775"/>
                <a:gd name="connsiteX188" fmla="*/ 247650 w 1681551"/>
                <a:gd name="connsiteY188" fmla="*/ 171450 h 866775"/>
                <a:gd name="connsiteX189" fmla="*/ 233553 w 1681551"/>
                <a:gd name="connsiteY189" fmla="*/ 154941 h 866775"/>
                <a:gd name="connsiteX190" fmla="*/ 218694 w 1681551"/>
                <a:gd name="connsiteY190" fmla="*/ 140081 h 866775"/>
                <a:gd name="connsiteX191" fmla="*/ 211329 w 1681551"/>
                <a:gd name="connsiteY191" fmla="*/ 133478 h 866775"/>
                <a:gd name="connsiteX192" fmla="*/ 192913 w 1681551"/>
                <a:gd name="connsiteY192" fmla="*/ 114681 h 866775"/>
                <a:gd name="connsiteX193" fmla="*/ 185166 w 1681551"/>
                <a:gd name="connsiteY193" fmla="*/ 106934 h 866775"/>
                <a:gd name="connsiteX194" fmla="*/ 171703 w 1681551"/>
                <a:gd name="connsiteY194" fmla="*/ 95631 h 866775"/>
                <a:gd name="connsiteX195" fmla="*/ 159003 w 1681551"/>
                <a:gd name="connsiteY195" fmla="*/ 82169 h 866775"/>
                <a:gd name="connsiteX196" fmla="*/ 142875 w 1681551"/>
                <a:gd name="connsiteY196" fmla="*/ 66675 h 866775"/>
                <a:gd name="connsiteX197" fmla="*/ 133350 w 1681551"/>
                <a:gd name="connsiteY197" fmla="*/ 60325 h 866775"/>
                <a:gd name="connsiteX198" fmla="*/ 111125 w 1681551"/>
                <a:gd name="connsiteY198" fmla="*/ 31750 h 866775"/>
                <a:gd name="connsiteX199" fmla="*/ 107950 w 1681551"/>
                <a:gd name="connsiteY199" fmla="*/ 22225 h 866775"/>
                <a:gd name="connsiteX200" fmla="*/ 98425 w 1681551"/>
                <a:gd name="connsiteY200" fmla="*/ 12700 h 866775"/>
                <a:gd name="connsiteX201" fmla="*/ 79375 w 1681551"/>
                <a:gd name="connsiteY201" fmla="*/ 0 h 866775"/>
                <a:gd name="connsiteX202" fmla="*/ 69850 w 1681551"/>
                <a:gd name="connsiteY202" fmla="*/ 3175 h 866775"/>
                <a:gd name="connsiteX203" fmla="*/ 0 w 1681551"/>
                <a:gd name="connsiteY203" fmla="*/ 9525 h 866775"/>
                <a:gd name="connsiteX0" fmla="*/ 0 w 1681551"/>
                <a:gd name="connsiteY0" fmla="*/ 9525 h 866775"/>
                <a:gd name="connsiteX1" fmla="*/ 0 w 1681551"/>
                <a:gd name="connsiteY1" fmla="*/ 9525 h 866775"/>
                <a:gd name="connsiteX2" fmla="*/ 12700 w 1681551"/>
                <a:gd name="connsiteY2" fmla="*/ 47625 h 866775"/>
                <a:gd name="connsiteX3" fmla="*/ 19050 w 1681551"/>
                <a:gd name="connsiteY3" fmla="*/ 57150 h 866775"/>
                <a:gd name="connsiteX4" fmla="*/ 28575 w 1681551"/>
                <a:gd name="connsiteY4" fmla="*/ 85725 h 866775"/>
                <a:gd name="connsiteX5" fmla="*/ 31750 w 1681551"/>
                <a:gd name="connsiteY5" fmla="*/ 95250 h 866775"/>
                <a:gd name="connsiteX6" fmla="*/ 41275 w 1681551"/>
                <a:gd name="connsiteY6" fmla="*/ 114300 h 866775"/>
                <a:gd name="connsiteX7" fmla="*/ 47625 w 1681551"/>
                <a:gd name="connsiteY7" fmla="*/ 123825 h 866775"/>
                <a:gd name="connsiteX8" fmla="*/ 53975 w 1681551"/>
                <a:gd name="connsiteY8" fmla="*/ 142875 h 866775"/>
                <a:gd name="connsiteX9" fmla="*/ 60325 w 1681551"/>
                <a:gd name="connsiteY9" fmla="*/ 152400 h 866775"/>
                <a:gd name="connsiteX10" fmla="*/ 66675 w 1681551"/>
                <a:gd name="connsiteY10" fmla="*/ 171450 h 866775"/>
                <a:gd name="connsiteX11" fmla="*/ 73025 w 1681551"/>
                <a:gd name="connsiteY11" fmla="*/ 190500 h 866775"/>
                <a:gd name="connsiteX12" fmla="*/ 79757 w 1681551"/>
                <a:gd name="connsiteY12" fmla="*/ 203581 h 866775"/>
                <a:gd name="connsiteX13" fmla="*/ 90044 w 1681551"/>
                <a:gd name="connsiteY13" fmla="*/ 214884 h 866775"/>
                <a:gd name="connsiteX14" fmla="*/ 96393 w 1681551"/>
                <a:gd name="connsiteY14" fmla="*/ 227966 h 866775"/>
                <a:gd name="connsiteX15" fmla="*/ 106681 w 1681551"/>
                <a:gd name="connsiteY15" fmla="*/ 241047 h 866775"/>
                <a:gd name="connsiteX16" fmla="*/ 116459 w 1681551"/>
                <a:gd name="connsiteY16" fmla="*/ 248665 h 866775"/>
                <a:gd name="connsiteX17" fmla="*/ 124587 w 1681551"/>
                <a:gd name="connsiteY17" fmla="*/ 261747 h 866775"/>
                <a:gd name="connsiteX18" fmla="*/ 136525 w 1681551"/>
                <a:gd name="connsiteY18" fmla="*/ 276225 h 866775"/>
                <a:gd name="connsiteX19" fmla="*/ 149225 w 1681551"/>
                <a:gd name="connsiteY19" fmla="*/ 295275 h 866775"/>
                <a:gd name="connsiteX20" fmla="*/ 158750 w 1681551"/>
                <a:gd name="connsiteY20" fmla="*/ 304800 h 866775"/>
                <a:gd name="connsiteX21" fmla="*/ 177800 w 1681551"/>
                <a:gd name="connsiteY21" fmla="*/ 333375 h 866775"/>
                <a:gd name="connsiteX22" fmla="*/ 184150 w 1681551"/>
                <a:gd name="connsiteY22" fmla="*/ 342900 h 866775"/>
                <a:gd name="connsiteX23" fmla="*/ 190500 w 1681551"/>
                <a:gd name="connsiteY23" fmla="*/ 352425 h 866775"/>
                <a:gd name="connsiteX24" fmla="*/ 200025 w 1681551"/>
                <a:gd name="connsiteY24" fmla="*/ 371475 h 866775"/>
                <a:gd name="connsiteX25" fmla="*/ 203200 w 1681551"/>
                <a:gd name="connsiteY25" fmla="*/ 381000 h 866775"/>
                <a:gd name="connsiteX26" fmla="*/ 212725 w 1681551"/>
                <a:gd name="connsiteY26" fmla="*/ 390525 h 866775"/>
                <a:gd name="connsiteX27" fmla="*/ 225425 w 1681551"/>
                <a:gd name="connsiteY27" fmla="*/ 409575 h 866775"/>
                <a:gd name="connsiteX28" fmla="*/ 231775 w 1681551"/>
                <a:gd name="connsiteY28" fmla="*/ 419100 h 866775"/>
                <a:gd name="connsiteX29" fmla="*/ 234950 w 1681551"/>
                <a:gd name="connsiteY29" fmla="*/ 428625 h 866775"/>
                <a:gd name="connsiteX30" fmla="*/ 257175 w 1681551"/>
                <a:gd name="connsiteY30" fmla="*/ 447675 h 866775"/>
                <a:gd name="connsiteX31" fmla="*/ 282575 w 1681551"/>
                <a:gd name="connsiteY31" fmla="*/ 469900 h 866775"/>
                <a:gd name="connsiteX32" fmla="*/ 288925 w 1681551"/>
                <a:gd name="connsiteY32" fmla="*/ 479425 h 866775"/>
                <a:gd name="connsiteX33" fmla="*/ 307975 w 1681551"/>
                <a:gd name="connsiteY33" fmla="*/ 492125 h 866775"/>
                <a:gd name="connsiteX34" fmla="*/ 323850 w 1681551"/>
                <a:gd name="connsiteY34" fmla="*/ 511175 h 866775"/>
                <a:gd name="connsiteX35" fmla="*/ 336550 w 1681551"/>
                <a:gd name="connsiteY35" fmla="*/ 530225 h 866775"/>
                <a:gd name="connsiteX36" fmla="*/ 342900 w 1681551"/>
                <a:gd name="connsiteY36" fmla="*/ 539750 h 866775"/>
                <a:gd name="connsiteX37" fmla="*/ 352425 w 1681551"/>
                <a:gd name="connsiteY37" fmla="*/ 549275 h 866775"/>
                <a:gd name="connsiteX38" fmla="*/ 365125 w 1681551"/>
                <a:gd name="connsiteY38" fmla="*/ 568325 h 866775"/>
                <a:gd name="connsiteX39" fmla="*/ 371475 w 1681551"/>
                <a:gd name="connsiteY39" fmla="*/ 577850 h 866775"/>
                <a:gd name="connsiteX40" fmla="*/ 381000 w 1681551"/>
                <a:gd name="connsiteY40" fmla="*/ 587375 h 866775"/>
                <a:gd name="connsiteX41" fmla="*/ 393700 w 1681551"/>
                <a:gd name="connsiteY41" fmla="*/ 606425 h 866775"/>
                <a:gd name="connsiteX42" fmla="*/ 415925 w 1681551"/>
                <a:gd name="connsiteY42" fmla="*/ 631825 h 866775"/>
                <a:gd name="connsiteX43" fmla="*/ 434975 w 1681551"/>
                <a:gd name="connsiteY43" fmla="*/ 648716 h 866775"/>
                <a:gd name="connsiteX44" fmla="*/ 455168 w 1681551"/>
                <a:gd name="connsiteY44" fmla="*/ 665353 h 866775"/>
                <a:gd name="connsiteX45" fmla="*/ 473075 w 1681551"/>
                <a:gd name="connsiteY45" fmla="*/ 682625 h 866775"/>
                <a:gd name="connsiteX46" fmla="*/ 482600 w 1681551"/>
                <a:gd name="connsiteY46" fmla="*/ 688975 h 866775"/>
                <a:gd name="connsiteX47" fmla="*/ 504825 w 1681551"/>
                <a:gd name="connsiteY47" fmla="*/ 704850 h 866775"/>
                <a:gd name="connsiteX48" fmla="*/ 517525 w 1681551"/>
                <a:gd name="connsiteY48" fmla="*/ 711200 h 866775"/>
                <a:gd name="connsiteX49" fmla="*/ 546100 w 1681551"/>
                <a:gd name="connsiteY49" fmla="*/ 727075 h 866775"/>
                <a:gd name="connsiteX50" fmla="*/ 565150 w 1681551"/>
                <a:gd name="connsiteY50" fmla="*/ 742950 h 866775"/>
                <a:gd name="connsiteX51" fmla="*/ 584200 w 1681551"/>
                <a:gd name="connsiteY51" fmla="*/ 752475 h 866775"/>
                <a:gd name="connsiteX52" fmla="*/ 603250 w 1681551"/>
                <a:gd name="connsiteY52" fmla="*/ 768350 h 866775"/>
                <a:gd name="connsiteX53" fmla="*/ 612775 w 1681551"/>
                <a:gd name="connsiteY53" fmla="*/ 777875 h 866775"/>
                <a:gd name="connsiteX54" fmla="*/ 631825 w 1681551"/>
                <a:gd name="connsiteY54" fmla="*/ 790575 h 866775"/>
                <a:gd name="connsiteX55" fmla="*/ 641350 w 1681551"/>
                <a:gd name="connsiteY55" fmla="*/ 796925 h 866775"/>
                <a:gd name="connsiteX56" fmla="*/ 650875 w 1681551"/>
                <a:gd name="connsiteY56" fmla="*/ 803275 h 866775"/>
                <a:gd name="connsiteX57" fmla="*/ 663575 w 1681551"/>
                <a:gd name="connsiteY57" fmla="*/ 812800 h 866775"/>
                <a:gd name="connsiteX58" fmla="*/ 676275 w 1681551"/>
                <a:gd name="connsiteY58" fmla="*/ 819150 h 866775"/>
                <a:gd name="connsiteX59" fmla="*/ 685800 w 1681551"/>
                <a:gd name="connsiteY59" fmla="*/ 825500 h 866775"/>
                <a:gd name="connsiteX60" fmla="*/ 698500 w 1681551"/>
                <a:gd name="connsiteY60" fmla="*/ 831850 h 866775"/>
                <a:gd name="connsiteX61" fmla="*/ 733425 w 1681551"/>
                <a:gd name="connsiteY61" fmla="*/ 850900 h 866775"/>
                <a:gd name="connsiteX62" fmla="*/ 746125 w 1681551"/>
                <a:gd name="connsiteY62" fmla="*/ 854075 h 866775"/>
                <a:gd name="connsiteX63" fmla="*/ 755650 w 1681551"/>
                <a:gd name="connsiteY63" fmla="*/ 860425 h 866775"/>
                <a:gd name="connsiteX64" fmla="*/ 784225 w 1681551"/>
                <a:gd name="connsiteY64" fmla="*/ 866775 h 866775"/>
                <a:gd name="connsiteX65" fmla="*/ 955675 w 1681551"/>
                <a:gd name="connsiteY65" fmla="*/ 860425 h 866775"/>
                <a:gd name="connsiteX66" fmla="*/ 987425 w 1681551"/>
                <a:gd name="connsiteY66" fmla="*/ 854075 h 866775"/>
                <a:gd name="connsiteX67" fmla="*/ 1022350 w 1681551"/>
                <a:gd name="connsiteY67" fmla="*/ 847725 h 866775"/>
                <a:gd name="connsiteX68" fmla="*/ 1050925 w 1681551"/>
                <a:gd name="connsiteY68" fmla="*/ 831850 h 866775"/>
                <a:gd name="connsiteX69" fmla="*/ 1060450 w 1681551"/>
                <a:gd name="connsiteY69" fmla="*/ 822325 h 866775"/>
                <a:gd name="connsiteX70" fmla="*/ 1079500 w 1681551"/>
                <a:gd name="connsiteY70" fmla="*/ 812800 h 866775"/>
                <a:gd name="connsiteX71" fmla="*/ 1098550 w 1681551"/>
                <a:gd name="connsiteY71" fmla="*/ 796925 h 866775"/>
                <a:gd name="connsiteX72" fmla="*/ 1117600 w 1681551"/>
                <a:gd name="connsiteY72" fmla="*/ 784225 h 866775"/>
                <a:gd name="connsiteX73" fmla="*/ 1127125 w 1681551"/>
                <a:gd name="connsiteY73" fmla="*/ 777875 h 866775"/>
                <a:gd name="connsiteX74" fmla="*/ 1133475 w 1681551"/>
                <a:gd name="connsiteY74" fmla="*/ 768350 h 866775"/>
                <a:gd name="connsiteX75" fmla="*/ 1162050 w 1681551"/>
                <a:gd name="connsiteY75" fmla="*/ 742950 h 866775"/>
                <a:gd name="connsiteX76" fmla="*/ 1168400 w 1681551"/>
                <a:gd name="connsiteY76" fmla="*/ 733425 h 866775"/>
                <a:gd name="connsiteX77" fmla="*/ 1187450 w 1681551"/>
                <a:gd name="connsiteY77" fmla="*/ 714375 h 866775"/>
                <a:gd name="connsiteX78" fmla="*/ 1193800 w 1681551"/>
                <a:gd name="connsiteY78" fmla="*/ 704850 h 866775"/>
                <a:gd name="connsiteX79" fmla="*/ 1212850 w 1681551"/>
                <a:gd name="connsiteY79" fmla="*/ 682625 h 866775"/>
                <a:gd name="connsiteX80" fmla="*/ 1231900 w 1681551"/>
                <a:gd name="connsiteY80" fmla="*/ 654050 h 866775"/>
                <a:gd name="connsiteX81" fmla="*/ 1263650 w 1681551"/>
                <a:gd name="connsiteY81" fmla="*/ 606425 h 866775"/>
                <a:gd name="connsiteX82" fmla="*/ 1276350 w 1681551"/>
                <a:gd name="connsiteY82" fmla="*/ 587375 h 866775"/>
                <a:gd name="connsiteX83" fmla="*/ 1282700 w 1681551"/>
                <a:gd name="connsiteY83" fmla="*/ 577850 h 866775"/>
                <a:gd name="connsiteX84" fmla="*/ 1292225 w 1681551"/>
                <a:gd name="connsiteY84" fmla="*/ 568325 h 866775"/>
                <a:gd name="connsiteX85" fmla="*/ 1304925 w 1681551"/>
                <a:gd name="connsiteY85" fmla="*/ 549275 h 866775"/>
                <a:gd name="connsiteX86" fmla="*/ 1311275 w 1681551"/>
                <a:gd name="connsiteY86" fmla="*/ 539750 h 866775"/>
                <a:gd name="connsiteX87" fmla="*/ 1320800 w 1681551"/>
                <a:gd name="connsiteY87" fmla="*/ 530225 h 866775"/>
                <a:gd name="connsiteX88" fmla="*/ 1333500 w 1681551"/>
                <a:gd name="connsiteY88" fmla="*/ 511175 h 866775"/>
                <a:gd name="connsiteX89" fmla="*/ 1346200 w 1681551"/>
                <a:gd name="connsiteY89" fmla="*/ 492125 h 866775"/>
                <a:gd name="connsiteX90" fmla="*/ 1352550 w 1681551"/>
                <a:gd name="connsiteY90" fmla="*/ 482600 h 866775"/>
                <a:gd name="connsiteX91" fmla="*/ 1362075 w 1681551"/>
                <a:gd name="connsiteY91" fmla="*/ 473075 h 866775"/>
                <a:gd name="connsiteX92" fmla="*/ 1374775 w 1681551"/>
                <a:gd name="connsiteY92" fmla="*/ 454025 h 866775"/>
                <a:gd name="connsiteX93" fmla="*/ 1381125 w 1681551"/>
                <a:gd name="connsiteY93" fmla="*/ 444500 h 866775"/>
                <a:gd name="connsiteX94" fmla="*/ 1412875 w 1681551"/>
                <a:gd name="connsiteY94" fmla="*/ 396875 h 866775"/>
                <a:gd name="connsiteX95" fmla="*/ 1419225 w 1681551"/>
                <a:gd name="connsiteY95" fmla="*/ 387350 h 866775"/>
                <a:gd name="connsiteX96" fmla="*/ 1425575 w 1681551"/>
                <a:gd name="connsiteY96" fmla="*/ 377825 h 866775"/>
                <a:gd name="connsiteX97" fmla="*/ 1435100 w 1681551"/>
                <a:gd name="connsiteY97" fmla="*/ 368300 h 866775"/>
                <a:gd name="connsiteX98" fmla="*/ 1447800 w 1681551"/>
                <a:gd name="connsiteY98" fmla="*/ 349250 h 866775"/>
                <a:gd name="connsiteX99" fmla="*/ 1454150 w 1681551"/>
                <a:gd name="connsiteY99" fmla="*/ 339725 h 866775"/>
                <a:gd name="connsiteX100" fmla="*/ 1470025 w 1681551"/>
                <a:gd name="connsiteY100" fmla="*/ 320675 h 866775"/>
                <a:gd name="connsiteX101" fmla="*/ 1479550 w 1681551"/>
                <a:gd name="connsiteY101" fmla="*/ 311150 h 866775"/>
                <a:gd name="connsiteX102" fmla="*/ 1485900 w 1681551"/>
                <a:gd name="connsiteY102" fmla="*/ 301625 h 866775"/>
                <a:gd name="connsiteX103" fmla="*/ 1495425 w 1681551"/>
                <a:gd name="connsiteY103" fmla="*/ 292100 h 866775"/>
                <a:gd name="connsiteX104" fmla="*/ 1501775 w 1681551"/>
                <a:gd name="connsiteY104" fmla="*/ 282575 h 866775"/>
                <a:gd name="connsiteX105" fmla="*/ 1511300 w 1681551"/>
                <a:gd name="connsiteY105" fmla="*/ 273050 h 866775"/>
                <a:gd name="connsiteX106" fmla="*/ 1517650 w 1681551"/>
                <a:gd name="connsiteY106" fmla="*/ 263525 h 866775"/>
                <a:gd name="connsiteX107" fmla="*/ 1527175 w 1681551"/>
                <a:gd name="connsiteY107" fmla="*/ 254000 h 866775"/>
                <a:gd name="connsiteX108" fmla="*/ 1539875 w 1681551"/>
                <a:gd name="connsiteY108" fmla="*/ 234950 h 866775"/>
                <a:gd name="connsiteX109" fmla="*/ 1546225 w 1681551"/>
                <a:gd name="connsiteY109" fmla="*/ 225425 h 866775"/>
                <a:gd name="connsiteX110" fmla="*/ 1552575 w 1681551"/>
                <a:gd name="connsiteY110" fmla="*/ 215900 h 866775"/>
                <a:gd name="connsiteX111" fmla="*/ 1574800 w 1681551"/>
                <a:gd name="connsiteY111" fmla="*/ 187325 h 866775"/>
                <a:gd name="connsiteX112" fmla="*/ 1606550 w 1681551"/>
                <a:gd name="connsiteY112" fmla="*/ 139700 h 866775"/>
                <a:gd name="connsiteX113" fmla="*/ 1612900 w 1681551"/>
                <a:gd name="connsiteY113" fmla="*/ 130175 h 866775"/>
                <a:gd name="connsiteX114" fmla="*/ 1619250 w 1681551"/>
                <a:gd name="connsiteY114" fmla="*/ 120650 h 866775"/>
                <a:gd name="connsiteX115" fmla="*/ 1628775 w 1681551"/>
                <a:gd name="connsiteY115" fmla="*/ 101600 h 866775"/>
                <a:gd name="connsiteX116" fmla="*/ 1631950 w 1681551"/>
                <a:gd name="connsiteY116" fmla="*/ 92075 h 866775"/>
                <a:gd name="connsiteX117" fmla="*/ 1644650 w 1681551"/>
                <a:gd name="connsiteY117" fmla="*/ 73025 h 866775"/>
                <a:gd name="connsiteX118" fmla="*/ 1651000 w 1681551"/>
                <a:gd name="connsiteY118" fmla="*/ 53975 h 866775"/>
                <a:gd name="connsiteX119" fmla="*/ 1663700 w 1681551"/>
                <a:gd name="connsiteY119" fmla="*/ 34925 h 866775"/>
                <a:gd name="connsiteX120" fmla="*/ 1666875 w 1681551"/>
                <a:gd name="connsiteY120" fmla="*/ 25400 h 866775"/>
                <a:gd name="connsiteX121" fmla="*/ 1679575 w 1681551"/>
                <a:gd name="connsiteY121" fmla="*/ 6350 h 866775"/>
                <a:gd name="connsiteX122" fmla="*/ 1619250 w 1681551"/>
                <a:gd name="connsiteY122" fmla="*/ 9525 h 866775"/>
                <a:gd name="connsiteX123" fmla="*/ 1609725 w 1681551"/>
                <a:gd name="connsiteY123" fmla="*/ 19050 h 866775"/>
                <a:gd name="connsiteX124" fmla="*/ 1603375 w 1681551"/>
                <a:gd name="connsiteY124" fmla="*/ 28575 h 866775"/>
                <a:gd name="connsiteX125" fmla="*/ 1593850 w 1681551"/>
                <a:gd name="connsiteY125" fmla="*/ 34925 h 866775"/>
                <a:gd name="connsiteX126" fmla="*/ 1577975 w 1681551"/>
                <a:gd name="connsiteY126" fmla="*/ 50800 h 866775"/>
                <a:gd name="connsiteX127" fmla="*/ 1571625 w 1681551"/>
                <a:gd name="connsiteY127" fmla="*/ 60325 h 866775"/>
                <a:gd name="connsiteX128" fmla="*/ 1552575 w 1681551"/>
                <a:gd name="connsiteY128" fmla="*/ 79375 h 866775"/>
                <a:gd name="connsiteX129" fmla="*/ 1543050 w 1681551"/>
                <a:gd name="connsiteY129" fmla="*/ 88900 h 866775"/>
                <a:gd name="connsiteX130" fmla="*/ 1533525 w 1681551"/>
                <a:gd name="connsiteY130" fmla="*/ 98425 h 866775"/>
                <a:gd name="connsiteX131" fmla="*/ 1517650 w 1681551"/>
                <a:gd name="connsiteY131" fmla="*/ 114300 h 866775"/>
                <a:gd name="connsiteX132" fmla="*/ 1511300 w 1681551"/>
                <a:gd name="connsiteY132" fmla="*/ 123825 h 866775"/>
                <a:gd name="connsiteX133" fmla="*/ 1479550 w 1681551"/>
                <a:gd name="connsiteY133" fmla="*/ 155575 h 866775"/>
                <a:gd name="connsiteX134" fmla="*/ 1470025 w 1681551"/>
                <a:gd name="connsiteY134" fmla="*/ 165100 h 866775"/>
                <a:gd name="connsiteX135" fmla="*/ 1460500 w 1681551"/>
                <a:gd name="connsiteY135" fmla="*/ 177800 h 866775"/>
                <a:gd name="connsiteX136" fmla="*/ 1428750 w 1681551"/>
                <a:gd name="connsiteY136" fmla="*/ 209550 h 866775"/>
                <a:gd name="connsiteX137" fmla="*/ 1397000 w 1681551"/>
                <a:gd name="connsiteY137" fmla="*/ 247650 h 866775"/>
                <a:gd name="connsiteX138" fmla="*/ 1381125 w 1681551"/>
                <a:gd name="connsiteY138" fmla="*/ 266700 h 866775"/>
                <a:gd name="connsiteX139" fmla="*/ 1368425 w 1681551"/>
                <a:gd name="connsiteY139" fmla="*/ 288925 h 866775"/>
                <a:gd name="connsiteX140" fmla="*/ 1355725 w 1681551"/>
                <a:gd name="connsiteY140" fmla="*/ 307975 h 866775"/>
                <a:gd name="connsiteX141" fmla="*/ 1339850 w 1681551"/>
                <a:gd name="connsiteY141" fmla="*/ 327025 h 866775"/>
                <a:gd name="connsiteX142" fmla="*/ 1330325 w 1681551"/>
                <a:gd name="connsiteY142" fmla="*/ 342900 h 866775"/>
                <a:gd name="connsiteX143" fmla="*/ 1320800 w 1681551"/>
                <a:gd name="connsiteY143" fmla="*/ 352425 h 866775"/>
                <a:gd name="connsiteX144" fmla="*/ 1295400 w 1681551"/>
                <a:gd name="connsiteY144" fmla="*/ 381000 h 866775"/>
                <a:gd name="connsiteX145" fmla="*/ 1266825 w 1681551"/>
                <a:gd name="connsiteY145" fmla="*/ 403225 h 866775"/>
                <a:gd name="connsiteX146" fmla="*/ 1247775 w 1681551"/>
                <a:gd name="connsiteY146" fmla="*/ 415925 h 866775"/>
                <a:gd name="connsiteX147" fmla="*/ 1238250 w 1681551"/>
                <a:gd name="connsiteY147" fmla="*/ 425450 h 866775"/>
                <a:gd name="connsiteX148" fmla="*/ 1216025 w 1681551"/>
                <a:gd name="connsiteY148" fmla="*/ 438150 h 866775"/>
                <a:gd name="connsiteX149" fmla="*/ 1190625 w 1681551"/>
                <a:gd name="connsiteY149" fmla="*/ 454025 h 866775"/>
                <a:gd name="connsiteX150" fmla="*/ 1155700 w 1681551"/>
                <a:gd name="connsiteY150" fmla="*/ 466725 h 866775"/>
                <a:gd name="connsiteX151" fmla="*/ 1136650 w 1681551"/>
                <a:gd name="connsiteY151" fmla="*/ 473075 h 866775"/>
                <a:gd name="connsiteX152" fmla="*/ 1092200 w 1681551"/>
                <a:gd name="connsiteY152" fmla="*/ 485775 h 866775"/>
                <a:gd name="connsiteX153" fmla="*/ 1076325 w 1681551"/>
                <a:gd name="connsiteY153" fmla="*/ 488950 h 866775"/>
                <a:gd name="connsiteX154" fmla="*/ 1066800 w 1681551"/>
                <a:gd name="connsiteY154" fmla="*/ 492125 h 866775"/>
                <a:gd name="connsiteX155" fmla="*/ 1031875 w 1681551"/>
                <a:gd name="connsiteY155" fmla="*/ 498475 h 866775"/>
                <a:gd name="connsiteX156" fmla="*/ 952500 w 1681551"/>
                <a:gd name="connsiteY156" fmla="*/ 508000 h 866775"/>
                <a:gd name="connsiteX157" fmla="*/ 879475 w 1681551"/>
                <a:gd name="connsiteY157" fmla="*/ 504825 h 866775"/>
                <a:gd name="connsiteX158" fmla="*/ 777875 w 1681551"/>
                <a:gd name="connsiteY158" fmla="*/ 498475 h 866775"/>
                <a:gd name="connsiteX159" fmla="*/ 730250 w 1681551"/>
                <a:gd name="connsiteY159" fmla="*/ 492125 h 866775"/>
                <a:gd name="connsiteX160" fmla="*/ 708025 w 1681551"/>
                <a:gd name="connsiteY160" fmla="*/ 488950 h 866775"/>
                <a:gd name="connsiteX161" fmla="*/ 688975 w 1681551"/>
                <a:gd name="connsiteY161" fmla="*/ 485775 h 866775"/>
                <a:gd name="connsiteX162" fmla="*/ 660400 w 1681551"/>
                <a:gd name="connsiteY162" fmla="*/ 482600 h 866775"/>
                <a:gd name="connsiteX163" fmla="*/ 622300 w 1681551"/>
                <a:gd name="connsiteY163" fmla="*/ 476250 h 866775"/>
                <a:gd name="connsiteX164" fmla="*/ 612775 w 1681551"/>
                <a:gd name="connsiteY164" fmla="*/ 473075 h 866775"/>
                <a:gd name="connsiteX165" fmla="*/ 574675 w 1681551"/>
                <a:gd name="connsiteY165" fmla="*/ 466725 h 866775"/>
                <a:gd name="connsiteX166" fmla="*/ 565150 w 1681551"/>
                <a:gd name="connsiteY166" fmla="*/ 463550 h 866775"/>
                <a:gd name="connsiteX167" fmla="*/ 555625 w 1681551"/>
                <a:gd name="connsiteY167" fmla="*/ 457200 h 866775"/>
                <a:gd name="connsiteX168" fmla="*/ 542925 w 1681551"/>
                <a:gd name="connsiteY168" fmla="*/ 450850 h 866775"/>
                <a:gd name="connsiteX169" fmla="*/ 530225 w 1681551"/>
                <a:gd name="connsiteY169" fmla="*/ 444881 h 866775"/>
                <a:gd name="connsiteX170" fmla="*/ 520700 w 1681551"/>
                <a:gd name="connsiteY170" fmla="*/ 438150 h 866775"/>
                <a:gd name="connsiteX171" fmla="*/ 500888 w 1681551"/>
                <a:gd name="connsiteY171" fmla="*/ 428244 h 866775"/>
                <a:gd name="connsiteX172" fmla="*/ 488950 w 1681551"/>
                <a:gd name="connsiteY172" fmla="*/ 415925 h 866775"/>
                <a:gd name="connsiteX173" fmla="*/ 479425 w 1681551"/>
                <a:gd name="connsiteY173" fmla="*/ 409575 h 866775"/>
                <a:gd name="connsiteX174" fmla="*/ 469900 w 1681551"/>
                <a:gd name="connsiteY174" fmla="*/ 400050 h 866775"/>
                <a:gd name="connsiteX175" fmla="*/ 434975 w 1681551"/>
                <a:gd name="connsiteY175" fmla="*/ 368300 h 866775"/>
                <a:gd name="connsiteX176" fmla="*/ 412750 w 1681551"/>
                <a:gd name="connsiteY176" fmla="*/ 349250 h 866775"/>
                <a:gd name="connsiteX177" fmla="*/ 390525 w 1681551"/>
                <a:gd name="connsiteY177" fmla="*/ 327025 h 866775"/>
                <a:gd name="connsiteX178" fmla="*/ 381000 w 1681551"/>
                <a:gd name="connsiteY178" fmla="*/ 317500 h 866775"/>
                <a:gd name="connsiteX179" fmla="*/ 371475 w 1681551"/>
                <a:gd name="connsiteY179" fmla="*/ 304800 h 866775"/>
                <a:gd name="connsiteX180" fmla="*/ 349250 w 1681551"/>
                <a:gd name="connsiteY180" fmla="*/ 282575 h 866775"/>
                <a:gd name="connsiteX181" fmla="*/ 336550 w 1681551"/>
                <a:gd name="connsiteY181" fmla="*/ 266700 h 866775"/>
                <a:gd name="connsiteX182" fmla="*/ 323850 w 1681551"/>
                <a:gd name="connsiteY182" fmla="*/ 254000 h 866775"/>
                <a:gd name="connsiteX183" fmla="*/ 314325 w 1681551"/>
                <a:gd name="connsiteY183" fmla="*/ 241300 h 866775"/>
                <a:gd name="connsiteX184" fmla="*/ 301625 w 1681551"/>
                <a:gd name="connsiteY184" fmla="*/ 231775 h 866775"/>
                <a:gd name="connsiteX185" fmla="*/ 292100 w 1681551"/>
                <a:gd name="connsiteY185" fmla="*/ 219075 h 866775"/>
                <a:gd name="connsiteX186" fmla="*/ 273050 w 1681551"/>
                <a:gd name="connsiteY186" fmla="*/ 200025 h 866775"/>
                <a:gd name="connsiteX187" fmla="*/ 260350 w 1681551"/>
                <a:gd name="connsiteY187" fmla="*/ 190500 h 866775"/>
                <a:gd name="connsiteX188" fmla="*/ 247650 w 1681551"/>
                <a:gd name="connsiteY188" fmla="*/ 171450 h 866775"/>
                <a:gd name="connsiteX189" fmla="*/ 233553 w 1681551"/>
                <a:gd name="connsiteY189" fmla="*/ 154941 h 866775"/>
                <a:gd name="connsiteX190" fmla="*/ 218694 w 1681551"/>
                <a:gd name="connsiteY190" fmla="*/ 140081 h 866775"/>
                <a:gd name="connsiteX191" fmla="*/ 211329 w 1681551"/>
                <a:gd name="connsiteY191" fmla="*/ 133478 h 866775"/>
                <a:gd name="connsiteX192" fmla="*/ 192913 w 1681551"/>
                <a:gd name="connsiteY192" fmla="*/ 114681 h 866775"/>
                <a:gd name="connsiteX193" fmla="*/ 185166 w 1681551"/>
                <a:gd name="connsiteY193" fmla="*/ 106934 h 866775"/>
                <a:gd name="connsiteX194" fmla="*/ 171703 w 1681551"/>
                <a:gd name="connsiteY194" fmla="*/ 95631 h 866775"/>
                <a:gd name="connsiteX195" fmla="*/ 159003 w 1681551"/>
                <a:gd name="connsiteY195" fmla="*/ 82169 h 866775"/>
                <a:gd name="connsiteX196" fmla="*/ 142875 w 1681551"/>
                <a:gd name="connsiteY196" fmla="*/ 66675 h 866775"/>
                <a:gd name="connsiteX197" fmla="*/ 133350 w 1681551"/>
                <a:gd name="connsiteY197" fmla="*/ 60325 h 866775"/>
                <a:gd name="connsiteX198" fmla="*/ 111125 w 1681551"/>
                <a:gd name="connsiteY198" fmla="*/ 31750 h 866775"/>
                <a:gd name="connsiteX199" fmla="*/ 107950 w 1681551"/>
                <a:gd name="connsiteY199" fmla="*/ 22225 h 866775"/>
                <a:gd name="connsiteX200" fmla="*/ 98425 w 1681551"/>
                <a:gd name="connsiteY200" fmla="*/ 12700 h 866775"/>
                <a:gd name="connsiteX201" fmla="*/ 79375 w 1681551"/>
                <a:gd name="connsiteY201" fmla="*/ 0 h 866775"/>
                <a:gd name="connsiteX202" fmla="*/ 69850 w 1681551"/>
                <a:gd name="connsiteY202" fmla="*/ 3175 h 866775"/>
                <a:gd name="connsiteX203" fmla="*/ 0 w 1681551"/>
                <a:gd name="connsiteY203" fmla="*/ 9525 h 866775"/>
                <a:gd name="connsiteX0" fmla="*/ 0 w 1681551"/>
                <a:gd name="connsiteY0" fmla="*/ 9525 h 866775"/>
                <a:gd name="connsiteX1" fmla="*/ 0 w 1681551"/>
                <a:gd name="connsiteY1" fmla="*/ 9525 h 866775"/>
                <a:gd name="connsiteX2" fmla="*/ 12700 w 1681551"/>
                <a:gd name="connsiteY2" fmla="*/ 47625 h 866775"/>
                <a:gd name="connsiteX3" fmla="*/ 19050 w 1681551"/>
                <a:gd name="connsiteY3" fmla="*/ 57150 h 866775"/>
                <a:gd name="connsiteX4" fmla="*/ 28575 w 1681551"/>
                <a:gd name="connsiteY4" fmla="*/ 85725 h 866775"/>
                <a:gd name="connsiteX5" fmla="*/ 31750 w 1681551"/>
                <a:gd name="connsiteY5" fmla="*/ 95250 h 866775"/>
                <a:gd name="connsiteX6" fmla="*/ 41275 w 1681551"/>
                <a:gd name="connsiteY6" fmla="*/ 114300 h 866775"/>
                <a:gd name="connsiteX7" fmla="*/ 47625 w 1681551"/>
                <a:gd name="connsiteY7" fmla="*/ 123825 h 866775"/>
                <a:gd name="connsiteX8" fmla="*/ 53975 w 1681551"/>
                <a:gd name="connsiteY8" fmla="*/ 142875 h 866775"/>
                <a:gd name="connsiteX9" fmla="*/ 60325 w 1681551"/>
                <a:gd name="connsiteY9" fmla="*/ 152400 h 866775"/>
                <a:gd name="connsiteX10" fmla="*/ 66675 w 1681551"/>
                <a:gd name="connsiteY10" fmla="*/ 171450 h 866775"/>
                <a:gd name="connsiteX11" fmla="*/ 73025 w 1681551"/>
                <a:gd name="connsiteY11" fmla="*/ 190500 h 866775"/>
                <a:gd name="connsiteX12" fmla="*/ 79757 w 1681551"/>
                <a:gd name="connsiteY12" fmla="*/ 203581 h 866775"/>
                <a:gd name="connsiteX13" fmla="*/ 90044 w 1681551"/>
                <a:gd name="connsiteY13" fmla="*/ 214884 h 866775"/>
                <a:gd name="connsiteX14" fmla="*/ 96393 w 1681551"/>
                <a:gd name="connsiteY14" fmla="*/ 227966 h 866775"/>
                <a:gd name="connsiteX15" fmla="*/ 106681 w 1681551"/>
                <a:gd name="connsiteY15" fmla="*/ 241047 h 866775"/>
                <a:gd name="connsiteX16" fmla="*/ 116459 w 1681551"/>
                <a:gd name="connsiteY16" fmla="*/ 248665 h 866775"/>
                <a:gd name="connsiteX17" fmla="*/ 124587 w 1681551"/>
                <a:gd name="connsiteY17" fmla="*/ 261747 h 866775"/>
                <a:gd name="connsiteX18" fmla="*/ 136525 w 1681551"/>
                <a:gd name="connsiteY18" fmla="*/ 276225 h 866775"/>
                <a:gd name="connsiteX19" fmla="*/ 149225 w 1681551"/>
                <a:gd name="connsiteY19" fmla="*/ 295275 h 866775"/>
                <a:gd name="connsiteX20" fmla="*/ 158750 w 1681551"/>
                <a:gd name="connsiteY20" fmla="*/ 304800 h 866775"/>
                <a:gd name="connsiteX21" fmla="*/ 177800 w 1681551"/>
                <a:gd name="connsiteY21" fmla="*/ 333375 h 866775"/>
                <a:gd name="connsiteX22" fmla="*/ 184150 w 1681551"/>
                <a:gd name="connsiteY22" fmla="*/ 342900 h 866775"/>
                <a:gd name="connsiteX23" fmla="*/ 190500 w 1681551"/>
                <a:gd name="connsiteY23" fmla="*/ 352425 h 866775"/>
                <a:gd name="connsiteX24" fmla="*/ 200025 w 1681551"/>
                <a:gd name="connsiteY24" fmla="*/ 371475 h 866775"/>
                <a:gd name="connsiteX25" fmla="*/ 203200 w 1681551"/>
                <a:gd name="connsiteY25" fmla="*/ 381000 h 866775"/>
                <a:gd name="connsiteX26" fmla="*/ 212725 w 1681551"/>
                <a:gd name="connsiteY26" fmla="*/ 390525 h 866775"/>
                <a:gd name="connsiteX27" fmla="*/ 225425 w 1681551"/>
                <a:gd name="connsiteY27" fmla="*/ 409575 h 866775"/>
                <a:gd name="connsiteX28" fmla="*/ 231775 w 1681551"/>
                <a:gd name="connsiteY28" fmla="*/ 419100 h 866775"/>
                <a:gd name="connsiteX29" fmla="*/ 234950 w 1681551"/>
                <a:gd name="connsiteY29" fmla="*/ 428625 h 866775"/>
                <a:gd name="connsiteX30" fmla="*/ 257175 w 1681551"/>
                <a:gd name="connsiteY30" fmla="*/ 447675 h 866775"/>
                <a:gd name="connsiteX31" fmla="*/ 282575 w 1681551"/>
                <a:gd name="connsiteY31" fmla="*/ 469900 h 866775"/>
                <a:gd name="connsiteX32" fmla="*/ 288925 w 1681551"/>
                <a:gd name="connsiteY32" fmla="*/ 479425 h 866775"/>
                <a:gd name="connsiteX33" fmla="*/ 307975 w 1681551"/>
                <a:gd name="connsiteY33" fmla="*/ 492125 h 866775"/>
                <a:gd name="connsiteX34" fmla="*/ 323850 w 1681551"/>
                <a:gd name="connsiteY34" fmla="*/ 511175 h 866775"/>
                <a:gd name="connsiteX35" fmla="*/ 336550 w 1681551"/>
                <a:gd name="connsiteY35" fmla="*/ 530225 h 866775"/>
                <a:gd name="connsiteX36" fmla="*/ 342900 w 1681551"/>
                <a:gd name="connsiteY36" fmla="*/ 539750 h 866775"/>
                <a:gd name="connsiteX37" fmla="*/ 352425 w 1681551"/>
                <a:gd name="connsiteY37" fmla="*/ 549275 h 866775"/>
                <a:gd name="connsiteX38" fmla="*/ 365125 w 1681551"/>
                <a:gd name="connsiteY38" fmla="*/ 568325 h 866775"/>
                <a:gd name="connsiteX39" fmla="*/ 371475 w 1681551"/>
                <a:gd name="connsiteY39" fmla="*/ 577850 h 866775"/>
                <a:gd name="connsiteX40" fmla="*/ 381000 w 1681551"/>
                <a:gd name="connsiteY40" fmla="*/ 587375 h 866775"/>
                <a:gd name="connsiteX41" fmla="*/ 393700 w 1681551"/>
                <a:gd name="connsiteY41" fmla="*/ 606425 h 866775"/>
                <a:gd name="connsiteX42" fmla="*/ 415925 w 1681551"/>
                <a:gd name="connsiteY42" fmla="*/ 631825 h 866775"/>
                <a:gd name="connsiteX43" fmla="*/ 434975 w 1681551"/>
                <a:gd name="connsiteY43" fmla="*/ 648716 h 866775"/>
                <a:gd name="connsiteX44" fmla="*/ 455168 w 1681551"/>
                <a:gd name="connsiteY44" fmla="*/ 665353 h 866775"/>
                <a:gd name="connsiteX45" fmla="*/ 473075 w 1681551"/>
                <a:gd name="connsiteY45" fmla="*/ 682625 h 866775"/>
                <a:gd name="connsiteX46" fmla="*/ 482600 w 1681551"/>
                <a:gd name="connsiteY46" fmla="*/ 688975 h 866775"/>
                <a:gd name="connsiteX47" fmla="*/ 504825 w 1681551"/>
                <a:gd name="connsiteY47" fmla="*/ 704850 h 866775"/>
                <a:gd name="connsiteX48" fmla="*/ 517525 w 1681551"/>
                <a:gd name="connsiteY48" fmla="*/ 711200 h 866775"/>
                <a:gd name="connsiteX49" fmla="*/ 546100 w 1681551"/>
                <a:gd name="connsiteY49" fmla="*/ 727075 h 866775"/>
                <a:gd name="connsiteX50" fmla="*/ 565150 w 1681551"/>
                <a:gd name="connsiteY50" fmla="*/ 742950 h 866775"/>
                <a:gd name="connsiteX51" fmla="*/ 584200 w 1681551"/>
                <a:gd name="connsiteY51" fmla="*/ 752475 h 866775"/>
                <a:gd name="connsiteX52" fmla="*/ 603250 w 1681551"/>
                <a:gd name="connsiteY52" fmla="*/ 768350 h 866775"/>
                <a:gd name="connsiteX53" fmla="*/ 612775 w 1681551"/>
                <a:gd name="connsiteY53" fmla="*/ 777875 h 866775"/>
                <a:gd name="connsiteX54" fmla="*/ 631825 w 1681551"/>
                <a:gd name="connsiteY54" fmla="*/ 790575 h 866775"/>
                <a:gd name="connsiteX55" fmla="*/ 641350 w 1681551"/>
                <a:gd name="connsiteY55" fmla="*/ 796925 h 866775"/>
                <a:gd name="connsiteX56" fmla="*/ 650875 w 1681551"/>
                <a:gd name="connsiteY56" fmla="*/ 803275 h 866775"/>
                <a:gd name="connsiteX57" fmla="*/ 663575 w 1681551"/>
                <a:gd name="connsiteY57" fmla="*/ 812800 h 866775"/>
                <a:gd name="connsiteX58" fmla="*/ 676275 w 1681551"/>
                <a:gd name="connsiteY58" fmla="*/ 819150 h 866775"/>
                <a:gd name="connsiteX59" fmla="*/ 685800 w 1681551"/>
                <a:gd name="connsiteY59" fmla="*/ 825500 h 866775"/>
                <a:gd name="connsiteX60" fmla="*/ 698500 w 1681551"/>
                <a:gd name="connsiteY60" fmla="*/ 831850 h 866775"/>
                <a:gd name="connsiteX61" fmla="*/ 733425 w 1681551"/>
                <a:gd name="connsiteY61" fmla="*/ 850900 h 866775"/>
                <a:gd name="connsiteX62" fmla="*/ 746125 w 1681551"/>
                <a:gd name="connsiteY62" fmla="*/ 854075 h 866775"/>
                <a:gd name="connsiteX63" fmla="*/ 755650 w 1681551"/>
                <a:gd name="connsiteY63" fmla="*/ 860425 h 866775"/>
                <a:gd name="connsiteX64" fmla="*/ 784225 w 1681551"/>
                <a:gd name="connsiteY64" fmla="*/ 866775 h 866775"/>
                <a:gd name="connsiteX65" fmla="*/ 955675 w 1681551"/>
                <a:gd name="connsiteY65" fmla="*/ 860425 h 866775"/>
                <a:gd name="connsiteX66" fmla="*/ 987425 w 1681551"/>
                <a:gd name="connsiteY66" fmla="*/ 854075 h 866775"/>
                <a:gd name="connsiteX67" fmla="*/ 1022350 w 1681551"/>
                <a:gd name="connsiteY67" fmla="*/ 847725 h 866775"/>
                <a:gd name="connsiteX68" fmla="*/ 1050925 w 1681551"/>
                <a:gd name="connsiteY68" fmla="*/ 831850 h 866775"/>
                <a:gd name="connsiteX69" fmla="*/ 1060450 w 1681551"/>
                <a:gd name="connsiteY69" fmla="*/ 822325 h 866775"/>
                <a:gd name="connsiteX70" fmla="*/ 1079500 w 1681551"/>
                <a:gd name="connsiteY70" fmla="*/ 812800 h 866775"/>
                <a:gd name="connsiteX71" fmla="*/ 1098550 w 1681551"/>
                <a:gd name="connsiteY71" fmla="*/ 796925 h 866775"/>
                <a:gd name="connsiteX72" fmla="*/ 1117600 w 1681551"/>
                <a:gd name="connsiteY72" fmla="*/ 784225 h 866775"/>
                <a:gd name="connsiteX73" fmla="*/ 1127125 w 1681551"/>
                <a:gd name="connsiteY73" fmla="*/ 777875 h 866775"/>
                <a:gd name="connsiteX74" fmla="*/ 1133475 w 1681551"/>
                <a:gd name="connsiteY74" fmla="*/ 768350 h 866775"/>
                <a:gd name="connsiteX75" fmla="*/ 1162050 w 1681551"/>
                <a:gd name="connsiteY75" fmla="*/ 742950 h 866775"/>
                <a:gd name="connsiteX76" fmla="*/ 1168400 w 1681551"/>
                <a:gd name="connsiteY76" fmla="*/ 733425 h 866775"/>
                <a:gd name="connsiteX77" fmla="*/ 1187450 w 1681551"/>
                <a:gd name="connsiteY77" fmla="*/ 714375 h 866775"/>
                <a:gd name="connsiteX78" fmla="*/ 1193800 w 1681551"/>
                <a:gd name="connsiteY78" fmla="*/ 704850 h 866775"/>
                <a:gd name="connsiteX79" fmla="*/ 1212850 w 1681551"/>
                <a:gd name="connsiteY79" fmla="*/ 682625 h 866775"/>
                <a:gd name="connsiteX80" fmla="*/ 1231900 w 1681551"/>
                <a:gd name="connsiteY80" fmla="*/ 654050 h 866775"/>
                <a:gd name="connsiteX81" fmla="*/ 1263650 w 1681551"/>
                <a:gd name="connsiteY81" fmla="*/ 606425 h 866775"/>
                <a:gd name="connsiteX82" fmla="*/ 1276350 w 1681551"/>
                <a:gd name="connsiteY82" fmla="*/ 587375 h 866775"/>
                <a:gd name="connsiteX83" fmla="*/ 1282700 w 1681551"/>
                <a:gd name="connsiteY83" fmla="*/ 577850 h 866775"/>
                <a:gd name="connsiteX84" fmla="*/ 1292225 w 1681551"/>
                <a:gd name="connsiteY84" fmla="*/ 568325 h 866775"/>
                <a:gd name="connsiteX85" fmla="*/ 1304925 w 1681551"/>
                <a:gd name="connsiteY85" fmla="*/ 549275 h 866775"/>
                <a:gd name="connsiteX86" fmla="*/ 1311275 w 1681551"/>
                <a:gd name="connsiteY86" fmla="*/ 539750 h 866775"/>
                <a:gd name="connsiteX87" fmla="*/ 1320800 w 1681551"/>
                <a:gd name="connsiteY87" fmla="*/ 530225 h 866775"/>
                <a:gd name="connsiteX88" fmla="*/ 1333500 w 1681551"/>
                <a:gd name="connsiteY88" fmla="*/ 511175 h 866775"/>
                <a:gd name="connsiteX89" fmla="*/ 1346200 w 1681551"/>
                <a:gd name="connsiteY89" fmla="*/ 492125 h 866775"/>
                <a:gd name="connsiteX90" fmla="*/ 1352550 w 1681551"/>
                <a:gd name="connsiteY90" fmla="*/ 482600 h 866775"/>
                <a:gd name="connsiteX91" fmla="*/ 1362075 w 1681551"/>
                <a:gd name="connsiteY91" fmla="*/ 473075 h 866775"/>
                <a:gd name="connsiteX92" fmla="*/ 1374775 w 1681551"/>
                <a:gd name="connsiteY92" fmla="*/ 454025 h 866775"/>
                <a:gd name="connsiteX93" fmla="*/ 1381125 w 1681551"/>
                <a:gd name="connsiteY93" fmla="*/ 444500 h 866775"/>
                <a:gd name="connsiteX94" fmla="*/ 1412875 w 1681551"/>
                <a:gd name="connsiteY94" fmla="*/ 396875 h 866775"/>
                <a:gd name="connsiteX95" fmla="*/ 1419225 w 1681551"/>
                <a:gd name="connsiteY95" fmla="*/ 387350 h 866775"/>
                <a:gd name="connsiteX96" fmla="*/ 1425575 w 1681551"/>
                <a:gd name="connsiteY96" fmla="*/ 377825 h 866775"/>
                <a:gd name="connsiteX97" fmla="*/ 1435100 w 1681551"/>
                <a:gd name="connsiteY97" fmla="*/ 368300 h 866775"/>
                <a:gd name="connsiteX98" fmla="*/ 1447800 w 1681551"/>
                <a:gd name="connsiteY98" fmla="*/ 349250 h 866775"/>
                <a:gd name="connsiteX99" fmla="*/ 1454150 w 1681551"/>
                <a:gd name="connsiteY99" fmla="*/ 339725 h 866775"/>
                <a:gd name="connsiteX100" fmla="*/ 1470025 w 1681551"/>
                <a:gd name="connsiteY100" fmla="*/ 320675 h 866775"/>
                <a:gd name="connsiteX101" fmla="*/ 1479550 w 1681551"/>
                <a:gd name="connsiteY101" fmla="*/ 311150 h 866775"/>
                <a:gd name="connsiteX102" fmla="*/ 1485900 w 1681551"/>
                <a:gd name="connsiteY102" fmla="*/ 301625 h 866775"/>
                <a:gd name="connsiteX103" fmla="*/ 1495425 w 1681551"/>
                <a:gd name="connsiteY103" fmla="*/ 292100 h 866775"/>
                <a:gd name="connsiteX104" fmla="*/ 1501775 w 1681551"/>
                <a:gd name="connsiteY104" fmla="*/ 282575 h 866775"/>
                <a:gd name="connsiteX105" fmla="*/ 1511300 w 1681551"/>
                <a:gd name="connsiteY105" fmla="*/ 273050 h 866775"/>
                <a:gd name="connsiteX106" fmla="*/ 1517650 w 1681551"/>
                <a:gd name="connsiteY106" fmla="*/ 263525 h 866775"/>
                <a:gd name="connsiteX107" fmla="*/ 1527175 w 1681551"/>
                <a:gd name="connsiteY107" fmla="*/ 254000 h 866775"/>
                <a:gd name="connsiteX108" fmla="*/ 1539875 w 1681551"/>
                <a:gd name="connsiteY108" fmla="*/ 234950 h 866775"/>
                <a:gd name="connsiteX109" fmla="*/ 1546225 w 1681551"/>
                <a:gd name="connsiteY109" fmla="*/ 225425 h 866775"/>
                <a:gd name="connsiteX110" fmla="*/ 1552575 w 1681551"/>
                <a:gd name="connsiteY110" fmla="*/ 215900 h 866775"/>
                <a:gd name="connsiteX111" fmla="*/ 1574800 w 1681551"/>
                <a:gd name="connsiteY111" fmla="*/ 187325 h 866775"/>
                <a:gd name="connsiteX112" fmla="*/ 1606550 w 1681551"/>
                <a:gd name="connsiteY112" fmla="*/ 139700 h 866775"/>
                <a:gd name="connsiteX113" fmla="*/ 1612900 w 1681551"/>
                <a:gd name="connsiteY113" fmla="*/ 130175 h 866775"/>
                <a:gd name="connsiteX114" fmla="*/ 1619250 w 1681551"/>
                <a:gd name="connsiteY114" fmla="*/ 120650 h 866775"/>
                <a:gd name="connsiteX115" fmla="*/ 1628775 w 1681551"/>
                <a:gd name="connsiteY115" fmla="*/ 101600 h 866775"/>
                <a:gd name="connsiteX116" fmla="*/ 1631950 w 1681551"/>
                <a:gd name="connsiteY116" fmla="*/ 92075 h 866775"/>
                <a:gd name="connsiteX117" fmla="*/ 1644650 w 1681551"/>
                <a:gd name="connsiteY117" fmla="*/ 73025 h 866775"/>
                <a:gd name="connsiteX118" fmla="*/ 1651000 w 1681551"/>
                <a:gd name="connsiteY118" fmla="*/ 53975 h 866775"/>
                <a:gd name="connsiteX119" fmla="*/ 1663700 w 1681551"/>
                <a:gd name="connsiteY119" fmla="*/ 34925 h 866775"/>
                <a:gd name="connsiteX120" fmla="*/ 1666875 w 1681551"/>
                <a:gd name="connsiteY120" fmla="*/ 25400 h 866775"/>
                <a:gd name="connsiteX121" fmla="*/ 1679575 w 1681551"/>
                <a:gd name="connsiteY121" fmla="*/ 6350 h 866775"/>
                <a:gd name="connsiteX122" fmla="*/ 1619250 w 1681551"/>
                <a:gd name="connsiteY122" fmla="*/ 9525 h 866775"/>
                <a:gd name="connsiteX123" fmla="*/ 1609725 w 1681551"/>
                <a:gd name="connsiteY123" fmla="*/ 19050 h 866775"/>
                <a:gd name="connsiteX124" fmla="*/ 1603375 w 1681551"/>
                <a:gd name="connsiteY124" fmla="*/ 28575 h 866775"/>
                <a:gd name="connsiteX125" fmla="*/ 1593850 w 1681551"/>
                <a:gd name="connsiteY125" fmla="*/ 34925 h 866775"/>
                <a:gd name="connsiteX126" fmla="*/ 1585087 w 1681551"/>
                <a:gd name="connsiteY126" fmla="*/ 43688 h 866775"/>
                <a:gd name="connsiteX127" fmla="*/ 1571625 w 1681551"/>
                <a:gd name="connsiteY127" fmla="*/ 60325 h 866775"/>
                <a:gd name="connsiteX128" fmla="*/ 1552575 w 1681551"/>
                <a:gd name="connsiteY128" fmla="*/ 79375 h 866775"/>
                <a:gd name="connsiteX129" fmla="*/ 1543050 w 1681551"/>
                <a:gd name="connsiteY129" fmla="*/ 88900 h 866775"/>
                <a:gd name="connsiteX130" fmla="*/ 1533525 w 1681551"/>
                <a:gd name="connsiteY130" fmla="*/ 98425 h 866775"/>
                <a:gd name="connsiteX131" fmla="*/ 1517650 w 1681551"/>
                <a:gd name="connsiteY131" fmla="*/ 114300 h 866775"/>
                <a:gd name="connsiteX132" fmla="*/ 1511300 w 1681551"/>
                <a:gd name="connsiteY132" fmla="*/ 123825 h 866775"/>
                <a:gd name="connsiteX133" fmla="*/ 1479550 w 1681551"/>
                <a:gd name="connsiteY133" fmla="*/ 155575 h 866775"/>
                <a:gd name="connsiteX134" fmla="*/ 1470025 w 1681551"/>
                <a:gd name="connsiteY134" fmla="*/ 165100 h 866775"/>
                <a:gd name="connsiteX135" fmla="*/ 1460500 w 1681551"/>
                <a:gd name="connsiteY135" fmla="*/ 177800 h 866775"/>
                <a:gd name="connsiteX136" fmla="*/ 1428750 w 1681551"/>
                <a:gd name="connsiteY136" fmla="*/ 209550 h 866775"/>
                <a:gd name="connsiteX137" fmla="*/ 1397000 w 1681551"/>
                <a:gd name="connsiteY137" fmla="*/ 247650 h 866775"/>
                <a:gd name="connsiteX138" fmla="*/ 1381125 w 1681551"/>
                <a:gd name="connsiteY138" fmla="*/ 266700 h 866775"/>
                <a:gd name="connsiteX139" fmla="*/ 1368425 w 1681551"/>
                <a:gd name="connsiteY139" fmla="*/ 288925 h 866775"/>
                <a:gd name="connsiteX140" fmla="*/ 1355725 w 1681551"/>
                <a:gd name="connsiteY140" fmla="*/ 307975 h 866775"/>
                <a:gd name="connsiteX141" fmla="*/ 1339850 w 1681551"/>
                <a:gd name="connsiteY141" fmla="*/ 327025 h 866775"/>
                <a:gd name="connsiteX142" fmla="*/ 1330325 w 1681551"/>
                <a:gd name="connsiteY142" fmla="*/ 342900 h 866775"/>
                <a:gd name="connsiteX143" fmla="*/ 1320800 w 1681551"/>
                <a:gd name="connsiteY143" fmla="*/ 352425 h 866775"/>
                <a:gd name="connsiteX144" fmla="*/ 1295400 w 1681551"/>
                <a:gd name="connsiteY144" fmla="*/ 381000 h 866775"/>
                <a:gd name="connsiteX145" fmla="*/ 1266825 w 1681551"/>
                <a:gd name="connsiteY145" fmla="*/ 403225 h 866775"/>
                <a:gd name="connsiteX146" fmla="*/ 1247775 w 1681551"/>
                <a:gd name="connsiteY146" fmla="*/ 415925 h 866775"/>
                <a:gd name="connsiteX147" fmla="*/ 1238250 w 1681551"/>
                <a:gd name="connsiteY147" fmla="*/ 425450 h 866775"/>
                <a:gd name="connsiteX148" fmla="*/ 1216025 w 1681551"/>
                <a:gd name="connsiteY148" fmla="*/ 438150 h 866775"/>
                <a:gd name="connsiteX149" fmla="*/ 1190625 w 1681551"/>
                <a:gd name="connsiteY149" fmla="*/ 454025 h 866775"/>
                <a:gd name="connsiteX150" fmla="*/ 1155700 w 1681551"/>
                <a:gd name="connsiteY150" fmla="*/ 466725 h 866775"/>
                <a:gd name="connsiteX151" fmla="*/ 1136650 w 1681551"/>
                <a:gd name="connsiteY151" fmla="*/ 473075 h 866775"/>
                <a:gd name="connsiteX152" fmla="*/ 1092200 w 1681551"/>
                <a:gd name="connsiteY152" fmla="*/ 485775 h 866775"/>
                <a:gd name="connsiteX153" fmla="*/ 1076325 w 1681551"/>
                <a:gd name="connsiteY153" fmla="*/ 488950 h 866775"/>
                <a:gd name="connsiteX154" fmla="*/ 1066800 w 1681551"/>
                <a:gd name="connsiteY154" fmla="*/ 492125 h 866775"/>
                <a:gd name="connsiteX155" fmla="*/ 1031875 w 1681551"/>
                <a:gd name="connsiteY155" fmla="*/ 498475 h 866775"/>
                <a:gd name="connsiteX156" fmla="*/ 952500 w 1681551"/>
                <a:gd name="connsiteY156" fmla="*/ 508000 h 866775"/>
                <a:gd name="connsiteX157" fmla="*/ 879475 w 1681551"/>
                <a:gd name="connsiteY157" fmla="*/ 504825 h 866775"/>
                <a:gd name="connsiteX158" fmla="*/ 777875 w 1681551"/>
                <a:gd name="connsiteY158" fmla="*/ 498475 h 866775"/>
                <a:gd name="connsiteX159" fmla="*/ 730250 w 1681551"/>
                <a:gd name="connsiteY159" fmla="*/ 492125 h 866775"/>
                <a:gd name="connsiteX160" fmla="*/ 708025 w 1681551"/>
                <a:gd name="connsiteY160" fmla="*/ 488950 h 866775"/>
                <a:gd name="connsiteX161" fmla="*/ 688975 w 1681551"/>
                <a:gd name="connsiteY161" fmla="*/ 485775 h 866775"/>
                <a:gd name="connsiteX162" fmla="*/ 660400 w 1681551"/>
                <a:gd name="connsiteY162" fmla="*/ 482600 h 866775"/>
                <a:gd name="connsiteX163" fmla="*/ 622300 w 1681551"/>
                <a:gd name="connsiteY163" fmla="*/ 476250 h 866775"/>
                <a:gd name="connsiteX164" fmla="*/ 612775 w 1681551"/>
                <a:gd name="connsiteY164" fmla="*/ 473075 h 866775"/>
                <a:gd name="connsiteX165" fmla="*/ 574675 w 1681551"/>
                <a:gd name="connsiteY165" fmla="*/ 466725 h 866775"/>
                <a:gd name="connsiteX166" fmla="*/ 565150 w 1681551"/>
                <a:gd name="connsiteY166" fmla="*/ 463550 h 866775"/>
                <a:gd name="connsiteX167" fmla="*/ 555625 w 1681551"/>
                <a:gd name="connsiteY167" fmla="*/ 457200 h 866775"/>
                <a:gd name="connsiteX168" fmla="*/ 542925 w 1681551"/>
                <a:gd name="connsiteY168" fmla="*/ 450850 h 866775"/>
                <a:gd name="connsiteX169" fmla="*/ 530225 w 1681551"/>
                <a:gd name="connsiteY169" fmla="*/ 444881 h 866775"/>
                <a:gd name="connsiteX170" fmla="*/ 520700 w 1681551"/>
                <a:gd name="connsiteY170" fmla="*/ 438150 h 866775"/>
                <a:gd name="connsiteX171" fmla="*/ 500888 w 1681551"/>
                <a:gd name="connsiteY171" fmla="*/ 428244 h 866775"/>
                <a:gd name="connsiteX172" fmla="*/ 488950 w 1681551"/>
                <a:gd name="connsiteY172" fmla="*/ 415925 h 866775"/>
                <a:gd name="connsiteX173" fmla="*/ 479425 w 1681551"/>
                <a:gd name="connsiteY173" fmla="*/ 409575 h 866775"/>
                <a:gd name="connsiteX174" fmla="*/ 469900 w 1681551"/>
                <a:gd name="connsiteY174" fmla="*/ 400050 h 866775"/>
                <a:gd name="connsiteX175" fmla="*/ 434975 w 1681551"/>
                <a:gd name="connsiteY175" fmla="*/ 368300 h 866775"/>
                <a:gd name="connsiteX176" fmla="*/ 412750 w 1681551"/>
                <a:gd name="connsiteY176" fmla="*/ 349250 h 866775"/>
                <a:gd name="connsiteX177" fmla="*/ 390525 w 1681551"/>
                <a:gd name="connsiteY177" fmla="*/ 327025 h 866775"/>
                <a:gd name="connsiteX178" fmla="*/ 381000 w 1681551"/>
                <a:gd name="connsiteY178" fmla="*/ 317500 h 866775"/>
                <a:gd name="connsiteX179" fmla="*/ 371475 w 1681551"/>
                <a:gd name="connsiteY179" fmla="*/ 304800 h 866775"/>
                <a:gd name="connsiteX180" fmla="*/ 349250 w 1681551"/>
                <a:gd name="connsiteY180" fmla="*/ 282575 h 866775"/>
                <a:gd name="connsiteX181" fmla="*/ 336550 w 1681551"/>
                <a:gd name="connsiteY181" fmla="*/ 266700 h 866775"/>
                <a:gd name="connsiteX182" fmla="*/ 323850 w 1681551"/>
                <a:gd name="connsiteY182" fmla="*/ 254000 h 866775"/>
                <a:gd name="connsiteX183" fmla="*/ 314325 w 1681551"/>
                <a:gd name="connsiteY183" fmla="*/ 241300 h 866775"/>
                <a:gd name="connsiteX184" fmla="*/ 301625 w 1681551"/>
                <a:gd name="connsiteY184" fmla="*/ 231775 h 866775"/>
                <a:gd name="connsiteX185" fmla="*/ 292100 w 1681551"/>
                <a:gd name="connsiteY185" fmla="*/ 219075 h 866775"/>
                <a:gd name="connsiteX186" fmla="*/ 273050 w 1681551"/>
                <a:gd name="connsiteY186" fmla="*/ 200025 h 866775"/>
                <a:gd name="connsiteX187" fmla="*/ 260350 w 1681551"/>
                <a:gd name="connsiteY187" fmla="*/ 190500 h 866775"/>
                <a:gd name="connsiteX188" fmla="*/ 247650 w 1681551"/>
                <a:gd name="connsiteY188" fmla="*/ 171450 h 866775"/>
                <a:gd name="connsiteX189" fmla="*/ 233553 w 1681551"/>
                <a:gd name="connsiteY189" fmla="*/ 154941 h 866775"/>
                <a:gd name="connsiteX190" fmla="*/ 218694 w 1681551"/>
                <a:gd name="connsiteY190" fmla="*/ 140081 h 866775"/>
                <a:gd name="connsiteX191" fmla="*/ 211329 w 1681551"/>
                <a:gd name="connsiteY191" fmla="*/ 133478 h 866775"/>
                <a:gd name="connsiteX192" fmla="*/ 192913 w 1681551"/>
                <a:gd name="connsiteY192" fmla="*/ 114681 h 866775"/>
                <a:gd name="connsiteX193" fmla="*/ 185166 w 1681551"/>
                <a:gd name="connsiteY193" fmla="*/ 106934 h 866775"/>
                <a:gd name="connsiteX194" fmla="*/ 171703 w 1681551"/>
                <a:gd name="connsiteY194" fmla="*/ 95631 h 866775"/>
                <a:gd name="connsiteX195" fmla="*/ 159003 w 1681551"/>
                <a:gd name="connsiteY195" fmla="*/ 82169 h 866775"/>
                <a:gd name="connsiteX196" fmla="*/ 142875 w 1681551"/>
                <a:gd name="connsiteY196" fmla="*/ 66675 h 866775"/>
                <a:gd name="connsiteX197" fmla="*/ 133350 w 1681551"/>
                <a:gd name="connsiteY197" fmla="*/ 60325 h 866775"/>
                <a:gd name="connsiteX198" fmla="*/ 111125 w 1681551"/>
                <a:gd name="connsiteY198" fmla="*/ 31750 h 866775"/>
                <a:gd name="connsiteX199" fmla="*/ 107950 w 1681551"/>
                <a:gd name="connsiteY199" fmla="*/ 22225 h 866775"/>
                <a:gd name="connsiteX200" fmla="*/ 98425 w 1681551"/>
                <a:gd name="connsiteY200" fmla="*/ 12700 h 866775"/>
                <a:gd name="connsiteX201" fmla="*/ 79375 w 1681551"/>
                <a:gd name="connsiteY201" fmla="*/ 0 h 866775"/>
                <a:gd name="connsiteX202" fmla="*/ 69850 w 1681551"/>
                <a:gd name="connsiteY202" fmla="*/ 3175 h 866775"/>
                <a:gd name="connsiteX203" fmla="*/ 0 w 1681551"/>
                <a:gd name="connsiteY203" fmla="*/ 9525 h 866775"/>
                <a:gd name="connsiteX0" fmla="*/ 0 w 1682570"/>
                <a:gd name="connsiteY0" fmla="*/ 9525 h 866775"/>
                <a:gd name="connsiteX1" fmla="*/ 0 w 1682570"/>
                <a:gd name="connsiteY1" fmla="*/ 9525 h 866775"/>
                <a:gd name="connsiteX2" fmla="*/ 12700 w 1682570"/>
                <a:gd name="connsiteY2" fmla="*/ 47625 h 866775"/>
                <a:gd name="connsiteX3" fmla="*/ 19050 w 1682570"/>
                <a:gd name="connsiteY3" fmla="*/ 57150 h 866775"/>
                <a:gd name="connsiteX4" fmla="*/ 28575 w 1682570"/>
                <a:gd name="connsiteY4" fmla="*/ 85725 h 866775"/>
                <a:gd name="connsiteX5" fmla="*/ 31750 w 1682570"/>
                <a:gd name="connsiteY5" fmla="*/ 95250 h 866775"/>
                <a:gd name="connsiteX6" fmla="*/ 41275 w 1682570"/>
                <a:gd name="connsiteY6" fmla="*/ 114300 h 866775"/>
                <a:gd name="connsiteX7" fmla="*/ 47625 w 1682570"/>
                <a:gd name="connsiteY7" fmla="*/ 123825 h 866775"/>
                <a:gd name="connsiteX8" fmla="*/ 53975 w 1682570"/>
                <a:gd name="connsiteY8" fmla="*/ 142875 h 866775"/>
                <a:gd name="connsiteX9" fmla="*/ 60325 w 1682570"/>
                <a:gd name="connsiteY9" fmla="*/ 152400 h 866775"/>
                <a:gd name="connsiteX10" fmla="*/ 66675 w 1682570"/>
                <a:gd name="connsiteY10" fmla="*/ 171450 h 866775"/>
                <a:gd name="connsiteX11" fmla="*/ 73025 w 1682570"/>
                <a:gd name="connsiteY11" fmla="*/ 190500 h 866775"/>
                <a:gd name="connsiteX12" fmla="*/ 79757 w 1682570"/>
                <a:gd name="connsiteY12" fmla="*/ 203581 h 866775"/>
                <a:gd name="connsiteX13" fmla="*/ 90044 w 1682570"/>
                <a:gd name="connsiteY13" fmla="*/ 214884 h 866775"/>
                <a:gd name="connsiteX14" fmla="*/ 96393 w 1682570"/>
                <a:gd name="connsiteY14" fmla="*/ 227966 h 866775"/>
                <a:gd name="connsiteX15" fmla="*/ 106681 w 1682570"/>
                <a:gd name="connsiteY15" fmla="*/ 241047 h 866775"/>
                <a:gd name="connsiteX16" fmla="*/ 116459 w 1682570"/>
                <a:gd name="connsiteY16" fmla="*/ 248665 h 866775"/>
                <a:gd name="connsiteX17" fmla="*/ 124587 w 1682570"/>
                <a:gd name="connsiteY17" fmla="*/ 261747 h 866775"/>
                <a:gd name="connsiteX18" fmla="*/ 136525 w 1682570"/>
                <a:gd name="connsiteY18" fmla="*/ 276225 h 866775"/>
                <a:gd name="connsiteX19" fmla="*/ 149225 w 1682570"/>
                <a:gd name="connsiteY19" fmla="*/ 295275 h 866775"/>
                <a:gd name="connsiteX20" fmla="*/ 158750 w 1682570"/>
                <a:gd name="connsiteY20" fmla="*/ 304800 h 866775"/>
                <a:gd name="connsiteX21" fmla="*/ 177800 w 1682570"/>
                <a:gd name="connsiteY21" fmla="*/ 333375 h 866775"/>
                <a:gd name="connsiteX22" fmla="*/ 184150 w 1682570"/>
                <a:gd name="connsiteY22" fmla="*/ 342900 h 866775"/>
                <a:gd name="connsiteX23" fmla="*/ 190500 w 1682570"/>
                <a:gd name="connsiteY23" fmla="*/ 352425 h 866775"/>
                <a:gd name="connsiteX24" fmla="*/ 200025 w 1682570"/>
                <a:gd name="connsiteY24" fmla="*/ 371475 h 866775"/>
                <a:gd name="connsiteX25" fmla="*/ 203200 w 1682570"/>
                <a:gd name="connsiteY25" fmla="*/ 381000 h 866775"/>
                <a:gd name="connsiteX26" fmla="*/ 212725 w 1682570"/>
                <a:gd name="connsiteY26" fmla="*/ 390525 h 866775"/>
                <a:gd name="connsiteX27" fmla="*/ 225425 w 1682570"/>
                <a:gd name="connsiteY27" fmla="*/ 409575 h 866775"/>
                <a:gd name="connsiteX28" fmla="*/ 231775 w 1682570"/>
                <a:gd name="connsiteY28" fmla="*/ 419100 h 866775"/>
                <a:gd name="connsiteX29" fmla="*/ 234950 w 1682570"/>
                <a:gd name="connsiteY29" fmla="*/ 428625 h 866775"/>
                <a:gd name="connsiteX30" fmla="*/ 257175 w 1682570"/>
                <a:gd name="connsiteY30" fmla="*/ 447675 h 866775"/>
                <a:gd name="connsiteX31" fmla="*/ 282575 w 1682570"/>
                <a:gd name="connsiteY31" fmla="*/ 469900 h 866775"/>
                <a:gd name="connsiteX32" fmla="*/ 288925 w 1682570"/>
                <a:gd name="connsiteY32" fmla="*/ 479425 h 866775"/>
                <a:gd name="connsiteX33" fmla="*/ 307975 w 1682570"/>
                <a:gd name="connsiteY33" fmla="*/ 492125 h 866775"/>
                <a:gd name="connsiteX34" fmla="*/ 323850 w 1682570"/>
                <a:gd name="connsiteY34" fmla="*/ 511175 h 866775"/>
                <a:gd name="connsiteX35" fmla="*/ 336550 w 1682570"/>
                <a:gd name="connsiteY35" fmla="*/ 530225 h 866775"/>
                <a:gd name="connsiteX36" fmla="*/ 342900 w 1682570"/>
                <a:gd name="connsiteY36" fmla="*/ 539750 h 866775"/>
                <a:gd name="connsiteX37" fmla="*/ 352425 w 1682570"/>
                <a:gd name="connsiteY37" fmla="*/ 549275 h 866775"/>
                <a:gd name="connsiteX38" fmla="*/ 365125 w 1682570"/>
                <a:gd name="connsiteY38" fmla="*/ 568325 h 866775"/>
                <a:gd name="connsiteX39" fmla="*/ 371475 w 1682570"/>
                <a:gd name="connsiteY39" fmla="*/ 577850 h 866775"/>
                <a:gd name="connsiteX40" fmla="*/ 381000 w 1682570"/>
                <a:gd name="connsiteY40" fmla="*/ 587375 h 866775"/>
                <a:gd name="connsiteX41" fmla="*/ 393700 w 1682570"/>
                <a:gd name="connsiteY41" fmla="*/ 606425 h 866775"/>
                <a:gd name="connsiteX42" fmla="*/ 415925 w 1682570"/>
                <a:gd name="connsiteY42" fmla="*/ 631825 h 866775"/>
                <a:gd name="connsiteX43" fmla="*/ 434975 w 1682570"/>
                <a:gd name="connsiteY43" fmla="*/ 648716 h 866775"/>
                <a:gd name="connsiteX44" fmla="*/ 455168 w 1682570"/>
                <a:gd name="connsiteY44" fmla="*/ 665353 h 866775"/>
                <a:gd name="connsiteX45" fmla="*/ 473075 w 1682570"/>
                <a:gd name="connsiteY45" fmla="*/ 682625 h 866775"/>
                <a:gd name="connsiteX46" fmla="*/ 482600 w 1682570"/>
                <a:gd name="connsiteY46" fmla="*/ 688975 h 866775"/>
                <a:gd name="connsiteX47" fmla="*/ 504825 w 1682570"/>
                <a:gd name="connsiteY47" fmla="*/ 704850 h 866775"/>
                <a:gd name="connsiteX48" fmla="*/ 517525 w 1682570"/>
                <a:gd name="connsiteY48" fmla="*/ 711200 h 866775"/>
                <a:gd name="connsiteX49" fmla="*/ 546100 w 1682570"/>
                <a:gd name="connsiteY49" fmla="*/ 727075 h 866775"/>
                <a:gd name="connsiteX50" fmla="*/ 565150 w 1682570"/>
                <a:gd name="connsiteY50" fmla="*/ 742950 h 866775"/>
                <a:gd name="connsiteX51" fmla="*/ 584200 w 1682570"/>
                <a:gd name="connsiteY51" fmla="*/ 752475 h 866775"/>
                <a:gd name="connsiteX52" fmla="*/ 603250 w 1682570"/>
                <a:gd name="connsiteY52" fmla="*/ 768350 h 866775"/>
                <a:gd name="connsiteX53" fmla="*/ 612775 w 1682570"/>
                <a:gd name="connsiteY53" fmla="*/ 777875 h 866775"/>
                <a:gd name="connsiteX54" fmla="*/ 631825 w 1682570"/>
                <a:gd name="connsiteY54" fmla="*/ 790575 h 866775"/>
                <a:gd name="connsiteX55" fmla="*/ 641350 w 1682570"/>
                <a:gd name="connsiteY55" fmla="*/ 796925 h 866775"/>
                <a:gd name="connsiteX56" fmla="*/ 650875 w 1682570"/>
                <a:gd name="connsiteY56" fmla="*/ 803275 h 866775"/>
                <a:gd name="connsiteX57" fmla="*/ 663575 w 1682570"/>
                <a:gd name="connsiteY57" fmla="*/ 812800 h 866775"/>
                <a:gd name="connsiteX58" fmla="*/ 676275 w 1682570"/>
                <a:gd name="connsiteY58" fmla="*/ 819150 h 866775"/>
                <a:gd name="connsiteX59" fmla="*/ 685800 w 1682570"/>
                <a:gd name="connsiteY59" fmla="*/ 825500 h 866775"/>
                <a:gd name="connsiteX60" fmla="*/ 698500 w 1682570"/>
                <a:gd name="connsiteY60" fmla="*/ 831850 h 866775"/>
                <a:gd name="connsiteX61" fmla="*/ 733425 w 1682570"/>
                <a:gd name="connsiteY61" fmla="*/ 850900 h 866775"/>
                <a:gd name="connsiteX62" fmla="*/ 746125 w 1682570"/>
                <a:gd name="connsiteY62" fmla="*/ 854075 h 866775"/>
                <a:gd name="connsiteX63" fmla="*/ 755650 w 1682570"/>
                <a:gd name="connsiteY63" fmla="*/ 860425 h 866775"/>
                <a:gd name="connsiteX64" fmla="*/ 784225 w 1682570"/>
                <a:gd name="connsiteY64" fmla="*/ 866775 h 866775"/>
                <a:gd name="connsiteX65" fmla="*/ 955675 w 1682570"/>
                <a:gd name="connsiteY65" fmla="*/ 860425 h 866775"/>
                <a:gd name="connsiteX66" fmla="*/ 987425 w 1682570"/>
                <a:gd name="connsiteY66" fmla="*/ 854075 h 866775"/>
                <a:gd name="connsiteX67" fmla="*/ 1022350 w 1682570"/>
                <a:gd name="connsiteY67" fmla="*/ 847725 h 866775"/>
                <a:gd name="connsiteX68" fmla="*/ 1050925 w 1682570"/>
                <a:gd name="connsiteY68" fmla="*/ 831850 h 866775"/>
                <a:gd name="connsiteX69" fmla="*/ 1060450 w 1682570"/>
                <a:gd name="connsiteY69" fmla="*/ 822325 h 866775"/>
                <a:gd name="connsiteX70" fmla="*/ 1079500 w 1682570"/>
                <a:gd name="connsiteY70" fmla="*/ 812800 h 866775"/>
                <a:gd name="connsiteX71" fmla="*/ 1098550 w 1682570"/>
                <a:gd name="connsiteY71" fmla="*/ 796925 h 866775"/>
                <a:gd name="connsiteX72" fmla="*/ 1117600 w 1682570"/>
                <a:gd name="connsiteY72" fmla="*/ 784225 h 866775"/>
                <a:gd name="connsiteX73" fmla="*/ 1127125 w 1682570"/>
                <a:gd name="connsiteY73" fmla="*/ 777875 h 866775"/>
                <a:gd name="connsiteX74" fmla="*/ 1133475 w 1682570"/>
                <a:gd name="connsiteY74" fmla="*/ 768350 h 866775"/>
                <a:gd name="connsiteX75" fmla="*/ 1162050 w 1682570"/>
                <a:gd name="connsiteY75" fmla="*/ 742950 h 866775"/>
                <a:gd name="connsiteX76" fmla="*/ 1168400 w 1682570"/>
                <a:gd name="connsiteY76" fmla="*/ 733425 h 866775"/>
                <a:gd name="connsiteX77" fmla="*/ 1187450 w 1682570"/>
                <a:gd name="connsiteY77" fmla="*/ 714375 h 866775"/>
                <a:gd name="connsiteX78" fmla="*/ 1193800 w 1682570"/>
                <a:gd name="connsiteY78" fmla="*/ 704850 h 866775"/>
                <a:gd name="connsiteX79" fmla="*/ 1212850 w 1682570"/>
                <a:gd name="connsiteY79" fmla="*/ 682625 h 866775"/>
                <a:gd name="connsiteX80" fmla="*/ 1231900 w 1682570"/>
                <a:gd name="connsiteY80" fmla="*/ 654050 h 866775"/>
                <a:gd name="connsiteX81" fmla="*/ 1263650 w 1682570"/>
                <a:gd name="connsiteY81" fmla="*/ 606425 h 866775"/>
                <a:gd name="connsiteX82" fmla="*/ 1276350 w 1682570"/>
                <a:gd name="connsiteY82" fmla="*/ 587375 h 866775"/>
                <a:gd name="connsiteX83" fmla="*/ 1282700 w 1682570"/>
                <a:gd name="connsiteY83" fmla="*/ 577850 h 866775"/>
                <a:gd name="connsiteX84" fmla="*/ 1292225 w 1682570"/>
                <a:gd name="connsiteY84" fmla="*/ 568325 h 866775"/>
                <a:gd name="connsiteX85" fmla="*/ 1304925 w 1682570"/>
                <a:gd name="connsiteY85" fmla="*/ 549275 h 866775"/>
                <a:gd name="connsiteX86" fmla="*/ 1311275 w 1682570"/>
                <a:gd name="connsiteY86" fmla="*/ 539750 h 866775"/>
                <a:gd name="connsiteX87" fmla="*/ 1320800 w 1682570"/>
                <a:gd name="connsiteY87" fmla="*/ 530225 h 866775"/>
                <a:gd name="connsiteX88" fmla="*/ 1333500 w 1682570"/>
                <a:gd name="connsiteY88" fmla="*/ 511175 h 866775"/>
                <a:gd name="connsiteX89" fmla="*/ 1346200 w 1682570"/>
                <a:gd name="connsiteY89" fmla="*/ 492125 h 866775"/>
                <a:gd name="connsiteX90" fmla="*/ 1352550 w 1682570"/>
                <a:gd name="connsiteY90" fmla="*/ 482600 h 866775"/>
                <a:gd name="connsiteX91" fmla="*/ 1362075 w 1682570"/>
                <a:gd name="connsiteY91" fmla="*/ 473075 h 866775"/>
                <a:gd name="connsiteX92" fmla="*/ 1374775 w 1682570"/>
                <a:gd name="connsiteY92" fmla="*/ 454025 h 866775"/>
                <a:gd name="connsiteX93" fmla="*/ 1381125 w 1682570"/>
                <a:gd name="connsiteY93" fmla="*/ 444500 h 866775"/>
                <a:gd name="connsiteX94" fmla="*/ 1412875 w 1682570"/>
                <a:gd name="connsiteY94" fmla="*/ 396875 h 866775"/>
                <a:gd name="connsiteX95" fmla="*/ 1419225 w 1682570"/>
                <a:gd name="connsiteY95" fmla="*/ 387350 h 866775"/>
                <a:gd name="connsiteX96" fmla="*/ 1425575 w 1682570"/>
                <a:gd name="connsiteY96" fmla="*/ 377825 h 866775"/>
                <a:gd name="connsiteX97" fmla="*/ 1435100 w 1682570"/>
                <a:gd name="connsiteY97" fmla="*/ 368300 h 866775"/>
                <a:gd name="connsiteX98" fmla="*/ 1447800 w 1682570"/>
                <a:gd name="connsiteY98" fmla="*/ 349250 h 866775"/>
                <a:gd name="connsiteX99" fmla="*/ 1454150 w 1682570"/>
                <a:gd name="connsiteY99" fmla="*/ 339725 h 866775"/>
                <a:gd name="connsiteX100" fmla="*/ 1470025 w 1682570"/>
                <a:gd name="connsiteY100" fmla="*/ 320675 h 866775"/>
                <a:gd name="connsiteX101" fmla="*/ 1479550 w 1682570"/>
                <a:gd name="connsiteY101" fmla="*/ 311150 h 866775"/>
                <a:gd name="connsiteX102" fmla="*/ 1485900 w 1682570"/>
                <a:gd name="connsiteY102" fmla="*/ 301625 h 866775"/>
                <a:gd name="connsiteX103" fmla="*/ 1495425 w 1682570"/>
                <a:gd name="connsiteY103" fmla="*/ 292100 h 866775"/>
                <a:gd name="connsiteX104" fmla="*/ 1501775 w 1682570"/>
                <a:gd name="connsiteY104" fmla="*/ 282575 h 866775"/>
                <a:gd name="connsiteX105" fmla="*/ 1511300 w 1682570"/>
                <a:gd name="connsiteY105" fmla="*/ 273050 h 866775"/>
                <a:gd name="connsiteX106" fmla="*/ 1517650 w 1682570"/>
                <a:gd name="connsiteY106" fmla="*/ 263525 h 866775"/>
                <a:gd name="connsiteX107" fmla="*/ 1527175 w 1682570"/>
                <a:gd name="connsiteY107" fmla="*/ 254000 h 866775"/>
                <a:gd name="connsiteX108" fmla="*/ 1539875 w 1682570"/>
                <a:gd name="connsiteY108" fmla="*/ 234950 h 866775"/>
                <a:gd name="connsiteX109" fmla="*/ 1546225 w 1682570"/>
                <a:gd name="connsiteY109" fmla="*/ 225425 h 866775"/>
                <a:gd name="connsiteX110" fmla="*/ 1552575 w 1682570"/>
                <a:gd name="connsiteY110" fmla="*/ 215900 h 866775"/>
                <a:gd name="connsiteX111" fmla="*/ 1574800 w 1682570"/>
                <a:gd name="connsiteY111" fmla="*/ 187325 h 866775"/>
                <a:gd name="connsiteX112" fmla="*/ 1606550 w 1682570"/>
                <a:gd name="connsiteY112" fmla="*/ 139700 h 866775"/>
                <a:gd name="connsiteX113" fmla="*/ 1612900 w 1682570"/>
                <a:gd name="connsiteY113" fmla="*/ 130175 h 866775"/>
                <a:gd name="connsiteX114" fmla="*/ 1619250 w 1682570"/>
                <a:gd name="connsiteY114" fmla="*/ 120650 h 866775"/>
                <a:gd name="connsiteX115" fmla="*/ 1628775 w 1682570"/>
                <a:gd name="connsiteY115" fmla="*/ 101600 h 866775"/>
                <a:gd name="connsiteX116" fmla="*/ 1631950 w 1682570"/>
                <a:gd name="connsiteY116" fmla="*/ 92075 h 866775"/>
                <a:gd name="connsiteX117" fmla="*/ 1644650 w 1682570"/>
                <a:gd name="connsiteY117" fmla="*/ 73025 h 866775"/>
                <a:gd name="connsiteX118" fmla="*/ 1651000 w 1682570"/>
                <a:gd name="connsiteY118" fmla="*/ 53975 h 866775"/>
                <a:gd name="connsiteX119" fmla="*/ 1663700 w 1682570"/>
                <a:gd name="connsiteY119" fmla="*/ 34925 h 866775"/>
                <a:gd name="connsiteX120" fmla="*/ 1666875 w 1682570"/>
                <a:gd name="connsiteY120" fmla="*/ 25400 h 866775"/>
                <a:gd name="connsiteX121" fmla="*/ 1679575 w 1682570"/>
                <a:gd name="connsiteY121" fmla="*/ 6350 h 866775"/>
                <a:gd name="connsiteX122" fmla="*/ 1605026 w 1682570"/>
                <a:gd name="connsiteY122" fmla="*/ 5969 h 866775"/>
                <a:gd name="connsiteX123" fmla="*/ 1609725 w 1682570"/>
                <a:gd name="connsiteY123" fmla="*/ 19050 h 866775"/>
                <a:gd name="connsiteX124" fmla="*/ 1603375 w 1682570"/>
                <a:gd name="connsiteY124" fmla="*/ 28575 h 866775"/>
                <a:gd name="connsiteX125" fmla="*/ 1593850 w 1682570"/>
                <a:gd name="connsiteY125" fmla="*/ 34925 h 866775"/>
                <a:gd name="connsiteX126" fmla="*/ 1585087 w 1682570"/>
                <a:gd name="connsiteY126" fmla="*/ 43688 h 866775"/>
                <a:gd name="connsiteX127" fmla="*/ 1571625 w 1682570"/>
                <a:gd name="connsiteY127" fmla="*/ 60325 h 866775"/>
                <a:gd name="connsiteX128" fmla="*/ 1552575 w 1682570"/>
                <a:gd name="connsiteY128" fmla="*/ 79375 h 866775"/>
                <a:gd name="connsiteX129" fmla="*/ 1543050 w 1682570"/>
                <a:gd name="connsiteY129" fmla="*/ 88900 h 866775"/>
                <a:gd name="connsiteX130" fmla="*/ 1533525 w 1682570"/>
                <a:gd name="connsiteY130" fmla="*/ 98425 h 866775"/>
                <a:gd name="connsiteX131" fmla="*/ 1517650 w 1682570"/>
                <a:gd name="connsiteY131" fmla="*/ 114300 h 866775"/>
                <a:gd name="connsiteX132" fmla="*/ 1511300 w 1682570"/>
                <a:gd name="connsiteY132" fmla="*/ 123825 h 866775"/>
                <a:gd name="connsiteX133" fmla="*/ 1479550 w 1682570"/>
                <a:gd name="connsiteY133" fmla="*/ 155575 h 866775"/>
                <a:gd name="connsiteX134" fmla="*/ 1470025 w 1682570"/>
                <a:gd name="connsiteY134" fmla="*/ 165100 h 866775"/>
                <a:gd name="connsiteX135" fmla="*/ 1460500 w 1682570"/>
                <a:gd name="connsiteY135" fmla="*/ 177800 h 866775"/>
                <a:gd name="connsiteX136" fmla="*/ 1428750 w 1682570"/>
                <a:gd name="connsiteY136" fmla="*/ 209550 h 866775"/>
                <a:gd name="connsiteX137" fmla="*/ 1397000 w 1682570"/>
                <a:gd name="connsiteY137" fmla="*/ 247650 h 866775"/>
                <a:gd name="connsiteX138" fmla="*/ 1381125 w 1682570"/>
                <a:gd name="connsiteY138" fmla="*/ 266700 h 866775"/>
                <a:gd name="connsiteX139" fmla="*/ 1368425 w 1682570"/>
                <a:gd name="connsiteY139" fmla="*/ 288925 h 866775"/>
                <a:gd name="connsiteX140" fmla="*/ 1355725 w 1682570"/>
                <a:gd name="connsiteY140" fmla="*/ 307975 h 866775"/>
                <a:gd name="connsiteX141" fmla="*/ 1339850 w 1682570"/>
                <a:gd name="connsiteY141" fmla="*/ 327025 h 866775"/>
                <a:gd name="connsiteX142" fmla="*/ 1330325 w 1682570"/>
                <a:gd name="connsiteY142" fmla="*/ 342900 h 866775"/>
                <a:gd name="connsiteX143" fmla="*/ 1320800 w 1682570"/>
                <a:gd name="connsiteY143" fmla="*/ 352425 h 866775"/>
                <a:gd name="connsiteX144" fmla="*/ 1295400 w 1682570"/>
                <a:gd name="connsiteY144" fmla="*/ 381000 h 866775"/>
                <a:gd name="connsiteX145" fmla="*/ 1266825 w 1682570"/>
                <a:gd name="connsiteY145" fmla="*/ 403225 h 866775"/>
                <a:gd name="connsiteX146" fmla="*/ 1247775 w 1682570"/>
                <a:gd name="connsiteY146" fmla="*/ 415925 h 866775"/>
                <a:gd name="connsiteX147" fmla="*/ 1238250 w 1682570"/>
                <a:gd name="connsiteY147" fmla="*/ 425450 h 866775"/>
                <a:gd name="connsiteX148" fmla="*/ 1216025 w 1682570"/>
                <a:gd name="connsiteY148" fmla="*/ 438150 h 866775"/>
                <a:gd name="connsiteX149" fmla="*/ 1190625 w 1682570"/>
                <a:gd name="connsiteY149" fmla="*/ 454025 h 866775"/>
                <a:gd name="connsiteX150" fmla="*/ 1155700 w 1682570"/>
                <a:gd name="connsiteY150" fmla="*/ 466725 h 866775"/>
                <a:gd name="connsiteX151" fmla="*/ 1136650 w 1682570"/>
                <a:gd name="connsiteY151" fmla="*/ 473075 h 866775"/>
                <a:gd name="connsiteX152" fmla="*/ 1092200 w 1682570"/>
                <a:gd name="connsiteY152" fmla="*/ 485775 h 866775"/>
                <a:gd name="connsiteX153" fmla="*/ 1076325 w 1682570"/>
                <a:gd name="connsiteY153" fmla="*/ 488950 h 866775"/>
                <a:gd name="connsiteX154" fmla="*/ 1066800 w 1682570"/>
                <a:gd name="connsiteY154" fmla="*/ 492125 h 866775"/>
                <a:gd name="connsiteX155" fmla="*/ 1031875 w 1682570"/>
                <a:gd name="connsiteY155" fmla="*/ 498475 h 866775"/>
                <a:gd name="connsiteX156" fmla="*/ 952500 w 1682570"/>
                <a:gd name="connsiteY156" fmla="*/ 508000 h 866775"/>
                <a:gd name="connsiteX157" fmla="*/ 879475 w 1682570"/>
                <a:gd name="connsiteY157" fmla="*/ 504825 h 866775"/>
                <a:gd name="connsiteX158" fmla="*/ 777875 w 1682570"/>
                <a:gd name="connsiteY158" fmla="*/ 498475 h 866775"/>
                <a:gd name="connsiteX159" fmla="*/ 730250 w 1682570"/>
                <a:gd name="connsiteY159" fmla="*/ 492125 h 866775"/>
                <a:gd name="connsiteX160" fmla="*/ 708025 w 1682570"/>
                <a:gd name="connsiteY160" fmla="*/ 488950 h 866775"/>
                <a:gd name="connsiteX161" fmla="*/ 688975 w 1682570"/>
                <a:gd name="connsiteY161" fmla="*/ 485775 h 866775"/>
                <a:gd name="connsiteX162" fmla="*/ 660400 w 1682570"/>
                <a:gd name="connsiteY162" fmla="*/ 482600 h 866775"/>
                <a:gd name="connsiteX163" fmla="*/ 622300 w 1682570"/>
                <a:gd name="connsiteY163" fmla="*/ 476250 h 866775"/>
                <a:gd name="connsiteX164" fmla="*/ 612775 w 1682570"/>
                <a:gd name="connsiteY164" fmla="*/ 473075 h 866775"/>
                <a:gd name="connsiteX165" fmla="*/ 574675 w 1682570"/>
                <a:gd name="connsiteY165" fmla="*/ 466725 h 866775"/>
                <a:gd name="connsiteX166" fmla="*/ 565150 w 1682570"/>
                <a:gd name="connsiteY166" fmla="*/ 463550 h 866775"/>
                <a:gd name="connsiteX167" fmla="*/ 555625 w 1682570"/>
                <a:gd name="connsiteY167" fmla="*/ 457200 h 866775"/>
                <a:gd name="connsiteX168" fmla="*/ 542925 w 1682570"/>
                <a:gd name="connsiteY168" fmla="*/ 450850 h 866775"/>
                <a:gd name="connsiteX169" fmla="*/ 530225 w 1682570"/>
                <a:gd name="connsiteY169" fmla="*/ 444881 h 866775"/>
                <a:gd name="connsiteX170" fmla="*/ 520700 w 1682570"/>
                <a:gd name="connsiteY170" fmla="*/ 438150 h 866775"/>
                <a:gd name="connsiteX171" fmla="*/ 500888 w 1682570"/>
                <a:gd name="connsiteY171" fmla="*/ 428244 h 866775"/>
                <a:gd name="connsiteX172" fmla="*/ 488950 w 1682570"/>
                <a:gd name="connsiteY172" fmla="*/ 415925 h 866775"/>
                <a:gd name="connsiteX173" fmla="*/ 479425 w 1682570"/>
                <a:gd name="connsiteY173" fmla="*/ 409575 h 866775"/>
                <a:gd name="connsiteX174" fmla="*/ 469900 w 1682570"/>
                <a:gd name="connsiteY174" fmla="*/ 400050 h 866775"/>
                <a:gd name="connsiteX175" fmla="*/ 434975 w 1682570"/>
                <a:gd name="connsiteY175" fmla="*/ 368300 h 866775"/>
                <a:gd name="connsiteX176" fmla="*/ 412750 w 1682570"/>
                <a:gd name="connsiteY176" fmla="*/ 349250 h 866775"/>
                <a:gd name="connsiteX177" fmla="*/ 390525 w 1682570"/>
                <a:gd name="connsiteY177" fmla="*/ 327025 h 866775"/>
                <a:gd name="connsiteX178" fmla="*/ 381000 w 1682570"/>
                <a:gd name="connsiteY178" fmla="*/ 317500 h 866775"/>
                <a:gd name="connsiteX179" fmla="*/ 371475 w 1682570"/>
                <a:gd name="connsiteY179" fmla="*/ 304800 h 866775"/>
                <a:gd name="connsiteX180" fmla="*/ 349250 w 1682570"/>
                <a:gd name="connsiteY180" fmla="*/ 282575 h 866775"/>
                <a:gd name="connsiteX181" fmla="*/ 336550 w 1682570"/>
                <a:gd name="connsiteY181" fmla="*/ 266700 h 866775"/>
                <a:gd name="connsiteX182" fmla="*/ 323850 w 1682570"/>
                <a:gd name="connsiteY182" fmla="*/ 254000 h 866775"/>
                <a:gd name="connsiteX183" fmla="*/ 314325 w 1682570"/>
                <a:gd name="connsiteY183" fmla="*/ 241300 h 866775"/>
                <a:gd name="connsiteX184" fmla="*/ 301625 w 1682570"/>
                <a:gd name="connsiteY184" fmla="*/ 231775 h 866775"/>
                <a:gd name="connsiteX185" fmla="*/ 292100 w 1682570"/>
                <a:gd name="connsiteY185" fmla="*/ 219075 h 866775"/>
                <a:gd name="connsiteX186" fmla="*/ 273050 w 1682570"/>
                <a:gd name="connsiteY186" fmla="*/ 200025 h 866775"/>
                <a:gd name="connsiteX187" fmla="*/ 260350 w 1682570"/>
                <a:gd name="connsiteY187" fmla="*/ 190500 h 866775"/>
                <a:gd name="connsiteX188" fmla="*/ 247650 w 1682570"/>
                <a:gd name="connsiteY188" fmla="*/ 171450 h 866775"/>
                <a:gd name="connsiteX189" fmla="*/ 233553 w 1682570"/>
                <a:gd name="connsiteY189" fmla="*/ 154941 h 866775"/>
                <a:gd name="connsiteX190" fmla="*/ 218694 w 1682570"/>
                <a:gd name="connsiteY190" fmla="*/ 140081 h 866775"/>
                <a:gd name="connsiteX191" fmla="*/ 211329 w 1682570"/>
                <a:gd name="connsiteY191" fmla="*/ 133478 h 866775"/>
                <a:gd name="connsiteX192" fmla="*/ 192913 w 1682570"/>
                <a:gd name="connsiteY192" fmla="*/ 114681 h 866775"/>
                <a:gd name="connsiteX193" fmla="*/ 185166 w 1682570"/>
                <a:gd name="connsiteY193" fmla="*/ 106934 h 866775"/>
                <a:gd name="connsiteX194" fmla="*/ 171703 w 1682570"/>
                <a:gd name="connsiteY194" fmla="*/ 95631 h 866775"/>
                <a:gd name="connsiteX195" fmla="*/ 159003 w 1682570"/>
                <a:gd name="connsiteY195" fmla="*/ 82169 h 866775"/>
                <a:gd name="connsiteX196" fmla="*/ 142875 w 1682570"/>
                <a:gd name="connsiteY196" fmla="*/ 66675 h 866775"/>
                <a:gd name="connsiteX197" fmla="*/ 133350 w 1682570"/>
                <a:gd name="connsiteY197" fmla="*/ 60325 h 866775"/>
                <a:gd name="connsiteX198" fmla="*/ 111125 w 1682570"/>
                <a:gd name="connsiteY198" fmla="*/ 31750 h 866775"/>
                <a:gd name="connsiteX199" fmla="*/ 107950 w 1682570"/>
                <a:gd name="connsiteY199" fmla="*/ 22225 h 866775"/>
                <a:gd name="connsiteX200" fmla="*/ 98425 w 1682570"/>
                <a:gd name="connsiteY200" fmla="*/ 12700 h 866775"/>
                <a:gd name="connsiteX201" fmla="*/ 79375 w 1682570"/>
                <a:gd name="connsiteY201" fmla="*/ 0 h 866775"/>
                <a:gd name="connsiteX202" fmla="*/ 69850 w 1682570"/>
                <a:gd name="connsiteY202" fmla="*/ 3175 h 866775"/>
                <a:gd name="connsiteX203" fmla="*/ 0 w 1682570"/>
                <a:gd name="connsiteY203" fmla="*/ 9525 h 866775"/>
                <a:gd name="connsiteX0" fmla="*/ 0 w 1682570"/>
                <a:gd name="connsiteY0" fmla="*/ 9525 h 866775"/>
                <a:gd name="connsiteX1" fmla="*/ 0 w 1682570"/>
                <a:gd name="connsiteY1" fmla="*/ 9525 h 866775"/>
                <a:gd name="connsiteX2" fmla="*/ 12700 w 1682570"/>
                <a:gd name="connsiteY2" fmla="*/ 47625 h 866775"/>
                <a:gd name="connsiteX3" fmla="*/ 19050 w 1682570"/>
                <a:gd name="connsiteY3" fmla="*/ 57150 h 866775"/>
                <a:gd name="connsiteX4" fmla="*/ 28575 w 1682570"/>
                <a:gd name="connsiteY4" fmla="*/ 85725 h 866775"/>
                <a:gd name="connsiteX5" fmla="*/ 31750 w 1682570"/>
                <a:gd name="connsiteY5" fmla="*/ 95250 h 866775"/>
                <a:gd name="connsiteX6" fmla="*/ 41275 w 1682570"/>
                <a:gd name="connsiteY6" fmla="*/ 114300 h 866775"/>
                <a:gd name="connsiteX7" fmla="*/ 47625 w 1682570"/>
                <a:gd name="connsiteY7" fmla="*/ 123825 h 866775"/>
                <a:gd name="connsiteX8" fmla="*/ 53975 w 1682570"/>
                <a:gd name="connsiteY8" fmla="*/ 142875 h 866775"/>
                <a:gd name="connsiteX9" fmla="*/ 60325 w 1682570"/>
                <a:gd name="connsiteY9" fmla="*/ 152400 h 866775"/>
                <a:gd name="connsiteX10" fmla="*/ 66675 w 1682570"/>
                <a:gd name="connsiteY10" fmla="*/ 171450 h 866775"/>
                <a:gd name="connsiteX11" fmla="*/ 73025 w 1682570"/>
                <a:gd name="connsiteY11" fmla="*/ 190500 h 866775"/>
                <a:gd name="connsiteX12" fmla="*/ 79757 w 1682570"/>
                <a:gd name="connsiteY12" fmla="*/ 203581 h 866775"/>
                <a:gd name="connsiteX13" fmla="*/ 90044 w 1682570"/>
                <a:gd name="connsiteY13" fmla="*/ 214884 h 866775"/>
                <a:gd name="connsiteX14" fmla="*/ 96393 w 1682570"/>
                <a:gd name="connsiteY14" fmla="*/ 227966 h 866775"/>
                <a:gd name="connsiteX15" fmla="*/ 106681 w 1682570"/>
                <a:gd name="connsiteY15" fmla="*/ 241047 h 866775"/>
                <a:gd name="connsiteX16" fmla="*/ 116459 w 1682570"/>
                <a:gd name="connsiteY16" fmla="*/ 248665 h 866775"/>
                <a:gd name="connsiteX17" fmla="*/ 124587 w 1682570"/>
                <a:gd name="connsiteY17" fmla="*/ 261747 h 866775"/>
                <a:gd name="connsiteX18" fmla="*/ 136525 w 1682570"/>
                <a:gd name="connsiteY18" fmla="*/ 276225 h 866775"/>
                <a:gd name="connsiteX19" fmla="*/ 149225 w 1682570"/>
                <a:gd name="connsiteY19" fmla="*/ 295275 h 866775"/>
                <a:gd name="connsiteX20" fmla="*/ 158750 w 1682570"/>
                <a:gd name="connsiteY20" fmla="*/ 304800 h 866775"/>
                <a:gd name="connsiteX21" fmla="*/ 177800 w 1682570"/>
                <a:gd name="connsiteY21" fmla="*/ 333375 h 866775"/>
                <a:gd name="connsiteX22" fmla="*/ 184150 w 1682570"/>
                <a:gd name="connsiteY22" fmla="*/ 342900 h 866775"/>
                <a:gd name="connsiteX23" fmla="*/ 190500 w 1682570"/>
                <a:gd name="connsiteY23" fmla="*/ 352425 h 866775"/>
                <a:gd name="connsiteX24" fmla="*/ 200025 w 1682570"/>
                <a:gd name="connsiteY24" fmla="*/ 371475 h 866775"/>
                <a:gd name="connsiteX25" fmla="*/ 203200 w 1682570"/>
                <a:gd name="connsiteY25" fmla="*/ 381000 h 866775"/>
                <a:gd name="connsiteX26" fmla="*/ 212725 w 1682570"/>
                <a:gd name="connsiteY26" fmla="*/ 390525 h 866775"/>
                <a:gd name="connsiteX27" fmla="*/ 225425 w 1682570"/>
                <a:gd name="connsiteY27" fmla="*/ 409575 h 866775"/>
                <a:gd name="connsiteX28" fmla="*/ 231775 w 1682570"/>
                <a:gd name="connsiteY28" fmla="*/ 419100 h 866775"/>
                <a:gd name="connsiteX29" fmla="*/ 234950 w 1682570"/>
                <a:gd name="connsiteY29" fmla="*/ 428625 h 866775"/>
                <a:gd name="connsiteX30" fmla="*/ 257175 w 1682570"/>
                <a:gd name="connsiteY30" fmla="*/ 447675 h 866775"/>
                <a:gd name="connsiteX31" fmla="*/ 282575 w 1682570"/>
                <a:gd name="connsiteY31" fmla="*/ 469900 h 866775"/>
                <a:gd name="connsiteX32" fmla="*/ 288925 w 1682570"/>
                <a:gd name="connsiteY32" fmla="*/ 479425 h 866775"/>
                <a:gd name="connsiteX33" fmla="*/ 307975 w 1682570"/>
                <a:gd name="connsiteY33" fmla="*/ 492125 h 866775"/>
                <a:gd name="connsiteX34" fmla="*/ 323850 w 1682570"/>
                <a:gd name="connsiteY34" fmla="*/ 511175 h 866775"/>
                <a:gd name="connsiteX35" fmla="*/ 336550 w 1682570"/>
                <a:gd name="connsiteY35" fmla="*/ 530225 h 866775"/>
                <a:gd name="connsiteX36" fmla="*/ 342900 w 1682570"/>
                <a:gd name="connsiteY36" fmla="*/ 539750 h 866775"/>
                <a:gd name="connsiteX37" fmla="*/ 352425 w 1682570"/>
                <a:gd name="connsiteY37" fmla="*/ 549275 h 866775"/>
                <a:gd name="connsiteX38" fmla="*/ 365125 w 1682570"/>
                <a:gd name="connsiteY38" fmla="*/ 568325 h 866775"/>
                <a:gd name="connsiteX39" fmla="*/ 371475 w 1682570"/>
                <a:gd name="connsiteY39" fmla="*/ 577850 h 866775"/>
                <a:gd name="connsiteX40" fmla="*/ 381000 w 1682570"/>
                <a:gd name="connsiteY40" fmla="*/ 587375 h 866775"/>
                <a:gd name="connsiteX41" fmla="*/ 393700 w 1682570"/>
                <a:gd name="connsiteY41" fmla="*/ 606425 h 866775"/>
                <a:gd name="connsiteX42" fmla="*/ 415925 w 1682570"/>
                <a:gd name="connsiteY42" fmla="*/ 631825 h 866775"/>
                <a:gd name="connsiteX43" fmla="*/ 434975 w 1682570"/>
                <a:gd name="connsiteY43" fmla="*/ 648716 h 866775"/>
                <a:gd name="connsiteX44" fmla="*/ 455168 w 1682570"/>
                <a:gd name="connsiteY44" fmla="*/ 665353 h 866775"/>
                <a:gd name="connsiteX45" fmla="*/ 473075 w 1682570"/>
                <a:gd name="connsiteY45" fmla="*/ 682625 h 866775"/>
                <a:gd name="connsiteX46" fmla="*/ 482600 w 1682570"/>
                <a:gd name="connsiteY46" fmla="*/ 688975 h 866775"/>
                <a:gd name="connsiteX47" fmla="*/ 504825 w 1682570"/>
                <a:gd name="connsiteY47" fmla="*/ 704850 h 866775"/>
                <a:gd name="connsiteX48" fmla="*/ 517525 w 1682570"/>
                <a:gd name="connsiteY48" fmla="*/ 711200 h 866775"/>
                <a:gd name="connsiteX49" fmla="*/ 546100 w 1682570"/>
                <a:gd name="connsiteY49" fmla="*/ 727075 h 866775"/>
                <a:gd name="connsiteX50" fmla="*/ 565150 w 1682570"/>
                <a:gd name="connsiteY50" fmla="*/ 742950 h 866775"/>
                <a:gd name="connsiteX51" fmla="*/ 584200 w 1682570"/>
                <a:gd name="connsiteY51" fmla="*/ 752475 h 866775"/>
                <a:gd name="connsiteX52" fmla="*/ 603250 w 1682570"/>
                <a:gd name="connsiteY52" fmla="*/ 768350 h 866775"/>
                <a:gd name="connsiteX53" fmla="*/ 612775 w 1682570"/>
                <a:gd name="connsiteY53" fmla="*/ 777875 h 866775"/>
                <a:gd name="connsiteX54" fmla="*/ 631825 w 1682570"/>
                <a:gd name="connsiteY54" fmla="*/ 790575 h 866775"/>
                <a:gd name="connsiteX55" fmla="*/ 641350 w 1682570"/>
                <a:gd name="connsiteY55" fmla="*/ 796925 h 866775"/>
                <a:gd name="connsiteX56" fmla="*/ 650875 w 1682570"/>
                <a:gd name="connsiteY56" fmla="*/ 803275 h 866775"/>
                <a:gd name="connsiteX57" fmla="*/ 663575 w 1682570"/>
                <a:gd name="connsiteY57" fmla="*/ 812800 h 866775"/>
                <a:gd name="connsiteX58" fmla="*/ 676275 w 1682570"/>
                <a:gd name="connsiteY58" fmla="*/ 819150 h 866775"/>
                <a:gd name="connsiteX59" fmla="*/ 685800 w 1682570"/>
                <a:gd name="connsiteY59" fmla="*/ 825500 h 866775"/>
                <a:gd name="connsiteX60" fmla="*/ 698500 w 1682570"/>
                <a:gd name="connsiteY60" fmla="*/ 831850 h 866775"/>
                <a:gd name="connsiteX61" fmla="*/ 733425 w 1682570"/>
                <a:gd name="connsiteY61" fmla="*/ 850900 h 866775"/>
                <a:gd name="connsiteX62" fmla="*/ 746125 w 1682570"/>
                <a:gd name="connsiteY62" fmla="*/ 854075 h 866775"/>
                <a:gd name="connsiteX63" fmla="*/ 755650 w 1682570"/>
                <a:gd name="connsiteY63" fmla="*/ 860425 h 866775"/>
                <a:gd name="connsiteX64" fmla="*/ 784225 w 1682570"/>
                <a:gd name="connsiteY64" fmla="*/ 866775 h 866775"/>
                <a:gd name="connsiteX65" fmla="*/ 955675 w 1682570"/>
                <a:gd name="connsiteY65" fmla="*/ 860425 h 866775"/>
                <a:gd name="connsiteX66" fmla="*/ 987425 w 1682570"/>
                <a:gd name="connsiteY66" fmla="*/ 854075 h 866775"/>
                <a:gd name="connsiteX67" fmla="*/ 1022350 w 1682570"/>
                <a:gd name="connsiteY67" fmla="*/ 847725 h 866775"/>
                <a:gd name="connsiteX68" fmla="*/ 1050925 w 1682570"/>
                <a:gd name="connsiteY68" fmla="*/ 831850 h 866775"/>
                <a:gd name="connsiteX69" fmla="*/ 1060450 w 1682570"/>
                <a:gd name="connsiteY69" fmla="*/ 822325 h 866775"/>
                <a:gd name="connsiteX70" fmla="*/ 1079500 w 1682570"/>
                <a:gd name="connsiteY70" fmla="*/ 812800 h 866775"/>
                <a:gd name="connsiteX71" fmla="*/ 1098550 w 1682570"/>
                <a:gd name="connsiteY71" fmla="*/ 796925 h 866775"/>
                <a:gd name="connsiteX72" fmla="*/ 1117600 w 1682570"/>
                <a:gd name="connsiteY72" fmla="*/ 784225 h 866775"/>
                <a:gd name="connsiteX73" fmla="*/ 1127125 w 1682570"/>
                <a:gd name="connsiteY73" fmla="*/ 777875 h 866775"/>
                <a:gd name="connsiteX74" fmla="*/ 1133475 w 1682570"/>
                <a:gd name="connsiteY74" fmla="*/ 768350 h 866775"/>
                <a:gd name="connsiteX75" fmla="*/ 1162050 w 1682570"/>
                <a:gd name="connsiteY75" fmla="*/ 742950 h 866775"/>
                <a:gd name="connsiteX76" fmla="*/ 1168400 w 1682570"/>
                <a:gd name="connsiteY76" fmla="*/ 733425 h 866775"/>
                <a:gd name="connsiteX77" fmla="*/ 1187450 w 1682570"/>
                <a:gd name="connsiteY77" fmla="*/ 714375 h 866775"/>
                <a:gd name="connsiteX78" fmla="*/ 1193800 w 1682570"/>
                <a:gd name="connsiteY78" fmla="*/ 704850 h 866775"/>
                <a:gd name="connsiteX79" fmla="*/ 1212850 w 1682570"/>
                <a:gd name="connsiteY79" fmla="*/ 682625 h 866775"/>
                <a:gd name="connsiteX80" fmla="*/ 1231900 w 1682570"/>
                <a:gd name="connsiteY80" fmla="*/ 654050 h 866775"/>
                <a:gd name="connsiteX81" fmla="*/ 1263650 w 1682570"/>
                <a:gd name="connsiteY81" fmla="*/ 606425 h 866775"/>
                <a:gd name="connsiteX82" fmla="*/ 1276350 w 1682570"/>
                <a:gd name="connsiteY82" fmla="*/ 587375 h 866775"/>
                <a:gd name="connsiteX83" fmla="*/ 1282700 w 1682570"/>
                <a:gd name="connsiteY83" fmla="*/ 577850 h 866775"/>
                <a:gd name="connsiteX84" fmla="*/ 1292225 w 1682570"/>
                <a:gd name="connsiteY84" fmla="*/ 568325 h 866775"/>
                <a:gd name="connsiteX85" fmla="*/ 1304925 w 1682570"/>
                <a:gd name="connsiteY85" fmla="*/ 549275 h 866775"/>
                <a:gd name="connsiteX86" fmla="*/ 1311275 w 1682570"/>
                <a:gd name="connsiteY86" fmla="*/ 539750 h 866775"/>
                <a:gd name="connsiteX87" fmla="*/ 1320800 w 1682570"/>
                <a:gd name="connsiteY87" fmla="*/ 530225 h 866775"/>
                <a:gd name="connsiteX88" fmla="*/ 1333500 w 1682570"/>
                <a:gd name="connsiteY88" fmla="*/ 511175 h 866775"/>
                <a:gd name="connsiteX89" fmla="*/ 1346200 w 1682570"/>
                <a:gd name="connsiteY89" fmla="*/ 492125 h 866775"/>
                <a:gd name="connsiteX90" fmla="*/ 1352550 w 1682570"/>
                <a:gd name="connsiteY90" fmla="*/ 482600 h 866775"/>
                <a:gd name="connsiteX91" fmla="*/ 1362075 w 1682570"/>
                <a:gd name="connsiteY91" fmla="*/ 473075 h 866775"/>
                <a:gd name="connsiteX92" fmla="*/ 1374775 w 1682570"/>
                <a:gd name="connsiteY92" fmla="*/ 454025 h 866775"/>
                <a:gd name="connsiteX93" fmla="*/ 1381125 w 1682570"/>
                <a:gd name="connsiteY93" fmla="*/ 444500 h 866775"/>
                <a:gd name="connsiteX94" fmla="*/ 1412875 w 1682570"/>
                <a:gd name="connsiteY94" fmla="*/ 396875 h 866775"/>
                <a:gd name="connsiteX95" fmla="*/ 1419225 w 1682570"/>
                <a:gd name="connsiteY95" fmla="*/ 387350 h 866775"/>
                <a:gd name="connsiteX96" fmla="*/ 1425575 w 1682570"/>
                <a:gd name="connsiteY96" fmla="*/ 377825 h 866775"/>
                <a:gd name="connsiteX97" fmla="*/ 1435100 w 1682570"/>
                <a:gd name="connsiteY97" fmla="*/ 368300 h 866775"/>
                <a:gd name="connsiteX98" fmla="*/ 1447800 w 1682570"/>
                <a:gd name="connsiteY98" fmla="*/ 349250 h 866775"/>
                <a:gd name="connsiteX99" fmla="*/ 1454150 w 1682570"/>
                <a:gd name="connsiteY99" fmla="*/ 339725 h 866775"/>
                <a:gd name="connsiteX100" fmla="*/ 1470025 w 1682570"/>
                <a:gd name="connsiteY100" fmla="*/ 320675 h 866775"/>
                <a:gd name="connsiteX101" fmla="*/ 1479550 w 1682570"/>
                <a:gd name="connsiteY101" fmla="*/ 311150 h 866775"/>
                <a:gd name="connsiteX102" fmla="*/ 1485900 w 1682570"/>
                <a:gd name="connsiteY102" fmla="*/ 301625 h 866775"/>
                <a:gd name="connsiteX103" fmla="*/ 1495425 w 1682570"/>
                <a:gd name="connsiteY103" fmla="*/ 292100 h 866775"/>
                <a:gd name="connsiteX104" fmla="*/ 1501775 w 1682570"/>
                <a:gd name="connsiteY104" fmla="*/ 282575 h 866775"/>
                <a:gd name="connsiteX105" fmla="*/ 1511300 w 1682570"/>
                <a:gd name="connsiteY105" fmla="*/ 273050 h 866775"/>
                <a:gd name="connsiteX106" fmla="*/ 1517650 w 1682570"/>
                <a:gd name="connsiteY106" fmla="*/ 263525 h 866775"/>
                <a:gd name="connsiteX107" fmla="*/ 1527175 w 1682570"/>
                <a:gd name="connsiteY107" fmla="*/ 254000 h 866775"/>
                <a:gd name="connsiteX108" fmla="*/ 1539875 w 1682570"/>
                <a:gd name="connsiteY108" fmla="*/ 234950 h 866775"/>
                <a:gd name="connsiteX109" fmla="*/ 1546225 w 1682570"/>
                <a:gd name="connsiteY109" fmla="*/ 225425 h 866775"/>
                <a:gd name="connsiteX110" fmla="*/ 1552575 w 1682570"/>
                <a:gd name="connsiteY110" fmla="*/ 215900 h 866775"/>
                <a:gd name="connsiteX111" fmla="*/ 1574800 w 1682570"/>
                <a:gd name="connsiteY111" fmla="*/ 187325 h 866775"/>
                <a:gd name="connsiteX112" fmla="*/ 1606550 w 1682570"/>
                <a:gd name="connsiteY112" fmla="*/ 139700 h 866775"/>
                <a:gd name="connsiteX113" fmla="*/ 1612900 w 1682570"/>
                <a:gd name="connsiteY113" fmla="*/ 130175 h 866775"/>
                <a:gd name="connsiteX114" fmla="*/ 1619250 w 1682570"/>
                <a:gd name="connsiteY114" fmla="*/ 120650 h 866775"/>
                <a:gd name="connsiteX115" fmla="*/ 1628775 w 1682570"/>
                <a:gd name="connsiteY115" fmla="*/ 101600 h 866775"/>
                <a:gd name="connsiteX116" fmla="*/ 1631950 w 1682570"/>
                <a:gd name="connsiteY116" fmla="*/ 92075 h 866775"/>
                <a:gd name="connsiteX117" fmla="*/ 1644650 w 1682570"/>
                <a:gd name="connsiteY117" fmla="*/ 73025 h 866775"/>
                <a:gd name="connsiteX118" fmla="*/ 1651000 w 1682570"/>
                <a:gd name="connsiteY118" fmla="*/ 53975 h 866775"/>
                <a:gd name="connsiteX119" fmla="*/ 1663700 w 1682570"/>
                <a:gd name="connsiteY119" fmla="*/ 34925 h 866775"/>
                <a:gd name="connsiteX120" fmla="*/ 1666875 w 1682570"/>
                <a:gd name="connsiteY120" fmla="*/ 25400 h 866775"/>
                <a:gd name="connsiteX121" fmla="*/ 1679575 w 1682570"/>
                <a:gd name="connsiteY121" fmla="*/ 6350 h 866775"/>
                <a:gd name="connsiteX122" fmla="*/ 1605026 w 1682570"/>
                <a:gd name="connsiteY122" fmla="*/ 5969 h 866775"/>
                <a:gd name="connsiteX123" fmla="*/ 1609725 w 1682570"/>
                <a:gd name="connsiteY123" fmla="*/ 19050 h 866775"/>
                <a:gd name="connsiteX124" fmla="*/ 1603375 w 1682570"/>
                <a:gd name="connsiteY124" fmla="*/ 28575 h 866775"/>
                <a:gd name="connsiteX125" fmla="*/ 1593850 w 1682570"/>
                <a:gd name="connsiteY125" fmla="*/ 34925 h 866775"/>
                <a:gd name="connsiteX126" fmla="*/ 1585087 w 1682570"/>
                <a:gd name="connsiteY126" fmla="*/ 43688 h 866775"/>
                <a:gd name="connsiteX127" fmla="*/ 1569847 w 1682570"/>
                <a:gd name="connsiteY127" fmla="*/ 56769 h 866775"/>
                <a:gd name="connsiteX128" fmla="*/ 1552575 w 1682570"/>
                <a:gd name="connsiteY128" fmla="*/ 79375 h 866775"/>
                <a:gd name="connsiteX129" fmla="*/ 1543050 w 1682570"/>
                <a:gd name="connsiteY129" fmla="*/ 88900 h 866775"/>
                <a:gd name="connsiteX130" fmla="*/ 1533525 w 1682570"/>
                <a:gd name="connsiteY130" fmla="*/ 98425 h 866775"/>
                <a:gd name="connsiteX131" fmla="*/ 1517650 w 1682570"/>
                <a:gd name="connsiteY131" fmla="*/ 114300 h 866775"/>
                <a:gd name="connsiteX132" fmla="*/ 1511300 w 1682570"/>
                <a:gd name="connsiteY132" fmla="*/ 123825 h 866775"/>
                <a:gd name="connsiteX133" fmla="*/ 1479550 w 1682570"/>
                <a:gd name="connsiteY133" fmla="*/ 155575 h 866775"/>
                <a:gd name="connsiteX134" fmla="*/ 1470025 w 1682570"/>
                <a:gd name="connsiteY134" fmla="*/ 165100 h 866775"/>
                <a:gd name="connsiteX135" fmla="*/ 1460500 w 1682570"/>
                <a:gd name="connsiteY135" fmla="*/ 177800 h 866775"/>
                <a:gd name="connsiteX136" fmla="*/ 1428750 w 1682570"/>
                <a:gd name="connsiteY136" fmla="*/ 209550 h 866775"/>
                <a:gd name="connsiteX137" fmla="*/ 1397000 w 1682570"/>
                <a:gd name="connsiteY137" fmla="*/ 247650 h 866775"/>
                <a:gd name="connsiteX138" fmla="*/ 1381125 w 1682570"/>
                <a:gd name="connsiteY138" fmla="*/ 266700 h 866775"/>
                <a:gd name="connsiteX139" fmla="*/ 1368425 w 1682570"/>
                <a:gd name="connsiteY139" fmla="*/ 288925 h 866775"/>
                <a:gd name="connsiteX140" fmla="*/ 1355725 w 1682570"/>
                <a:gd name="connsiteY140" fmla="*/ 307975 h 866775"/>
                <a:gd name="connsiteX141" fmla="*/ 1339850 w 1682570"/>
                <a:gd name="connsiteY141" fmla="*/ 327025 h 866775"/>
                <a:gd name="connsiteX142" fmla="*/ 1330325 w 1682570"/>
                <a:gd name="connsiteY142" fmla="*/ 342900 h 866775"/>
                <a:gd name="connsiteX143" fmla="*/ 1320800 w 1682570"/>
                <a:gd name="connsiteY143" fmla="*/ 352425 h 866775"/>
                <a:gd name="connsiteX144" fmla="*/ 1295400 w 1682570"/>
                <a:gd name="connsiteY144" fmla="*/ 381000 h 866775"/>
                <a:gd name="connsiteX145" fmla="*/ 1266825 w 1682570"/>
                <a:gd name="connsiteY145" fmla="*/ 403225 h 866775"/>
                <a:gd name="connsiteX146" fmla="*/ 1247775 w 1682570"/>
                <a:gd name="connsiteY146" fmla="*/ 415925 h 866775"/>
                <a:gd name="connsiteX147" fmla="*/ 1238250 w 1682570"/>
                <a:gd name="connsiteY147" fmla="*/ 425450 h 866775"/>
                <a:gd name="connsiteX148" fmla="*/ 1216025 w 1682570"/>
                <a:gd name="connsiteY148" fmla="*/ 438150 h 866775"/>
                <a:gd name="connsiteX149" fmla="*/ 1190625 w 1682570"/>
                <a:gd name="connsiteY149" fmla="*/ 454025 h 866775"/>
                <a:gd name="connsiteX150" fmla="*/ 1155700 w 1682570"/>
                <a:gd name="connsiteY150" fmla="*/ 466725 h 866775"/>
                <a:gd name="connsiteX151" fmla="*/ 1136650 w 1682570"/>
                <a:gd name="connsiteY151" fmla="*/ 473075 h 866775"/>
                <a:gd name="connsiteX152" fmla="*/ 1092200 w 1682570"/>
                <a:gd name="connsiteY152" fmla="*/ 485775 h 866775"/>
                <a:gd name="connsiteX153" fmla="*/ 1076325 w 1682570"/>
                <a:gd name="connsiteY153" fmla="*/ 488950 h 866775"/>
                <a:gd name="connsiteX154" fmla="*/ 1066800 w 1682570"/>
                <a:gd name="connsiteY154" fmla="*/ 492125 h 866775"/>
                <a:gd name="connsiteX155" fmla="*/ 1031875 w 1682570"/>
                <a:gd name="connsiteY155" fmla="*/ 498475 h 866775"/>
                <a:gd name="connsiteX156" fmla="*/ 952500 w 1682570"/>
                <a:gd name="connsiteY156" fmla="*/ 508000 h 866775"/>
                <a:gd name="connsiteX157" fmla="*/ 879475 w 1682570"/>
                <a:gd name="connsiteY157" fmla="*/ 504825 h 866775"/>
                <a:gd name="connsiteX158" fmla="*/ 777875 w 1682570"/>
                <a:gd name="connsiteY158" fmla="*/ 498475 h 866775"/>
                <a:gd name="connsiteX159" fmla="*/ 730250 w 1682570"/>
                <a:gd name="connsiteY159" fmla="*/ 492125 h 866775"/>
                <a:gd name="connsiteX160" fmla="*/ 708025 w 1682570"/>
                <a:gd name="connsiteY160" fmla="*/ 488950 h 866775"/>
                <a:gd name="connsiteX161" fmla="*/ 688975 w 1682570"/>
                <a:gd name="connsiteY161" fmla="*/ 485775 h 866775"/>
                <a:gd name="connsiteX162" fmla="*/ 660400 w 1682570"/>
                <a:gd name="connsiteY162" fmla="*/ 482600 h 866775"/>
                <a:gd name="connsiteX163" fmla="*/ 622300 w 1682570"/>
                <a:gd name="connsiteY163" fmla="*/ 476250 h 866775"/>
                <a:gd name="connsiteX164" fmla="*/ 612775 w 1682570"/>
                <a:gd name="connsiteY164" fmla="*/ 473075 h 866775"/>
                <a:gd name="connsiteX165" fmla="*/ 574675 w 1682570"/>
                <a:gd name="connsiteY165" fmla="*/ 466725 h 866775"/>
                <a:gd name="connsiteX166" fmla="*/ 565150 w 1682570"/>
                <a:gd name="connsiteY166" fmla="*/ 463550 h 866775"/>
                <a:gd name="connsiteX167" fmla="*/ 555625 w 1682570"/>
                <a:gd name="connsiteY167" fmla="*/ 457200 h 866775"/>
                <a:gd name="connsiteX168" fmla="*/ 542925 w 1682570"/>
                <a:gd name="connsiteY168" fmla="*/ 450850 h 866775"/>
                <a:gd name="connsiteX169" fmla="*/ 530225 w 1682570"/>
                <a:gd name="connsiteY169" fmla="*/ 444881 h 866775"/>
                <a:gd name="connsiteX170" fmla="*/ 520700 w 1682570"/>
                <a:gd name="connsiteY170" fmla="*/ 438150 h 866775"/>
                <a:gd name="connsiteX171" fmla="*/ 500888 w 1682570"/>
                <a:gd name="connsiteY171" fmla="*/ 428244 h 866775"/>
                <a:gd name="connsiteX172" fmla="*/ 488950 w 1682570"/>
                <a:gd name="connsiteY172" fmla="*/ 415925 h 866775"/>
                <a:gd name="connsiteX173" fmla="*/ 479425 w 1682570"/>
                <a:gd name="connsiteY173" fmla="*/ 409575 h 866775"/>
                <a:gd name="connsiteX174" fmla="*/ 469900 w 1682570"/>
                <a:gd name="connsiteY174" fmla="*/ 400050 h 866775"/>
                <a:gd name="connsiteX175" fmla="*/ 434975 w 1682570"/>
                <a:gd name="connsiteY175" fmla="*/ 368300 h 866775"/>
                <a:gd name="connsiteX176" fmla="*/ 412750 w 1682570"/>
                <a:gd name="connsiteY176" fmla="*/ 349250 h 866775"/>
                <a:gd name="connsiteX177" fmla="*/ 390525 w 1682570"/>
                <a:gd name="connsiteY177" fmla="*/ 327025 h 866775"/>
                <a:gd name="connsiteX178" fmla="*/ 381000 w 1682570"/>
                <a:gd name="connsiteY178" fmla="*/ 317500 h 866775"/>
                <a:gd name="connsiteX179" fmla="*/ 371475 w 1682570"/>
                <a:gd name="connsiteY179" fmla="*/ 304800 h 866775"/>
                <a:gd name="connsiteX180" fmla="*/ 349250 w 1682570"/>
                <a:gd name="connsiteY180" fmla="*/ 282575 h 866775"/>
                <a:gd name="connsiteX181" fmla="*/ 336550 w 1682570"/>
                <a:gd name="connsiteY181" fmla="*/ 266700 h 866775"/>
                <a:gd name="connsiteX182" fmla="*/ 323850 w 1682570"/>
                <a:gd name="connsiteY182" fmla="*/ 254000 h 866775"/>
                <a:gd name="connsiteX183" fmla="*/ 314325 w 1682570"/>
                <a:gd name="connsiteY183" fmla="*/ 241300 h 866775"/>
                <a:gd name="connsiteX184" fmla="*/ 301625 w 1682570"/>
                <a:gd name="connsiteY184" fmla="*/ 231775 h 866775"/>
                <a:gd name="connsiteX185" fmla="*/ 292100 w 1682570"/>
                <a:gd name="connsiteY185" fmla="*/ 219075 h 866775"/>
                <a:gd name="connsiteX186" fmla="*/ 273050 w 1682570"/>
                <a:gd name="connsiteY186" fmla="*/ 200025 h 866775"/>
                <a:gd name="connsiteX187" fmla="*/ 260350 w 1682570"/>
                <a:gd name="connsiteY187" fmla="*/ 190500 h 866775"/>
                <a:gd name="connsiteX188" fmla="*/ 247650 w 1682570"/>
                <a:gd name="connsiteY188" fmla="*/ 171450 h 866775"/>
                <a:gd name="connsiteX189" fmla="*/ 233553 w 1682570"/>
                <a:gd name="connsiteY189" fmla="*/ 154941 h 866775"/>
                <a:gd name="connsiteX190" fmla="*/ 218694 w 1682570"/>
                <a:gd name="connsiteY190" fmla="*/ 140081 h 866775"/>
                <a:gd name="connsiteX191" fmla="*/ 211329 w 1682570"/>
                <a:gd name="connsiteY191" fmla="*/ 133478 h 866775"/>
                <a:gd name="connsiteX192" fmla="*/ 192913 w 1682570"/>
                <a:gd name="connsiteY192" fmla="*/ 114681 h 866775"/>
                <a:gd name="connsiteX193" fmla="*/ 185166 w 1682570"/>
                <a:gd name="connsiteY193" fmla="*/ 106934 h 866775"/>
                <a:gd name="connsiteX194" fmla="*/ 171703 w 1682570"/>
                <a:gd name="connsiteY194" fmla="*/ 95631 h 866775"/>
                <a:gd name="connsiteX195" fmla="*/ 159003 w 1682570"/>
                <a:gd name="connsiteY195" fmla="*/ 82169 h 866775"/>
                <a:gd name="connsiteX196" fmla="*/ 142875 w 1682570"/>
                <a:gd name="connsiteY196" fmla="*/ 66675 h 866775"/>
                <a:gd name="connsiteX197" fmla="*/ 133350 w 1682570"/>
                <a:gd name="connsiteY197" fmla="*/ 60325 h 866775"/>
                <a:gd name="connsiteX198" fmla="*/ 111125 w 1682570"/>
                <a:gd name="connsiteY198" fmla="*/ 31750 h 866775"/>
                <a:gd name="connsiteX199" fmla="*/ 107950 w 1682570"/>
                <a:gd name="connsiteY199" fmla="*/ 22225 h 866775"/>
                <a:gd name="connsiteX200" fmla="*/ 98425 w 1682570"/>
                <a:gd name="connsiteY200" fmla="*/ 12700 h 866775"/>
                <a:gd name="connsiteX201" fmla="*/ 79375 w 1682570"/>
                <a:gd name="connsiteY201" fmla="*/ 0 h 866775"/>
                <a:gd name="connsiteX202" fmla="*/ 69850 w 1682570"/>
                <a:gd name="connsiteY202" fmla="*/ 3175 h 866775"/>
                <a:gd name="connsiteX203" fmla="*/ 0 w 1682570"/>
                <a:gd name="connsiteY203" fmla="*/ 9525 h 866775"/>
                <a:gd name="connsiteX0" fmla="*/ 0 w 1682570"/>
                <a:gd name="connsiteY0" fmla="*/ 9525 h 866775"/>
                <a:gd name="connsiteX1" fmla="*/ 0 w 1682570"/>
                <a:gd name="connsiteY1" fmla="*/ 9525 h 866775"/>
                <a:gd name="connsiteX2" fmla="*/ 12700 w 1682570"/>
                <a:gd name="connsiteY2" fmla="*/ 47625 h 866775"/>
                <a:gd name="connsiteX3" fmla="*/ 19050 w 1682570"/>
                <a:gd name="connsiteY3" fmla="*/ 57150 h 866775"/>
                <a:gd name="connsiteX4" fmla="*/ 28575 w 1682570"/>
                <a:gd name="connsiteY4" fmla="*/ 85725 h 866775"/>
                <a:gd name="connsiteX5" fmla="*/ 31750 w 1682570"/>
                <a:gd name="connsiteY5" fmla="*/ 95250 h 866775"/>
                <a:gd name="connsiteX6" fmla="*/ 41275 w 1682570"/>
                <a:gd name="connsiteY6" fmla="*/ 114300 h 866775"/>
                <a:gd name="connsiteX7" fmla="*/ 47625 w 1682570"/>
                <a:gd name="connsiteY7" fmla="*/ 123825 h 866775"/>
                <a:gd name="connsiteX8" fmla="*/ 53975 w 1682570"/>
                <a:gd name="connsiteY8" fmla="*/ 142875 h 866775"/>
                <a:gd name="connsiteX9" fmla="*/ 60325 w 1682570"/>
                <a:gd name="connsiteY9" fmla="*/ 152400 h 866775"/>
                <a:gd name="connsiteX10" fmla="*/ 66675 w 1682570"/>
                <a:gd name="connsiteY10" fmla="*/ 171450 h 866775"/>
                <a:gd name="connsiteX11" fmla="*/ 73025 w 1682570"/>
                <a:gd name="connsiteY11" fmla="*/ 190500 h 866775"/>
                <a:gd name="connsiteX12" fmla="*/ 79757 w 1682570"/>
                <a:gd name="connsiteY12" fmla="*/ 203581 h 866775"/>
                <a:gd name="connsiteX13" fmla="*/ 90044 w 1682570"/>
                <a:gd name="connsiteY13" fmla="*/ 214884 h 866775"/>
                <a:gd name="connsiteX14" fmla="*/ 96393 w 1682570"/>
                <a:gd name="connsiteY14" fmla="*/ 227966 h 866775"/>
                <a:gd name="connsiteX15" fmla="*/ 106681 w 1682570"/>
                <a:gd name="connsiteY15" fmla="*/ 241047 h 866775"/>
                <a:gd name="connsiteX16" fmla="*/ 116459 w 1682570"/>
                <a:gd name="connsiteY16" fmla="*/ 248665 h 866775"/>
                <a:gd name="connsiteX17" fmla="*/ 124587 w 1682570"/>
                <a:gd name="connsiteY17" fmla="*/ 261747 h 866775"/>
                <a:gd name="connsiteX18" fmla="*/ 136525 w 1682570"/>
                <a:gd name="connsiteY18" fmla="*/ 276225 h 866775"/>
                <a:gd name="connsiteX19" fmla="*/ 149225 w 1682570"/>
                <a:gd name="connsiteY19" fmla="*/ 295275 h 866775"/>
                <a:gd name="connsiteX20" fmla="*/ 158750 w 1682570"/>
                <a:gd name="connsiteY20" fmla="*/ 304800 h 866775"/>
                <a:gd name="connsiteX21" fmla="*/ 177800 w 1682570"/>
                <a:gd name="connsiteY21" fmla="*/ 333375 h 866775"/>
                <a:gd name="connsiteX22" fmla="*/ 184150 w 1682570"/>
                <a:gd name="connsiteY22" fmla="*/ 342900 h 866775"/>
                <a:gd name="connsiteX23" fmla="*/ 190500 w 1682570"/>
                <a:gd name="connsiteY23" fmla="*/ 352425 h 866775"/>
                <a:gd name="connsiteX24" fmla="*/ 200025 w 1682570"/>
                <a:gd name="connsiteY24" fmla="*/ 371475 h 866775"/>
                <a:gd name="connsiteX25" fmla="*/ 203200 w 1682570"/>
                <a:gd name="connsiteY25" fmla="*/ 381000 h 866775"/>
                <a:gd name="connsiteX26" fmla="*/ 212725 w 1682570"/>
                <a:gd name="connsiteY26" fmla="*/ 390525 h 866775"/>
                <a:gd name="connsiteX27" fmla="*/ 225425 w 1682570"/>
                <a:gd name="connsiteY27" fmla="*/ 409575 h 866775"/>
                <a:gd name="connsiteX28" fmla="*/ 231775 w 1682570"/>
                <a:gd name="connsiteY28" fmla="*/ 419100 h 866775"/>
                <a:gd name="connsiteX29" fmla="*/ 234950 w 1682570"/>
                <a:gd name="connsiteY29" fmla="*/ 428625 h 866775"/>
                <a:gd name="connsiteX30" fmla="*/ 257175 w 1682570"/>
                <a:gd name="connsiteY30" fmla="*/ 447675 h 866775"/>
                <a:gd name="connsiteX31" fmla="*/ 282575 w 1682570"/>
                <a:gd name="connsiteY31" fmla="*/ 469900 h 866775"/>
                <a:gd name="connsiteX32" fmla="*/ 288925 w 1682570"/>
                <a:gd name="connsiteY32" fmla="*/ 479425 h 866775"/>
                <a:gd name="connsiteX33" fmla="*/ 307975 w 1682570"/>
                <a:gd name="connsiteY33" fmla="*/ 492125 h 866775"/>
                <a:gd name="connsiteX34" fmla="*/ 323850 w 1682570"/>
                <a:gd name="connsiteY34" fmla="*/ 511175 h 866775"/>
                <a:gd name="connsiteX35" fmla="*/ 336550 w 1682570"/>
                <a:gd name="connsiteY35" fmla="*/ 530225 h 866775"/>
                <a:gd name="connsiteX36" fmla="*/ 342900 w 1682570"/>
                <a:gd name="connsiteY36" fmla="*/ 539750 h 866775"/>
                <a:gd name="connsiteX37" fmla="*/ 352425 w 1682570"/>
                <a:gd name="connsiteY37" fmla="*/ 549275 h 866775"/>
                <a:gd name="connsiteX38" fmla="*/ 365125 w 1682570"/>
                <a:gd name="connsiteY38" fmla="*/ 568325 h 866775"/>
                <a:gd name="connsiteX39" fmla="*/ 371475 w 1682570"/>
                <a:gd name="connsiteY39" fmla="*/ 577850 h 866775"/>
                <a:gd name="connsiteX40" fmla="*/ 381000 w 1682570"/>
                <a:gd name="connsiteY40" fmla="*/ 587375 h 866775"/>
                <a:gd name="connsiteX41" fmla="*/ 393700 w 1682570"/>
                <a:gd name="connsiteY41" fmla="*/ 606425 h 866775"/>
                <a:gd name="connsiteX42" fmla="*/ 415925 w 1682570"/>
                <a:gd name="connsiteY42" fmla="*/ 631825 h 866775"/>
                <a:gd name="connsiteX43" fmla="*/ 434975 w 1682570"/>
                <a:gd name="connsiteY43" fmla="*/ 648716 h 866775"/>
                <a:gd name="connsiteX44" fmla="*/ 455168 w 1682570"/>
                <a:gd name="connsiteY44" fmla="*/ 665353 h 866775"/>
                <a:gd name="connsiteX45" fmla="*/ 473075 w 1682570"/>
                <a:gd name="connsiteY45" fmla="*/ 682625 h 866775"/>
                <a:gd name="connsiteX46" fmla="*/ 482600 w 1682570"/>
                <a:gd name="connsiteY46" fmla="*/ 688975 h 866775"/>
                <a:gd name="connsiteX47" fmla="*/ 504825 w 1682570"/>
                <a:gd name="connsiteY47" fmla="*/ 704850 h 866775"/>
                <a:gd name="connsiteX48" fmla="*/ 517525 w 1682570"/>
                <a:gd name="connsiteY48" fmla="*/ 711200 h 866775"/>
                <a:gd name="connsiteX49" fmla="*/ 546100 w 1682570"/>
                <a:gd name="connsiteY49" fmla="*/ 727075 h 866775"/>
                <a:gd name="connsiteX50" fmla="*/ 565150 w 1682570"/>
                <a:gd name="connsiteY50" fmla="*/ 742950 h 866775"/>
                <a:gd name="connsiteX51" fmla="*/ 584200 w 1682570"/>
                <a:gd name="connsiteY51" fmla="*/ 752475 h 866775"/>
                <a:gd name="connsiteX52" fmla="*/ 603250 w 1682570"/>
                <a:gd name="connsiteY52" fmla="*/ 768350 h 866775"/>
                <a:gd name="connsiteX53" fmla="*/ 612775 w 1682570"/>
                <a:gd name="connsiteY53" fmla="*/ 777875 h 866775"/>
                <a:gd name="connsiteX54" fmla="*/ 631825 w 1682570"/>
                <a:gd name="connsiteY54" fmla="*/ 790575 h 866775"/>
                <a:gd name="connsiteX55" fmla="*/ 641350 w 1682570"/>
                <a:gd name="connsiteY55" fmla="*/ 796925 h 866775"/>
                <a:gd name="connsiteX56" fmla="*/ 650875 w 1682570"/>
                <a:gd name="connsiteY56" fmla="*/ 803275 h 866775"/>
                <a:gd name="connsiteX57" fmla="*/ 663575 w 1682570"/>
                <a:gd name="connsiteY57" fmla="*/ 812800 h 866775"/>
                <a:gd name="connsiteX58" fmla="*/ 676275 w 1682570"/>
                <a:gd name="connsiteY58" fmla="*/ 819150 h 866775"/>
                <a:gd name="connsiteX59" fmla="*/ 685800 w 1682570"/>
                <a:gd name="connsiteY59" fmla="*/ 825500 h 866775"/>
                <a:gd name="connsiteX60" fmla="*/ 698500 w 1682570"/>
                <a:gd name="connsiteY60" fmla="*/ 831850 h 866775"/>
                <a:gd name="connsiteX61" fmla="*/ 733425 w 1682570"/>
                <a:gd name="connsiteY61" fmla="*/ 850900 h 866775"/>
                <a:gd name="connsiteX62" fmla="*/ 746125 w 1682570"/>
                <a:gd name="connsiteY62" fmla="*/ 854075 h 866775"/>
                <a:gd name="connsiteX63" fmla="*/ 755650 w 1682570"/>
                <a:gd name="connsiteY63" fmla="*/ 860425 h 866775"/>
                <a:gd name="connsiteX64" fmla="*/ 784225 w 1682570"/>
                <a:gd name="connsiteY64" fmla="*/ 866775 h 866775"/>
                <a:gd name="connsiteX65" fmla="*/ 955675 w 1682570"/>
                <a:gd name="connsiteY65" fmla="*/ 860425 h 866775"/>
                <a:gd name="connsiteX66" fmla="*/ 987425 w 1682570"/>
                <a:gd name="connsiteY66" fmla="*/ 854075 h 866775"/>
                <a:gd name="connsiteX67" fmla="*/ 1022350 w 1682570"/>
                <a:gd name="connsiteY67" fmla="*/ 847725 h 866775"/>
                <a:gd name="connsiteX68" fmla="*/ 1050925 w 1682570"/>
                <a:gd name="connsiteY68" fmla="*/ 831850 h 866775"/>
                <a:gd name="connsiteX69" fmla="*/ 1060450 w 1682570"/>
                <a:gd name="connsiteY69" fmla="*/ 822325 h 866775"/>
                <a:gd name="connsiteX70" fmla="*/ 1079500 w 1682570"/>
                <a:gd name="connsiteY70" fmla="*/ 812800 h 866775"/>
                <a:gd name="connsiteX71" fmla="*/ 1098550 w 1682570"/>
                <a:gd name="connsiteY71" fmla="*/ 796925 h 866775"/>
                <a:gd name="connsiteX72" fmla="*/ 1117600 w 1682570"/>
                <a:gd name="connsiteY72" fmla="*/ 784225 h 866775"/>
                <a:gd name="connsiteX73" fmla="*/ 1127125 w 1682570"/>
                <a:gd name="connsiteY73" fmla="*/ 777875 h 866775"/>
                <a:gd name="connsiteX74" fmla="*/ 1133475 w 1682570"/>
                <a:gd name="connsiteY74" fmla="*/ 768350 h 866775"/>
                <a:gd name="connsiteX75" fmla="*/ 1162050 w 1682570"/>
                <a:gd name="connsiteY75" fmla="*/ 742950 h 866775"/>
                <a:gd name="connsiteX76" fmla="*/ 1168400 w 1682570"/>
                <a:gd name="connsiteY76" fmla="*/ 733425 h 866775"/>
                <a:gd name="connsiteX77" fmla="*/ 1187450 w 1682570"/>
                <a:gd name="connsiteY77" fmla="*/ 714375 h 866775"/>
                <a:gd name="connsiteX78" fmla="*/ 1193800 w 1682570"/>
                <a:gd name="connsiteY78" fmla="*/ 704850 h 866775"/>
                <a:gd name="connsiteX79" fmla="*/ 1212850 w 1682570"/>
                <a:gd name="connsiteY79" fmla="*/ 682625 h 866775"/>
                <a:gd name="connsiteX80" fmla="*/ 1231900 w 1682570"/>
                <a:gd name="connsiteY80" fmla="*/ 654050 h 866775"/>
                <a:gd name="connsiteX81" fmla="*/ 1263650 w 1682570"/>
                <a:gd name="connsiteY81" fmla="*/ 606425 h 866775"/>
                <a:gd name="connsiteX82" fmla="*/ 1276350 w 1682570"/>
                <a:gd name="connsiteY82" fmla="*/ 587375 h 866775"/>
                <a:gd name="connsiteX83" fmla="*/ 1282700 w 1682570"/>
                <a:gd name="connsiteY83" fmla="*/ 577850 h 866775"/>
                <a:gd name="connsiteX84" fmla="*/ 1292225 w 1682570"/>
                <a:gd name="connsiteY84" fmla="*/ 568325 h 866775"/>
                <a:gd name="connsiteX85" fmla="*/ 1304925 w 1682570"/>
                <a:gd name="connsiteY85" fmla="*/ 549275 h 866775"/>
                <a:gd name="connsiteX86" fmla="*/ 1311275 w 1682570"/>
                <a:gd name="connsiteY86" fmla="*/ 539750 h 866775"/>
                <a:gd name="connsiteX87" fmla="*/ 1320800 w 1682570"/>
                <a:gd name="connsiteY87" fmla="*/ 530225 h 866775"/>
                <a:gd name="connsiteX88" fmla="*/ 1333500 w 1682570"/>
                <a:gd name="connsiteY88" fmla="*/ 511175 h 866775"/>
                <a:gd name="connsiteX89" fmla="*/ 1346200 w 1682570"/>
                <a:gd name="connsiteY89" fmla="*/ 492125 h 866775"/>
                <a:gd name="connsiteX90" fmla="*/ 1352550 w 1682570"/>
                <a:gd name="connsiteY90" fmla="*/ 482600 h 866775"/>
                <a:gd name="connsiteX91" fmla="*/ 1362075 w 1682570"/>
                <a:gd name="connsiteY91" fmla="*/ 473075 h 866775"/>
                <a:gd name="connsiteX92" fmla="*/ 1374775 w 1682570"/>
                <a:gd name="connsiteY92" fmla="*/ 454025 h 866775"/>
                <a:gd name="connsiteX93" fmla="*/ 1381125 w 1682570"/>
                <a:gd name="connsiteY93" fmla="*/ 444500 h 866775"/>
                <a:gd name="connsiteX94" fmla="*/ 1412875 w 1682570"/>
                <a:gd name="connsiteY94" fmla="*/ 396875 h 866775"/>
                <a:gd name="connsiteX95" fmla="*/ 1419225 w 1682570"/>
                <a:gd name="connsiteY95" fmla="*/ 387350 h 866775"/>
                <a:gd name="connsiteX96" fmla="*/ 1425575 w 1682570"/>
                <a:gd name="connsiteY96" fmla="*/ 377825 h 866775"/>
                <a:gd name="connsiteX97" fmla="*/ 1435100 w 1682570"/>
                <a:gd name="connsiteY97" fmla="*/ 368300 h 866775"/>
                <a:gd name="connsiteX98" fmla="*/ 1447800 w 1682570"/>
                <a:gd name="connsiteY98" fmla="*/ 349250 h 866775"/>
                <a:gd name="connsiteX99" fmla="*/ 1454150 w 1682570"/>
                <a:gd name="connsiteY99" fmla="*/ 339725 h 866775"/>
                <a:gd name="connsiteX100" fmla="*/ 1470025 w 1682570"/>
                <a:gd name="connsiteY100" fmla="*/ 320675 h 866775"/>
                <a:gd name="connsiteX101" fmla="*/ 1479550 w 1682570"/>
                <a:gd name="connsiteY101" fmla="*/ 311150 h 866775"/>
                <a:gd name="connsiteX102" fmla="*/ 1485900 w 1682570"/>
                <a:gd name="connsiteY102" fmla="*/ 301625 h 866775"/>
                <a:gd name="connsiteX103" fmla="*/ 1495425 w 1682570"/>
                <a:gd name="connsiteY103" fmla="*/ 292100 h 866775"/>
                <a:gd name="connsiteX104" fmla="*/ 1501775 w 1682570"/>
                <a:gd name="connsiteY104" fmla="*/ 282575 h 866775"/>
                <a:gd name="connsiteX105" fmla="*/ 1511300 w 1682570"/>
                <a:gd name="connsiteY105" fmla="*/ 273050 h 866775"/>
                <a:gd name="connsiteX106" fmla="*/ 1517650 w 1682570"/>
                <a:gd name="connsiteY106" fmla="*/ 263525 h 866775"/>
                <a:gd name="connsiteX107" fmla="*/ 1527175 w 1682570"/>
                <a:gd name="connsiteY107" fmla="*/ 254000 h 866775"/>
                <a:gd name="connsiteX108" fmla="*/ 1539875 w 1682570"/>
                <a:gd name="connsiteY108" fmla="*/ 234950 h 866775"/>
                <a:gd name="connsiteX109" fmla="*/ 1546225 w 1682570"/>
                <a:gd name="connsiteY109" fmla="*/ 225425 h 866775"/>
                <a:gd name="connsiteX110" fmla="*/ 1552575 w 1682570"/>
                <a:gd name="connsiteY110" fmla="*/ 215900 h 866775"/>
                <a:gd name="connsiteX111" fmla="*/ 1574800 w 1682570"/>
                <a:gd name="connsiteY111" fmla="*/ 187325 h 866775"/>
                <a:gd name="connsiteX112" fmla="*/ 1606550 w 1682570"/>
                <a:gd name="connsiteY112" fmla="*/ 139700 h 866775"/>
                <a:gd name="connsiteX113" fmla="*/ 1612900 w 1682570"/>
                <a:gd name="connsiteY113" fmla="*/ 130175 h 866775"/>
                <a:gd name="connsiteX114" fmla="*/ 1619250 w 1682570"/>
                <a:gd name="connsiteY114" fmla="*/ 120650 h 866775"/>
                <a:gd name="connsiteX115" fmla="*/ 1628775 w 1682570"/>
                <a:gd name="connsiteY115" fmla="*/ 101600 h 866775"/>
                <a:gd name="connsiteX116" fmla="*/ 1631950 w 1682570"/>
                <a:gd name="connsiteY116" fmla="*/ 92075 h 866775"/>
                <a:gd name="connsiteX117" fmla="*/ 1644650 w 1682570"/>
                <a:gd name="connsiteY117" fmla="*/ 73025 h 866775"/>
                <a:gd name="connsiteX118" fmla="*/ 1651000 w 1682570"/>
                <a:gd name="connsiteY118" fmla="*/ 53975 h 866775"/>
                <a:gd name="connsiteX119" fmla="*/ 1663700 w 1682570"/>
                <a:gd name="connsiteY119" fmla="*/ 34925 h 866775"/>
                <a:gd name="connsiteX120" fmla="*/ 1666875 w 1682570"/>
                <a:gd name="connsiteY120" fmla="*/ 25400 h 866775"/>
                <a:gd name="connsiteX121" fmla="*/ 1679575 w 1682570"/>
                <a:gd name="connsiteY121" fmla="*/ 6350 h 866775"/>
                <a:gd name="connsiteX122" fmla="*/ 1605026 w 1682570"/>
                <a:gd name="connsiteY122" fmla="*/ 5969 h 866775"/>
                <a:gd name="connsiteX123" fmla="*/ 1609725 w 1682570"/>
                <a:gd name="connsiteY123" fmla="*/ 19050 h 866775"/>
                <a:gd name="connsiteX124" fmla="*/ 1603375 w 1682570"/>
                <a:gd name="connsiteY124" fmla="*/ 28575 h 866775"/>
                <a:gd name="connsiteX125" fmla="*/ 1593850 w 1682570"/>
                <a:gd name="connsiteY125" fmla="*/ 34925 h 866775"/>
                <a:gd name="connsiteX126" fmla="*/ 1583309 w 1682570"/>
                <a:gd name="connsiteY126" fmla="*/ 36576 h 866775"/>
                <a:gd name="connsiteX127" fmla="*/ 1569847 w 1682570"/>
                <a:gd name="connsiteY127" fmla="*/ 56769 h 866775"/>
                <a:gd name="connsiteX128" fmla="*/ 1552575 w 1682570"/>
                <a:gd name="connsiteY128" fmla="*/ 79375 h 866775"/>
                <a:gd name="connsiteX129" fmla="*/ 1543050 w 1682570"/>
                <a:gd name="connsiteY129" fmla="*/ 88900 h 866775"/>
                <a:gd name="connsiteX130" fmla="*/ 1533525 w 1682570"/>
                <a:gd name="connsiteY130" fmla="*/ 98425 h 866775"/>
                <a:gd name="connsiteX131" fmla="*/ 1517650 w 1682570"/>
                <a:gd name="connsiteY131" fmla="*/ 114300 h 866775"/>
                <a:gd name="connsiteX132" fmla="*/ 1511300 w 1682570"/>
                <a:gd name="connsiteY132" fmla="*/ 123825 h 866775"/>
                <a:gd name="connsiteX133" fmla="*/ 1479550 w 1682570"/>
                <a:gd name="connsiteY133" fmla="*/ 155575 h 866775"/>
                <a:gd name="connsiteX134" fmla="*/ 1470025 w 1682570"/>
                <a:gd name="connsiteY134" fmla="*/ 165100 h 866775"/>
                <a:gd name="connsiteX135" fmla="*/ 1460500 w 1682570"/>
                <a:gd name="connsiteY135" fmla="*/ 177800 h 866775"/>
                <a:gd name="connsiteX136" fmla="*/ 1428750 w 1682570"/>
                <a:gd name="connsiteY136" fmla="*/ 209550 h 866775"/>
                <a:gd name="connsiteX137" fmla="*/ 1397000 w 1682570"/>
                <a:gd name="connsiteY137" fmla="*/ 247650 h 866775"/>
                <a:gd name="connsiteX138" fmla="*/ 1381125 w 1682570"/>
                <a:gd name="connsiteY138" fmla="*/ 266700 h 866775"/>
                <a:gd name="connsiteX139" fmla="*/ 1368425 w 1682570"/>
                <a:gd name="connsiteY139" fmla="*/ 288925 h 866775"/>
                <a:gd name="connsiteX140" fmla="*/ 1355725 w 1682570"/>
                <a:gd name="connsiteY140" fmla="*/ 307975 h 866775"/>
                <a:gd name="connsiteX141" fmla="*/ 1339850 w 1682570"/>
                <a:gd name="connsiteY141" fmla="*/ 327025 h 866775"/>
                <a:gd name="connsiteX142" fmla="*/ 1330325 w 1682570"/>
                <a:gd name="connsiteY142" fmla="*/ 342900 h 866775"/>
                <a:gd name="connsiteX143" fmla="*/ 1320800 w 1682570"/>
                <a:gd name="connsiteY143" fmla="*/ 352425 h 866775"/>
                <a:gd name="connsiteX144" fmla="*/ 1295400 w 1682570"/>
                <a:gd name="connsiteY144" fmla="*/ 381000 h 866775"/>
                <a:gd name="connsiteX145" fmla="*/ 1266825 w 1682570"/>
                <a:gd name="connsiteY145" fmla="*/ 403225 h 866775"/>
                <a:gd name="connsiteX146" fmla="*/ 1247775 w 1682570"/>
                <a:gd name="connsiteY146" fmla="*/ 415925 h 866775"/>
                <a:gd name="connsiteX147" fmla="*/ 1238250 w 1682570"/>
                <a:gd name="connsiteY147" fmla="*/ 425450 h 866775"/>
                <a:gd name="connsiteX148" fmla="*/ 1216025 w 1682570"/>
                <a:gd name="connsiteY148" fmla="*/ 438150 h 866775"/>
                <a:gd name="connsiteX149" fmla="*/ 1190625 w 1682570"/>
                <a:gd name="connsiteY149" fmla="*/ 454025 h 866775"/>
                <a:gd name="connsiteX150" fmla="*/ 1155700 w 1682570"/>
                <a:gd name="connsiteY150" fmla="*/ 466725 h 866775"/>
                <a:gd name="connsiteX151" fmla="*/ 1136650 w 1682570"/>
                <a:gd name="connsiteY151" fmla="*/ 473075 h 866775"/>
                <a:gd name="connsiteX152" fmla="*/ 1092200 w 1682570"/>
                <a:gd name="connsiteY152" fmla="*/ 485775 h 866775"/>
                <a:gd name="connsiteX153" fmla="*/ 1076325 w 1682570"/>
                <a:gd name="connsiteY153" fmla="*/ 488950 h 866775"/>
                <a:gd name="connsiteX154" fmla="*/ 1066800 w 1682570"/>
                <a:gd name="connsiteY154" fmla="*/ 492125 h 866775"/>
                <a:gd name="connsiteX155" fmla="*/ 1031875 w 1682570"/>
                <a:gd name="connsiteY155" fmla="*/ 498475 h 866775"/>
                <a:gd name="connsiteX156" fmla="*/ 952500 w 1682570"/>
                <a:gd name="connsiteY156" fmla="*/ 508000 h 866775"/>
                <a:gd name="connsiteX157" fmla="*/ 879475 w 1682570"/>
                <a:gd name="connsiteY157" fmla="*/ 504825 h 866775"/>
                <a:gd name="connsiteX158" fmla="*/ 777875 w 1682570"/>
                <a:gd name="connsiteY158" fmla="*/ 498475 h 866775"/>
                <a:gd name="connsiteX159" fmla="*/ 730250 w 1682570"/>
                <a:gd name="connsiteY159" fmla="*/ 492125 h 866775"/>
                <a:gd name="connsiteX160" fmla="*/ 708025 w 1682570"/>
                <a:gd name="connsiteY160" fmla="*/ 488950 h 866775"/>
                <a:gd name="connsiteX161" fmla="*/ 688975 w 1682570"/>
                <a:gd name="connsiteY161" fmla="*/ 485775 h 866775"/>
                <a:gd name="connsiteX162" fmla="*/ 660400 w 1682570"/>
                <a:gd name="connsiteY162" fmla="*/ 482600 h 866775"/>
                <a:gd name="connsiteX163" fmla="*/ 622300 w 1682570"/>
                <a:gd name="connsiteY163" fmla="*/ 476250 h 866775"/>
                <a:gd name="connsiteX164" fmla="*/ 612775 w 1682570"/>
                <a:gd name="connsiteY164" fmla="*/ 473075 h 866775"/>
                <a:gd name="connsiteX165" fmla="*/ 574675 w 1682570"/>
                <a:gd name="connsiteY165" fmla="*/ 466725 h 866775"/>
                <a:gd name="connsiteX166" fmla="*/ 565150 w 1682570"/>
                <a:gd name="connsiteY166" fmla="*/ 463550 h 866775"/>
                <a:gd name="connsiteX167" fmla="*/ 555625 w 1682570"/>
                <a:gd name="connsiteY167" fmla="*/ 457200 h 866775"/>
                <a:gd name="connsiteX168" fmla="*/ 542925 w 1682570"/>
                <a:gd name="connsiteY168" fmla="*/ 450850 h 866775"/>
                <a:gd name="connsiteX169" fmla="*/ 530225 w 1682570"/>
                <a:gd name="connsiteY169" fmla="*/ 444881 h 866775"/>
                <a:gd name="connsiteX170" fmla="*/ 520700 w 1682570"/>
                <a:gd name="connsiteY170" fmla="*/ 438150 h 866775"/>
                <a:gd name="connsiteX171" fmla="*/ 500888 w 1682570"/>
                <a:gd name="connsiteY171" fmla="*/ 428244 h 866775"/>
                <a:gd name="connsiteX172" fmla="*/ 488950 w 1682570"/>
                <a:gd name="connsiteY172" fmla="*/ 415925 h 866775"/>
                <a:gd name="connsiteX173" fmla="*/ 479425 w 1682570"/>
                <a:gd name="connsiteY173" fmla="*/ 409575 h 866775"/>
                <a:gd name="connsiteX174" fmla="*/ 469900 w 1682570"/>
                <a:gd name="connsiteY174" fmla="*/ 400050 h 866775"/>
                <a:gd name="connsiteX175" fmla="*/ 434975 w 1682570"/>
                <a:gd name="connsiteY175" fmla="*/ 368300 h 866775"/>
                <a:gd name="connsiteX176" fmla="*/ 412750 w 1682570"/>
                <a:gd name="connsiteY176" fmla="*/ 349250 h 866775"/>
                <a:gd name="connsiteX177" fmla="*/ 390525 w 1682570"/>
                <a:gd name="connsiteY177" fmla="*/ 327025 h 866775"/>
                <a:gd name="connsiteX178" fmla="*/ 381000 w 1682570"/>
                <a:gd name="connsiteY178" fmla="*/ 317500 h 866775"/>
                <a:gd name="connsiteX179" fmla="*/ 371475 w 1682570"/>
                <a:gd name="connsiteY179" fmla="*/ 304800 h 866775"/>
                <a:gd name="connsiteX180" fmla="*/ 349250 w 1682570"/>
                <a:gd name="connsiteY180" fmla="*/ 282575 h 866775"/>
                <a:gd name="connsiteX181" fmla="*/ 336550 w 1682570"/>
                <a:gd name="connsiteY181" fmla="*/ 266700 h 866775"/>
                <a:gd name="connsiteX182" fmla="*/ 323850 w 1682570"/>
                <a:gd name="connsiteY182" fmla="*/ 254000 h 866775"/>
                <a:gd name="connsiteX183" fmla="*/ 314325 w 1682570"/>
                <a:gd name="connsiteY183" fmla="*/ 241300 h 866775"/>
                <a:gd name="connsiteX184" fmla="*/ 301625 w 1682570"/>
                <a:gd name="connsiteY184" fmla="*/ 231775 h 866775"/>
                <a:gd name="connsiteX185" fmla="*/ 292100 w 1682570"/>
                <a:gd name="connsiteY185" fmla="*/ 219075 h 866775"/>
                <a:gd name="connsiteX186" fmla="*/ 273050 w 1682570"/>
                <a:gd name="connsiteY186" fmla="*/ 200025 h 866775"/>
                <a:gd name="connsiteX187" fmla="*/ 260350 w 1682570"/>
                <a:gd name="connsiteY187" fmla="*/ 190500 h 866775"/>
                <a:gd name="connsiteX188" fmla="*/ 247650 w 1682570"/>
                <a:gd name="connsiteY188" fmla="*/ 171450 h 866775"/>
                <a:gd name="connsiteX189" fmla="*/ 233553 w 1682570"/>
                <a:gd name="connsiteY189" fmla="*/ 154941 h 866775"/>
                <a:gd name="connsiteX190" fmla="*/ 218694 w 1682570"/>
                <a:gd name="connsiteY190" fmla="*/ 140081 h 866775"/>
                <a:gd name="connsiteX191" fmla="*/ 211329 w 1682570"/>
                <a:gd name="connsiteY191" fmla="*/ 133478 h 866775"/>
                <a:gd name="connsiteX192" fmla="*/ 192913 w 1682570"/>
                <a:gd name="connsiteY192" fmla="*/ 114681 h 866775"/>
                <a:gd name="connsiteX193" fmla="*/ 185166 w 1682570"/>
                <a:gd name="connsiteY193" fmla="*/ 106934 h 866775"/>
                <a:gd name="connsiteX194" fmla="*/ 171703 w 1682570"/>
                <a:gd name="connsiteY194" fmla="*/ 95631 h 866775"/>
                <a:gd name="connsiteX195" fmla="*/ 159003 w 1682570"/>
                <a:gd name="connsiteY195" fmla="*/ 82169 h 866775"/>
                <a:gd name="connsiteX196" fmla="*/ 142875 w 1682570"/>
                <a:gd name="connsiteY196" fmla="*/ 66675 h 866775"/>
                <a:gd name="connsiteX197" fmla="*/ 133350 w 1682570"/>
                <a:gd name="connsiteY197" fmla="*/ 60325 h 866775"/>
                <a:gd name="connsiteX198" fmla="*/ 111125 w 1682570"/>
                <a:gd name="connsiteY198" fmla="*/ 31750 h 866775"/>
                <a:gd name="connsiteX199" fmla="*/ 107950 w 1682570"/>
                <a:gd name="connsiteY199" fmla="*/ 22225 h 866775"/>
                <a:gd name="connsiteX200" fmla="*/ 98425 w 1682570"/>
                <a:gd name="connsiteY200" fmla="*/ 12700 h 866775"/>
                <a:gd name="connsiteX201" fmla="*/ 79375 w 1682570"/>
                <a:gd name="connsiteY201" fmla="*/ 0 h 866775"/>
                <a:gd name="connsiteX202" fmla="*/ 69850 w 1682570"/>
                <a:gd name="connsiteY202" fmla="*/ 3175 h 866775"/>
                <a:gd name="connsiteX203" fmla="*/ 0 w 1682570"/>
                <a:gd name="connsiteY203" fmla="*/ 9525 h 866775"/>
                <a:gd name="connsiteX0" fmla="*/ 0 w 1682570"/>
                <a:gd name="connsiteY0" fmla="*/ 9525 h 866775"/>
                <a:gd name="connsiteX1" fmla="*/ 0 w 1682570"/>
                <a:gd name="connsiteY1" fmla="*/ 9525 h 866775"/>
                <a:gd name="connsiteX2" fmla="*/ 12700 w 1682570"/>
                <a:gd name="connsiteY2" fmla="*/ 47625 h 866775"/>
                <a:gd name="connsiteX3" fmla="*/ 19050 w 1682570"/>
                <a:gd name="connsiteY3" fmla="*/ 57150 h 866775"/>
                <a:gd name="connsiteX4" fmla="*/ 28575 w 1682570"/>
                <a:gd name="connsiteY4" fmla="*/ 85725 h 866775"/>
                <a:gd name="connsiteX5" fmla="*/ 31750 w 1682570"/>
                <a:gd name="connsiteY5" fmla="*/ 95250 h 866775"/>
                <a:gd name="connsiteX6" fmla="*/ 41275 w 1682570"/>
                <a:gd name="connsiteY6" fmla="*/ 114300 h 866775"/>
                <a:gd name="connsiteX7" fmla="*/ 47625 w 1682570"/>
                <a:gd name="connsiteY7" fmla="*/ 123825 h 866775"/>
                <a:gd name="connsiteX8" fmla="*/ 53975 w 1682570"/>
                <a:gd name="connsiteY8" fmla="*/ 142875 h 866775"/>
                <a:gd name="connsiteX9" fmla="*/ 60325 w 1682570"/>
                <a:gd name="connsiteY9" fmla="*/ 152400 h 866775"/>
                <a:gd name="connsiteX10" fmla="*/ 66675 w 1682570"/>
                <a:gd name="connsiteY10" fmla="*/ 171450 h 866775"/>
                <a:gd name="connsiteX11" fmla="*/ 73025 w 1682570"/>
                <a:gd name="connsiteY11" fmla="*/ 190500 h 866775"/>
                <a:gd name="connsiteX12" fmla="*/ 79757 w 1682570"/>
                <a:gd name="connsiteY12" fmla="*/ 203581 h 866775"/>
                <a:gd name="connsiteX13" fmla="*/ 90044 w 1682570"/>
                <a:gd name="connsiteY13" fmla="*/ 214884 h 866775"/>
                <a:gd name="connsiteX14" fmla="*/ 96393 w 1682570"/>
                <a:gd name="connsiteY14" fmla="*/ 227966 h 866775"/>
                <a:gd name="connsiteX15" fmla="*/ 106681 w 1682570"/>
                <a:gd name="connsiteY15" fmla="*/ 241047 h 866775"/>
                <a:gd name="connsiteX16" fmla="*/ 116459 w 1682570"/>
                <a:gd name="connsiteY16" fmla="*/ 248665 h 866775"/>
                <a:gd name="connsiteX17" fmla="*/ 124587 w 1682570"/>
                <a:gd name="connsiteY17" fmla="*/ 261747 h 866775"/>
                <a:gd name="connsiteX18" fmla="*/ 136525 w 1682570"/>
                <a:gd name="connsiteY18" fmla="*/ 276225 h 866775"/>
                <a:gd name="connsiteX19" fmla="*/ 149225 w 1682570"/>
                <a:gd name="connsiteY19" fmla="*/ 295275 h 866775"/>
                <a:gd name="connsiteX20" fmla="*/ 158750 w 1682570"/>
                <a:gd name="connsiteY20" fmla="*/ 304800 h 866775"/>
                <a:gd name="connsiteX21" fmla="*/ 177800 w 1682570"/>
                <a:gd name="connsiteY21" fmla="*/ 333375 h 866775"/>
                <a:gd name="connsiteX22" fmla="*/ 184150 w 1682570"/>
                <a:gd name="connsiteY22" fmla="*/ 342900 h 866775"/>
                <a:gd name="connsiteX23" fmla="*/ 190500 w 1682570"/>
                <a:gd name="connsiteY23" fmla="*/ 352425 h 866775"/>
                <a:gd name="connsiteX24" fmla="*/ 200025 w 1682570"/>
                <a:gd name="connsiteY24" fmla="*/ 371475 h 866775"/>
                <a:gd name="connsiteX25" fmla="*/ 203200 w 1682570"/>
                <a:gd name="connsiteY25" fmla="*/ 381000 h 866775"/>
                <a:gd name="connsiteX26" fmla="*/ 212725 w 1682570"/>
                <a:gd name="connsiteY26" fmla="*/ 390525 h 866775"/>
                <a:gd name="connsiteX27" fmla="*/ 225425 w 1682570"/>
                <a:gd name="connsiteY27" fmla="*/ 409575 h 866775"/>
                <a:gd name="connsiteX28" fmla="*/ 231775 w 1682570"/>
                <a:gd name="connsiteY28" fmla="*/ 419100 h 866775"/>
                <a:gd name="connsiteX29" fmla="*/ 234950 w 1682570"/>
                <a:gd name="connsiteY29" fmla="*/ 428625 h 866775"/>
                <a:gd name="connsiteX30" fmla="*/ 257175 w 1682570"/>
                <a:gd name="connsiteY30" fmla="*/ 447675 h 866775"/>
                <a:gd name="connsiteX31" fmla="*/ 282575 w 1682570"/>
                <a:gd name="connsiteY31" fmla="*/ 469900 h 866775"/>
                <a:gd name="connsiteX32" fmla="*/ 288925 w 1682570"/>
                <a:gd name="connsiteY32" fmla="*/ 479425 h 866775"/>
                <a:gd name="connsiteX33" fmla="*/ 307975 w 1682570"/>
                <a:gd name="connsiteY33" fmla="*/ 492125 h 866775"/>
                <a:gd name="connsiteX34" fmla="*/ 323850 w 1682570"/>
                <a:gd name="connsiteY34" fmla="*/ 511175 h 866775"/>
                <a:gd name="connsiteX35" fmla="*/ 336550 w 1682570"/>
                <a:gd name="connsiteY35" fmla="*/ 530225 h 866775"/>
                <a:gd name="connsiteX36" fmla="*/ 342900 w 1682570"/>
                <a:gd name="connsiteY36" fmla="*/ 539750 h 866775"/>
                <a:gd name="connsiteX37" fmla="*/ 352425 w 1682570"/>
                <a:gd name="connsiteY37" fmla="*/ 549275 h 866775"/>
                <a:gd name="connsiteX38" fmla="*/ 365125 w 1682570"/>
                <a:gd name="connsiteY38" fmla="*/ 568325 h 866775"/>
                <a:gd name="connsiteX39" fmla="*/ 371475 w 1682570"/>
                <a:gd name="connsiteY39" fmla="*/ 577850 h 866775"/>
                <a:gd name="connsiteX40" fmla="*/ 381000 w 1682570"/>
                <a:gd name="connsiteY40" fmla="*/ 587375 h 866775"/>
                <a:gd name="connsiteX41" fmla="*/ 393700 w 1682570"/>
                <a:gd name="connsiteY41" fmla="*/ 606425 h 866775"/>
                <a:gd name="connsiteX42" fmla="*/ 415925 w 1682570"/>
                <a:gd name="connsiteY42" fmla="*/ 631825 h 866775"/>
                <a:gd name="connsiteX43" fmla="*/ 434975 w 1682570"/>
                <a:gd name="connsiteY43" fmla="*/ 648716 h 866775"/>
                <a:gd name="connsiteX44" fmla="*/ 455168 w 1682570"/>
                <a:gd name="connsiteY44" fmla="*/ 665353 h 866775"/>
                <a:gd name="connsiteX45" fmla="*/ 473075 w 1682570"/>
                <a:gd name="connsiteY45" fmla="*/ 682625 h 866775"/>
                <a:gd name="connsiteX46" fmla="*/ 482600 w 1682570"/>
                <a:gd name="connsiteY46" fmla="*/ 688975 h 866775"/>
                <a:gd name="connsiteX47" fmla="*/ 504825 w 1682570"/>
                <a:gd name="connsiteY47" fmla="*/ 704850 h 866775"/>
                <a:gd name="connsiteX48" fmla="*/ 517525 w 1682570"/>
                <a:gd name="connsiteY48" fmla="*/ 711200 h 866775"/>
                <a:gd name="connsiteX49" fmla="*/ 546100 w 1682570"/>
                <a:gd name="connsiteY49" fmla="*/ 727075 h 866775"/>
                <a:gd name="connsiteX50" fmla="*/ 565150 w 1682570"/>
                <a:gd name="connsiteY50" fmla="*/ 742950 h 866775"/>
                <a:gd name="connsiteX51" fmla="*/ 584200 w 1682570"/>
                <a:gd name="connsiteY51" fmla="*/ 752475 h 866775"/>
                <a:gd name="connsiteX52" fmla="*/ 603250 w 1682570"/>
                <a:gd name="connsiteY52" fmla="*/ 768350 h 866775"/>
                <a:gd name="connsiteX53" fmla="*/ 612775 w 1682570"/>
                <a:gd name="connsiteY53" fmla="*/ 777875 h 866775"/>
                <a:gd name="connsiteX54" fmla="*/ 631825 w 1682570"/>
                <a:gd name="connsiteY54" fmla="*/ 790575 h 866775"/>
                <a:gd name="connsiteX55" fmla="*/ 641350 w 1682570"/>
                <a:gd name="connsiteY55" fmla="*/ 796925 h 866775"/>
                <a:gd name="connsiteX56" fmla="*/ 650875 w 1682570"/>
                <a:gd name="connsiteY56" fmla="*/ 803275 h 866775"/>
                <a:gd name="connsiteX57" fmla="*/ 663575 w 1682570"/>
                <a:gd name="connsiteY57" fmla="*/ 812800 h 866775"/>
                <a:gd name="connsiteX58" fmla="*/ 676275 w 1682570"/>
                <a:gd name="connsiteY58" fmla="*/ 819150 h 866775"/>
                <a:gd name="connsiteX59" fmla="*/ 685800 w 1682570"/>
                <a:gd name="connsiteY59" fmla="*/ 825500 h 866775"/>
                <a:gd name="connsiteX60" fmla="*/ 698500 w 1682570"/>
                <a:gd name="connsiteY60" fmla="*/ 831850 h 866775"/>
                <a:gd name="connsiteX61" fmla="*/ 733425 w 1682570"/>
                <a:gd name="connsiteY61" fmla="*/ 850900 h 866775"/>
                <a:gd name="connsiteX62" fmla="*/ 746125 w 1682570"/>
                <a:gd name="connsiteY62" fmla="*/ 854075 h 866775"/>
                <a:gd name="connsiteX63" fmla="*/ 755650 w 1682570"/>
                <a:gd name="connsiteY63" fmla="*/ 860425 h 866775"/>
                <a:gd name="connsiteX64" fmla="*/ 784225 w 1682570"/>
                <a:gd name="connsiteY64" fmla="*/ 866775 h 866775"/>
                <a:gd name="connsiteX65" fmla="*/ 955675 w 1682570"/>
                <a:gd name="connsiteY65" fmla="*/ 860425 h 866775"/>
                <a:gd name="connsiteX66" fmla="*/ 987425 w 1682570"/>
                <a:gd name="connsiteY66" fmla="*/ 854075 h 866775"/>
                <a:gd name="connsiteX67" fmla="*/ 1022350 w 1682570"/>
                <a:gd name="connsiteY67" fmla="*/ 847725 h 866775"/>
                <a:gd name="connsiteX68" fmla="*/ 1050925 w 1682570"/>
                <a:gd name="connsiteY68" fmla="*/ 831850 h 866775"/>
                <a:gd name="connsiteX69" fmla="*/ 1060450 w 1682570"/>
                <a:gd name="connsiteY69" fmla="*/ 822325 h 866775"/>
                <a:gd name="connsiteX70" fmla="*/ 1079500 w 1682570"/>
                <a:gd name="connsiteY70" fmla="*/ 812800 h 866775"/>
                <a:gd name="connsiteX71" fmla="*/ 1098550 w 1682570"/>
                <a:gd name="connsiteY71" fmla="*/ 796925 h 866775"/>
                <a:gd name="connsiteX72" fmla="*/ 1117600 w 1682570"/>
                <a:gd name="connsiteY72" fmla="*/ 784225 h 866775"/>
                <a:gd name="connsiteX73" fmla="*/ 1127125 w 1682570"/>
                <a:gd name="connsiteY73" fmla="*/ 777875 h 866775"/>
                <a:gd name="connsiteX74" fmla="*/ 1133475 w 1682570"/>
                <a:gd name="connsiteY74" fmla="*/ 768350 h 866775"/>
                <a:gd name="connsiteX75" fmla="*/ 1162050 w 1682570"/>
                <a:gd name="connsiteY75" fmla="*/ 742950 h 866775"/>
                <a:gd name="connsiteX76" fmla="*/ 1168400 w 1682570"/>
                <a:gd name="connsiteY76" fmla="*/ 733425 h 866775"/>
                <a:gd name="connsiteX77" fmla="*/ 1187450 w 1682570"/>
                <a:gd name="connsiteY77" fmla="*/ 714375 h 866775"/>
                <a:gd name="connsiteX78" fmla="*/ 1193800 w 1682570"/>
                <a:gd name="connsiteY78" fmla="*/ 704850 h 866775"/>
                <a:gd name="connsiteX79" fmla="*/ 1212850 w 1682570"/>
                <a:gd name="connsiteY79" fmla="*/ 682625 h 866775"/>
                <a:gd name="connsiteX80" fmla="*/ 1231900 w 1682570"/>
                <a:gd name="connsiteY80" fmla="*/ 654050 h 866775"/>
                <a:gd name="connsiteX81" fmla="*/ 1263650 w 1682570"/>
                <a:gd name="connsiteY81" fmla="*/ 606425 h 866775"/>
                <a:gd name="connsiteX82" fmla="*/ 1276350 w 1682570"/>
                <a:gd name="connsiteY82" fmla="*/ 587375 h 866775"/>
                <a:gd name="connsiteX83" fmla="*/ 1282700 w 1682570"/>
                <a:gd name="connsiteY83" fmla="*/ 577850 h 866775"/>
                <a:gd name="connsiteX84" fmla="*/ 1292225 w 1682570"/>
                <a:gd name="connsiteY84" fmla="*/ 568325 h 866775"/>
                <a:gd name="connsiteX85" fmla="*/ 1304925 w 1682570"/>
                <a:gd name="connsiteY85" fmla="*/ 549275 h 866775"/>
                <a:gd name="connsiteX86" fmla="*/ 1311275 w 1682570"/>
                <a:gd name="connsiteY86" fmla="*/ 539750 h 866775"/>
                <a:gd name="connsiteX87" fmla="*/ 1320800 w 1682570"/>
                <a:gd name="connsiteY87" fmla="*/ 530225 h 866775"/>
                <a:gd name="connsiteX88" fmla="*/ 1333500 w 1682570"/>
                <a:gd name="connsiteY88" fmla="*/ 511175 h 866775"/>
                <a:gd name="connsiteX89" fmla="*/ 1346200 w 1682570"/>
                <a:gd name="connsiteY89" fmla="*/ 492125 h 866775"/>
                <a:gd name="connsiteX90" fmla="*/ 1352550 w 1682570"/>
                <a:gd name="connsiteY90" fmla="*/ 482600 h 866775"/>
                <a:gd name="connsiteX91" fmla="*/ 1362075 w 1682570"/>
                <a:gd name="connsiteY91" fmla="*/ 473075 h 866775"/>
                <a:gd name="connsiteX92" fmla="*/ 1374775 w 1682570"/>
                <a:gd name="connsiteY92" fmla="*/ 454025 h 866775"/>
                <a:gd name="connsiteX93" fmla="*/ 1381125 w 1682570"/>
                <a:gd name="connsiteY93" fmla="*/ 444500 h 866775"/>
                <a:gd name="connsiteX94" fmla="*/ 1412875 w 1682570"/>
                <a:gd name="connsiteY94" fmla="*/ 396875 h 866775"/>
                <a:gd name="connsiteX95" fmla="*/ 1419225 w 1682570"/>
                <a:gd name="connsiteY95" fmla="*/ 387350 h 866775"/>
                <a:gd name="connsiteX96" fmla="*/ 1425575 w 1682570"/>
                <a:gd name="connsiteY96" fmla="*/ 377825 h 866775"/>
                <a:gd name="connsiteX97" fmla="*/ 1435100 w 1682570"/>
                <a:gd name="connsiteY97" fmla="*/ 368300 h 866775"/>
                <a:gd name="connsiteX98" fmla="*/ 1447800 w 1682570"/>
                <a:gd name="connsiteY98" fmla="*/ 349250 h 866775"/>
                <a:gd name="connsiteX99" fmla="*/ 1454150 w 1682570"/>
                <a:gd name="connsiteY99" fmla="*/ 339725 h 866775"/>
                <a:gd name="connsiteX100" fmla="*/ 1470025 w 1682570"/>
                <a:gd name="connsiteY100" fmla="*/ 320675 h 866775"/>
                <a:gd name="connsiteX101" fmla="*/ 1479550 w 1682570"/>
                <a:gd name="connsiteY101" fmla="*/ 311150 h 866775"/>
                <a:gd name="connsiteX102" fmla="*/ 1485900 w 1682570"/>
                <a:gd name="connsiteY102" fmla="*/ 301625 h 866775"/>
                <a:gd name="connsiteX103" fmla="*/ 1495425 w 1682570"/>
                <a:gd name="connsiteY103" fmla="*/ 292100 h 866775"/>
                <a:gd name="connsiteX104" fmla="*/ 1501775 w 1682570"/>
                <a:gd name="connsiteY104" fmla="*/ 282575 h 866775"/>
                <a:gd name="connsiteX105" fmla="*/ 1511300 w 1682570"/>
                <a:gd name="connsiteY105" fmla="*/ 273050 h 866775"/>
                <a:gd name="connsiteX106" fmla="*/ 1517650 w 1682570"/>
                <a:gd name="connsiteY106" fmla="*/ 263525 h 866775"/>
                <a:gd name="connsiteX107" fmla="*/ 1527175 w 1682570"/>
                <a:gd name="connsiteY107" fmla="*/ 254000 h 866775"/>
                <a:gd name="connsiteX108" fmla="*/ 1539875 w 1682570"/>
                <a:gd name="connsiteY108" fmla="*/ 234950 h 866775"/>
                <a:gd name="connsiteX109" fmla="*/ 1546225 w 1682570"/>
                <a:gd name="connsiteY109" fmla="*/ 225425 h 866775"/>
                <a:gd name="connsiteX110" fmla="*/ 1552575 w 1682570"/>
                <a:gd name="connsiteY110" fmla="*/ 215900 h 866775"/>
                <a:gd name="connsiteX111" fmla="*/ 1574800 w 1682570"/>
                <a:gd name="connsiteY111" fmla="*/ 187325 h 866775"/>
                <a:gd name="connsiteX112" fmla="*/ 1606550 w 1682570"/>
                <a:gd name="connsiteY112" fmla="*/ 139700 h 866775"/>
                <a:gd name="connsiteX113" fmla="*/ 1612900 w 1682570"/>
                <a:gd name="connsiteY113" fmla="*/ 130175 h 866775"/>
                <a:gd name="connsiteX114" fmla="*/ 1619250 w 1682570"/>
                <a:gd name="connsiteY114" fmla="*/ 120650 h 866775"/>
                <a:gd name="connsiteX115" fmla="*/ 1628775 w 1682570"/>
                <a:gd name="connsiteY115" fmla="*/ 101600 h 866775"/>
                <a:gd name="connsiteX116" fmla="*/ 1631950 w 1682570"/>
                <a:gd name="connsiteY116" fmla="*/ 92075 h 866775"/>
                <a:gd name="connsiteX117" fmla="*/ 1644650 w 1682570"/>
                <a:gd name="connsiteY117" fmla="*/ 73025 h 866775"/>
                <a:gd name="connsiteX118" fmla="*/ 1651000 w 1682570"/>
                <a:gd name="connsiteY118" fmla="*/ 53975 h 866775"/>
                <a:gd name="connsiteX119" fmla="*/ 1663700 w 1682570"/>
                <a:gd name="connsiteY119" fmla="*/ 34925 h 866775"/>
                <a:gd name="connsiteX120" fmla="*/ 1666875 w 1682570"/>
                <a:gd name="connsiteY120" fmla="*/ 25400 h 866775"/>
                <a:gd name="connsiteX121" fmla="*/ 1679575 w 1682570"/>
                <a:gd name="connsiteY121" fmla="*/ 6350 h 866775"/>
                <a:gd name="connsiteX122" fmla="*/ 1605026 w 1682570"/>
                <a:gd name="connsiteY122" fmla="*/ 5969 h 866775"/>
                <a:gd name="connsiteX123" fmla="*/ 1609725 w 1682570"/>
                <a:gd name="connsiteY123" fmla="*/ 19050 h 866775"/>
                <a:gd name="connsiteX124" fmla="*/ 1603375 w 1682570"/>
                <a:gd name="connsiteY124" fmla="*/ 28575 h 866775"/>
                <a:gd name="connsiteX125" fmla="*/ 1592072 w 1682570"/>
                <a:gd name="connsiteY125" fmla="*/ 24256 h 866775"/>
                <a:gd name="connsiteX126" fmla="*/ 1583309 w 1682570"/>
                <a:gd name="connsiteY126" fmla="*/ 36576 h 866775"/>
                <a:gd name="connsiteX127" fmla="*/ 1569847 w 1682570"/>
                <a:gd name="connsiteY127" fmla="*/ 56769 h 866775"/>
                <a:gd name="connsiteX128" fmla="*/ 1552575 w 1682570"/>
                <a:gd name="connsiteY128" fmla="*/ 79375 h 866775"/>
                <a:gd name="connsiteX129" fmla="*/ 1543050 w 1682570"/>
                <a:gd name="connsiteY129" fmla="*/ 88900 h 866775"/>
                <a:gd name="connsiteX130" fmla="*/ 1533525 w 1682570"/>
                <a:gd name="connsiteY130" fmla="*/ 98425 h 866775"/>
                <a:gd name="connsiteX131" fmla="*/ 1517650 w 1682570"/>
                <a:gd name="connsiteY131" fmla="*/ 114300 h 866775"/>
                <a:gd name="connsiteX132" fmla="*/ 1511300 w 1682570"/>
                <a:gd name="connsiteY132" fmla="*/ 123825 h 866775"/>
                <a:gd name="connsiteX133" fmla="*/ 1479550 w 1682570"/>
                <a:gd name="connsiteY133" fmla="*/ 155575 h 866775"/>
                <a:gd name="connsiteX134" fmla="*/ 1470025 w 1682570"/>
                <a:gd name="connsiteY134" fmla="*/ 165100 h 866775"/>
                <a:gd name="connsiteX135" fmla="*/ 1460500 w 1682570"/>
                <a:gd name="connsiteY135" fmla="*/ 177800 h 866775"/>
                <a:gd name="connsiteX136" fmla="*/ 1428750 w 1682570"/>
                <a:gd name="connsiteY136" fmla="*/ 209550 h 866775"/>
                <a:gd name="connsiteX137" fmla="*/ 1397000 w 1682570"/>
                <a:gd name="connsiteY137" fmla="*/ 247650 h 866775"/>
                <a:gd name="connsiteX138" fmla="*/ 1381125 w 1682570"/>
                <a:gd name="connsiteY138" fmla="*/ 266700 h 866775"/>
                <a:gd name="connsiteX139" fmla="*/ 1368425 w 1682570"/>
                <a:gd name="connsiteY139" fmla="*/ 288925 h 866775"/>
                <a:gd name="connsiteX140" fmla="*/ 1355725 w 1682570"/>
                <a:gd name="connsiteY140" fmla="*/ 307975 h 866775"/>
                <a:gd name="connsiteX141" fmla="*/ 1339850 w 1682570"/>
                <a:gd name="connsiteY141" fmla="*/ 327025 h 866775"/>
                <a:gd name="connsiteX142" fmla="*/ 1330325 w 1682570"/>
                <a:gd name="connsiteY142" fmla="*/ 342900 h 866775"/>
                <a:gd name="connsiteX143" fmla="*/ 1320800 w 1682570"/>
                <a:gd name="connsiteY143" fmla="*/ 352425 h 866775"/>
                <a:gd name="connsiteX144" fmla="*/ 1295400 w 1682570"/>
                <a:gd name="connsiteY144" fmla="*/ 381000 h 866775"/>
                <a:gd name="connsiteX145" fmla="*/ 1266825 w 1682570"/>
                <a:gd name="connsiteY145" fmla="*/ 403225 h 866775"/>
                <a:gd name="connsiteX146" fmla="*/ 1247775 w 1682570"/>
                <a:gd name="connsiteY146" fmla="*/ 415925 h 866775"/>
                <a:gd name="connsiteX147" fmla="*/ 1238250 w 1682570"/>
                <a:gd name="connsiteY147" fmla="*/ 425450 h 866775"/>
                <a:gd name="connsiteX148" fmla="*/ 1216025 w 1682570"/>
                <a:gd name="connsiteY148" fmla="*/ 438150 h 866775"/>
                <a:gd name="connsiteX149" fmla="*/ 1190625 w 1682570"/>
                <a:gd name="connsiteY149" fmla="*/ 454025 h 866775"/>
                <a:gd name="connsiteX150" fmla="*/ 1155700 w 1682570"/>
                <a:gd name="connsiteY150" fmla="*/ 466725 h 866775"/>
                <a:gd name="connsiteX151" fmla="*/ 1136650 w 1682570"/>
                <a:gd name="connsiteY151" fmla="*/ 473075 h 866775"/>
                <a:gd name="connsiteX152" fmla="*/ 1092200 w 1682570"/>
                <a:gd name="connsiteY152" fmla="*/ 485775 h 866775"/>
                <a:gd name="connsiteX153" fmla="*/ 1076325 w 1682570"/>
                <a:gd name="connsiteY153" fmla="*/ 488950 h 866775"/>
                <a:gd name="connsiteX154" fmla="*/ 1066800 w 1682570"/>
                <a:gd name="connsiteY154" fmla="*/ 492125 h 866775"/>
                <a:gd name="connsiteX155" fmla="*/ 1031875 w 1682570"/>
                <a:gd name="connsiteY155" fmla="*/ 498475 h 866775"/>
                <a:gd name="connsiteX156" fmla="*/ 952500 w 1682570"/>
                <a:gd name="connsiteY156" fmla="*/ 508000 h 866775"/>
                <a:gd name="connsiteX157" fmla="*/ 879475 w 1682570"/>
                <a:gd name="connsiteY157" fmla="*/ 504825 h 866775"/>
                <a:gd name="connsiteX158" fmla="*/ 777875 w 1682570"/>
                <a:gd name="connsiteY158" fmla="*/ 498475 h 866775"/>
                <a:gd name="connsiteX159" fmla="*/ 730250 w 1682570"/>
                <a:gd name="connsiteY159" fmla="*/ 492125 h 866775"/>
                <a:gd name="connsiteX160" fmla="*/ 708025 w 1682570"/>
                <a:gd name="connsiteY160" fmla="*/ 488950 h 866775"/>
                <a:gd name="connsiteX161" fmla="*/ 688975 w 1682570"/>
                <a:gd name="connsiteY161" fmla="*/ 485775 h 866775"/>
                <a:gd name="connsiteX162" fmla="*/ 660400 w 1682570"/>
                <a:gd name="connsiteY162" fmla="*/ 482600 h 866775"/>
                <a:gd name="connsiteX163" fmla="*/ 622300 w 1682570"/>
                <a:gd name="connsiteY163" fmla="*/ 476250 h 866775"/>
                <a:gd name="connsiteX164" fmla="*/ 612775 w 1682570"/>
                <a:gd name="connsiteY164" fmla="*/ 473075 h 866775"/>
                <a:gd name="connsiteX165" fmla="*/ 574675 w 1682570"/>
                <a:gd name="connsiteY165" fmla="*/ 466725 h 866775"/>
                <a:gd name="connsiteX166" fmla="*/ 565150 w 1682570"/>
                <a:gd name="connsiteY166" fmla="*/ 463550 h 866775"/>
                <a:gd name="connsiteX167" fmla="*/ 555625 w 1682570"/>
                <a:gd name="connsiteY167" fmla="*/ 457200 h 866775"/>
                <a:gd name="connsiteX168" fmla="*/ 542925 w 1682570"/>
                <a:gd name="connsiteY168" fmla="*/ 450850 h 866775"/>
                <a:gd name="connsiteX169" fmla="*/ 530225 w 1682570"/>
                <a:gd name="connsiteY169" fmla="*/ 444881 h 866775"/>
                <a:gd name="connsiteX170" fmla="*/ 520700 w 1682570"/>
                <a:gd name="connsiteY170" fmla="*/ 438150 h 866775"/>
                <a:gd name="connsiteX171" fmla="*/ 500888 w 1682570"/>
                <a:gd name="connsiteY171" fmla="*/ 428244 h 866775"/>
                <a:gd name="connsiteX172" fmla="*/ 488950 w 1682570"/>
                <a:gd name="connsiteY172" fmla="*/ 415925 h 866775"/>
                <a:gd name="connsiteX173" fmla="*/ 479425 w 1682570"/>
                <a:gd name="connsiteY173" fmla="*/ 409575 h 866775"/>
                <a:gd name="connsiteX174" fmla="*/ 469900 w 1682570"/>
                <a:gd name="connsiteY174" fmla="*/ 400050 h 866775"/>
                <a:gd name="connsiteX175" fmla="*/ 434975 w 1682570"/>
                <a:gd name="connsiteY175" fmla="*/ 368300 h 866775"/>
                <a:gd name="connsiteX176" fmla="*/ 412750 w 1682570"/>
                <a:gd name="connsiteY176" fmla="*/ 349250 h 866775"/>
                <a:gd name="connsiteX177" fmla="*/ 390525 w 1682570"/>
                <a:gd name="connsiteY177" fmla="*/ 327025 h 866775"/>
                <a:gd name="connsiteX178" fmla="*/ 381000 w 1682570"/>
                <a:gd name="connsiteY178" fmla="*/ 317500 h 866775"/>
                <a:gd name="connsiteX179" fmla="*/ 371475 w 1682570"/>
                <a:gd name="connsiteY179" fmla="*/ 304800 h 866775"/>
                <a:gd name="connsiteX180" fmla="*/ 349250 w 1682570"/>
                <a:gd name="connsiteY180" fmla="*/ 282575 h 866775"/>
                <a:gd name="connsiteX181" fmla="*/ 336550 w 1682570"/>
                <a:gd name="connsiteY181" fmla="*/ 266700 h 866775"/>
                <a:gd name="connsiteX182" fmla="*/ 323850 w 1682570"/>
                <a:gd name="connsiteY182" fmla="*/ 254000 h 866775"/>
                <a:gd name="connsiteX183" fmla="*/ 314325 w 1682570"/>
                <a:gd name="connsiteY183" fmla="*/ 241300 h 866775"/>
                <a:gd name="connsiteX184" fmla="*/ 301625 w 1682570"/>
                <a:gd name="connsiteY184" fmla="*/ 231775 h 866775"/>
                <a:gd name="connsiteX185" fmla="*/ 292100 w 1682570"/>
                <a:gd name="connsiteY185" fmla="*/ 219075 h 866775"/>
                <a:gd name="connsiteX186" fmla="*/ 273050 w 1682570"/>
                <a:gd name="connsiteY186" fmla="*/ 200025 h 866775"/>
                <a:gd name="connsiteX187" fmla="*/ 260350 w 1682570"/>
                <a:gd name="connsiteY187" fmla="*/ 190500 h 866775"/>
                <a:gd name="connsiteX188" fmla="*/ 247650 w 1682570"/>
                <a:gd name="connsiteY188" fmla="*/ 171450 h 866775"/>
                <a:gd name="connsiteX189" fmla="*/ 233553 w 1682570"/>
                <a:gd name="connsiteY189" fmla="*/ 154941 h 866775"/>
                <a:gd name="connsiteX190" fmla="*/ 218694 w 1682570"/>
                <a:gd name="connsiteY190" fmla="*/ 140081 h 866775"/>
                <a:gd name="connsiteX191" fmla="*/ 211329 w 1682570"/>
                <a:gd name="connsiteY191" fmla="*/ 133478 h 866775"/>
                <a:gd name="connsiteX192" fmla="*/ 192913 w 1682570"/>
                <a:gd name="connsiteY192" fmla="*/ 114681 h 866775"/>
                <a:gd name="connsiteX193" fmla="*/ 185166 w 1682570"/>
                <a:gd name="connsiteY193" fmla="*/ 106934 h 866775"/>
                <a:gd name="connsiteX194" fmla="*/ 171703 w 1682570"/>
                <a:gd name="connsiteY194" fmla="*/ 95631 h 866775"/>
                <a:gd name="connsiteX195" fmla="*/ 159003 w 1682570"/>
                <a:gd name="connsiteY195" fmla="*/ 82169 h 866775"/>
                <a:gd name="connsiteX196" fmla="*/ 142875 w 1682570"/>
                <a:gd name="connsiteY196" fmla="*/ 66675 h 866775"/>
                <a:gd name="connsiteX197" fmla="*/ 133350 w 1682570"/>
                <a:gd name="connsiteY197" fmla="*/ 60325 h 866775"/>
                <a:gd name="connsiteX198" fmla="*/ 111125 w 1682570"/>
                <a:gd name="connsiteY198" fmla="*/ 31750 h 866775"/>
                <a:gd name="connsiteX199" fmla="*/ 107950 w 1682570"/>
                <a:gd name="connsiteY199" fmla="*/ 22225 h 866775"/>
                <a:gd name="connsiteX200" fmla="*/ 98425 w 1682570"/>
                <a:gd name="connsiteY200" fmla="*/ 12700 h 866775"/>
                <a:gd name="connsiteX201" fmla="*/ 79375 w 1682570"/>
                <a:gd name="connsiteY201" fmla="*/ 0 h 866775"/>
                <a:gd name="connsiteX202" fmla="*/ 69850 w 1682570"/>
                <a:gd name="connsiteY202" fmla="*/ 3175 h 866775"/>
                <a:gd name="connsiteX203" fmla="*/ 0 w 1682570"/>
                <a:gd name="connsiteY203" fmla="*/ 9525 h 866775"/>
                <a:gd name="connsiteX0" fmla="*/ 0 w 1682570"/>
                <a:gd name="connsiteY0" fmla="*/ 9525 h 866775"/>
                <a:gd name="connsiteX1" fmla="*/ 0 w 1682570"/>
                <a:gd name="connsiteY1" fmla="*/ 9525 h 866775"/>
                <a:gd name="connsiteX2" fmla="*/ 12700 w 1682570"/>
                <a:gd name="connsiteY2" fmla="*/ 47625 h 866775"/>
                <a:gd name="connsiteX3" fmla="*/ 19050 w 1682570"/>
                <a:gd name="connsiteY3" fmla="*/ 57150 h 866775"/>
                <a:gd name="connsiteX4" fmla="*/ 28575 w 1682570"/>
                <a:gd name="connsiteY4" fmla="*/ 85725 h 866775"/>
                <a:gd name="connsiteX5" fmla="*/ 31750 w 1682570"/>
                <a:gd name="connsiteY5" fmla="*/ 95250 h 866775"/>
                <a:gd name="connsiteX6" fmla="*/ 41275 w 1682570"/>
                <a:gd name="connsiteY6" fmla="*/ 114300 h 866775"/>
                <a:gd name="connsiteX7" fmla="*/ 47625 w 1682570"/>
                <a:gd name="connsiteY7" fmla="*/ 123825 h 866775"/>
                <a:gd name="connsiteX8" fmla="*/ 53975 w 1682570"/>
                <a:gd name="connsiteY8" fmla="*/ 142875 h 866775"/>
                <a:gd name="connsiteX9" fmla="*/ 60325 w 1682570"/>
                <a:gd name="connsiteY9" fmla="*/ 152400 h 866775"/>
                <a:gd name="connsiteX10" fmla="*/ 66675 w 1682570"/>
                <a:gd name="connsiteY10" fmla="*/ 171450 h 866775"/>
                <a:gd name="connsiteX11" fmla="*/ 73025 w 1682570"/>
                <a:gd name="connsiteY11" fmla="*/ 190500 h 866775"/>
                <a:gd name="connsiteX12" fmla="*/ 79757 w 1682570"/>
                <a:gd name="connsiteY12" fmla="*/ 203581 h 866775"/>
                <a:gd name="connsiteX13" fmla="*/ 90044 w 1682570"/>
                <a:gd name="connsiteY13" fmla="*/ 214884 h 866775"/>
                <a:gd name="connsiteX14" fmla="*/ 96393 w 1682570"/>
                <a:gd name="connsiteY14" fmla="*/ 227966 h 866775"/>
                <a:gd name="connsiteX15" fmla="*/ 106681 w 1682570"/>
                <a:gd name="connsiteY15" fmla="*/ 241047 h 866775"/>
                <a:gd name="connsiteX16" fmla="*/ 116459 w 1682570"/>
                <a:gd name="connsiteY16" fmla="*/ 248665 h 866775"/>
                <a:gd name="connsiteX17" fmla="*/ 124587 w 1682570"/>
                <a:gd name="connsiteY17" fmla="*/ 261747 h 866775"/>
                <a:gd name="connsiteX18" fmla="*/ 136525 w 1682570"/>
                <a:gd name="connsiteY18" fmla="*/ 276225 h 866775"/>
                <a:gd name="connsiteX19" fmla="*/ 149225 w 1682570"/>
                <a:gd name="connsiteY19" fmla="*/ 295275 h 866775"/>
                <a:gd name="connsiteX20" fmla="*/ 158750 w 1682570"/>
                <a:gd name="connsiteY20" fmla="*/ 304800 h 866775"/>
                <a:gd name="connsiteX21" fmla="*/ 177800 w 1682570"/>
                <a:gd name="connsiteY21" fmla="*/ 333375 h 866775"/>
                <a:gd name="connsiteX22" fmla="*/ 184150 w 1682570"/>
                <a:gd name="connsiteY22" fmla="*/ 342900 h 866775"/>
                <a:gd name="connsiteX23" fmla="*/ 190500 w 1682570"/>
                <a:gd name="connsiteY23" fmla="*/ 352425 h 866775"/>
                <a:gd name="connsiteX24" fmla="*/ 200025 w 1682570"/>
                <a:gd name="connsiteY24" fmla="*/ 371475 h 866775"/>
                <a:gd name="connsiteX25" fmla="*/ 203200 w 1682570"/>
                <a:gd name="connsiteY25" fmla="*/ 381000 h 866775"/>
                <a:gd name="connsiteX26" fmla="*/ 212725 w 1682570"/>
                <a:gd name="connsiteY26" fmla="*/ 390525 h 866775"/>
                <a:gd name="connsiteX27" fmla="*/ 225425 w 1682570"/>
                <a:gd name="connsiteY27" fmla="*/ 409575 h 866775"/>
                <a:gd name="connsiteX28" fmla="*/ 231775 w 1682570"/>
                <a:gd name="connsiteY28" fmla="*/ 419100 h 866775"/>
                <a:gd name="connsiteX29" fmla="*/ 234950 w 1682570"/>
                <a:gd name="connsiteY29" fmla="*/ 428625 h 866775"/>
                <a:gd name="connsiteX30" fmla="*/ 257175 w 1682570"/>
                <a:gd name="connsiteY30" fmla="*/ 447675 h 866775"/>
                <a:gd name="connsiteX31" fmla="*/ 282575 w 1682570"/>
                <a:gd name="connsiteY31" fmla="*/ 469900 h 866775"/>
                <a:gd name="connsiteX32" fmla="*/ 288925 w 1682570"/>
                <a:gd name="connsiteY32" fmla="*/ 479425 h 866775"/>
                <a:gd name="connsiteX33" fmla="*/ 307975 w 1682570"/>
                <a:gd name="connsiteY33" fmla="*/ 492125 h 866775"/>
                <a:gd name="connsiteX34" fmla="*/ 323850 w 1682570"/>
                <a:gd name="connsiteY34" fmla="*/ 511175 h 866775"/>
                <a:gd name="connsiteX35" fmla="*/ 336550 w 1682570"/>
                <a:gd name="connsiteY35" fmla="*/ 530225 h 866775"/>
                <a:gd name="connsiteX36" fmla="*/ 342900 w 1682570"/>
                <a:gd name="connsiteY36" fmla="*/ 539750 h 866775"/>
                <a:gd name="connsiteX37" fmla="*/ 352425 w 1682570"/>
                <a:gd name="connsiteY37" fmla="*/ 549275 h 866775"/>
                <a:gd name="connsiteX38" fmla="*/ 365125 w 1682570"/>
                <a:gd name="connsiteY38" fmla="*/ 568325 h 866775"/>
                <a:gd name="connsiteX39" fmla="*/ 371475 w 1682570"/>
                <a:gd name="connsiteY39" fmla="*/ 577850 h 866775"/>
                <a:gd name="connsiteX40" fmla="*/ 381000 w 1682570"/>
                <a:gd name="connsiteY40" fmla="*/ 587375 h 866775"/>
                <a:gd name="connsiteX41" fmla="*/ 393700 w 1682570"/>
                <a:gd name="connsiteY41" fmla="*/ 606425 h 866775"/>
                <a:gd name="connsiteX42" fmla="*/ 415925 w 1682570"/>
                <a:gd name="connsiteY42" fmla="*/ 631825 h 866775"/>
                <a:gd name="connsiteX43" fmla="*/ 434975 w 1682570"/>
                <a:gd name="connsiteY43" fmla="*/ 648716 h 866775"/>
                <a:gd name="connsiteX44" fmla="*/ 455168 w 1682570"/>
                <a:gd name="connsiteY44" fmla="*/ 665353 h 866775"/>
                <a:gd name="connsiteX45" fmla="*/ 473075 w 1682570"/>
                <a:gd name="connsiteY45" fmla="*/ 682625 h 866775"/>
                <a:gd name="connsiteX46" fmla="*/ 482600 w 1682570"/>
                <a:gd name="connsiteY46" fmla="*/ 688975 h 866775"/>
                <a:gd name="connsiteX47" fmla="*/ 504825 w 1682570"/>
                <a:gd name="connsiteY47" fmla="*/ 704850 h 866775"/>
                <a:gd name="connsiteX48" fmla="*/ 517525 w 1682570"/>
                <a:gd name="connsiteY48" fmla="*/ 711200 h 866775"/>
                <a:gd name="connsiteX49" fmla="*/ 546100 w 1682570"/>
                <a:gd name="connsiteY49" fmla="*/ 727075 h 866775"/>
                <a:gd name="connsiteX50" fmla="*/ 565150 w 1682570"/>
                <a:gd name="connsiteY50" fmla="*/ 742950 h 866775"/>
                <a:gd name="connsiteX51" fmla="*/ 584200 w 1682570"/>
                <a:gd name="connsiteY51" fmla="*/ 752475 h 866775"/>
                <a:gd name="connsiteX52" fmla="*/ 603250 w 1682570"/>
                <a:gd name="connsiteY52" fmla="*/ 768350 h 866775"/>
                <a:gd name="connsiteX53" fmla="*/ 612775 w 1682570"/>
                <a:gd name="connsiteY53" fmla="*/ 777875 h 866775"/>
                <a:gd name="connsiteX54" fmla="*/ 631825 w 1682570"/>
                <a:gd name="connsiteY54" fmla="*/ 790575 h 866775"/>
                <a:gd name="connsiteX55" fmla="*/ 641350 w 1682570"/>
                <a:gd name="connsiteY55" fmla="*/ 796925 h 866775"/>
                <a:gd name="connsiteX56" fmla="*/ 650875 w 1682570"/>
                <a:gd name="connsiteY56" fmla="*/ 803275 h 866775"/>
                <a:gd name="connsiteX57" fmla="*/ 663575 w 1682570"/>
                <a:gd name="connsiteY57" fmla="*/ 812800 h 866775"/>
                <a:gd name="connsiteX58" fmla="*/ 676275 w 1682570"/>
                <a:gd name="connsiteY58" fmla="*/ 819150 h 866775"/>
                <a:gd name="connsiteX59" fmla="*/ 685800 w 1682570"/>
                <a:gd name="connsiteY59" fmla="*/ 825500 h 866775"/>
                <a:gd name="connsiteX60" fmla="*/ 698500 w 1682570"/>
                <a:gd name="connsiteY60" fmla="*/ 831850 h 866775"/>
                <a:gd name="connsiteX61" fmla="*/ 733425 w 1682570"/>
                <a:gd name="connsiteY61" fmla="*/ 850900 h 866775"/>
                <a:gd name="connsiteX62" fmla="*/ 746125 w 1682570"/>
                <a:gd name="connsiteY62" fmla="*/ 854075 h 866775"/>
                <a:gd name="connsiteX63" fmla="*/ 755650 w 1682570"/>
                <a:gd name="connsiteY63" fmla="*/ 860425 h 866775"/>
                <a:gd name="connsiteX64" fmla="*/ 784225 w 1682570"/>
                <a:gd name="connsiteY64" fmla="*/ 866775 h 866775"/>
                <a:gd name="connsiteX65" fmla="*/ 955675 w 1682570"/>
                <a:gd name="connsiteY65" fmla="*/ 860425 h 866775"/>
                <a:gd name="connsiteX66" fmla="*/ 987425 w 1682570"/>
                <a:gd name="connsiteY66" fmla="*/ 854075 h 866775"/>
                <a:gd name="connsiteX67" fmla="*/ 1022350 w 1682570"/>
                <a:gd name="connsiteY67" fmla="*/ 847725 h 866775"/>
                <a:gd name="connsiteX68" fmla="*/ 1050925 w 1682570"/>
                <a:gd name="connsiteY68" fmla="*/ 831850 h 866775"/>
                <a:gd name="connsiteX69" fmla="*/ 1060450 w 1682570"/>
                <a:gd name="connsiteY69" fmla="*/ 822325 h 866775"/>
                <a:gd name="connsiteX70" fmla="*/ 1079500 w 1682570"/>
                <a:gd name="connsiteY70" fmla="*/ 812800 h 866775"/>
                <a:gd name="connsiteX71" fmla="*/ 1098550 w 1682570"/>
                <a:gd name="connsiteY71" fmla="*/ 796925 h 866775"/>
                <a:gd name="connsiteX72" fmla="*/ 1117600 w 1682570"/>
                <a:gd name="connsiteY72" fmla="*/ 784225 h 866775"/>
                <a:gd name="connsiteX73" fmla="*/ 1127125 w 1682570"/>
                <a:gd name="connsiteY73" fmla="*/ 777875 h 866775"/>
                <a:gd name="connsiteX74" fmla="*/ 1133475 w 1682570"/>
                <a:gd name="connsiteY74" fmla="*/ 768350 h 866775"/>
                <a:gd name="connsiteX75" fmla="*/ 1162050 w 1682570"/>
                <a:gd name="connsiteY75" fmla="*/ 742950 h 866775"/>
                <a:gd name="connsiteX76" fmla="*/ 1168400 w 1682570"/>
                <a:gd name="connsiteY76" fmla="*/ 733425 h 866775"/>
                <a:gd name="connsiteX77" fmla="*/ 1187450 w 1682570"/>
                <a:gd name="connsiteY77" fmla="*/ 714375 h 866775"/>
                <a:gd name="connsiteX78" fmla="*/ 1193800 w 1682570"/>
                <a:gd name="connsiteY78" fmla="*/ 704850 h 866775"/>
                <a:gd name="connsiteX79" fmla="*/ 1212850 w 1682570"/>
                <a:gd name="connsiteY79" fmla="*/ 682625 h 866775"/>
                <a:gd name="connsiteX80" fmla="*/ 1231900 w 1682570"/>
                <a:gd name="connsiteY80" fmla="*/ 654050 h 866775"/>
                <a:gd name="connsiteX81" fmla="*/ 1263650 w 1682570"/>
                <a:gd name="connsiteY81" fmla="*/ 606425 h 866775"/>
                <a:gd name="connsiteX82" fmla="*/ 1276350 w 1682570"/>
                <a:gd name="connsiteY82" fmla="*/ 587375 h 866775"/>
                <a:gd name="connsiteX83" fmla="*/ 1282700 w 1682570"/>
                <a:gd name="connsiteY83" fmla="*/ 577850 h 866775"/>
                <a:gd name="connsiteX84" fmla="*/ 1292225 w 1682570"/>
                <a:gd name="connsiteY84" fmla="*/ 568325 h 866775"/>
                <a:gd name="connsiteX85" fmla="*/ 1304925 w 1682570"/>
                <a:gd name="connsiteY85" fmla="*/ 549275 h 866775"/>
                <a:gd name="connsiteX86" fmla="*/ 1311275 w 1682570"/>
                <a:gd name="connsiteY86" fmla="*/ 539750 h 866775"/>
                <a:gd name="connsiteX87" fmla="*/ 1320800 w 1682570"/>
                <a:gd name="connsiteY87" fmla="*/ 530225 h 866775"/>
                <a:gd name="connsiteX88" fmla="*/ 1333500 w 1682570"/>
                <a:gd name="connsiteY88" fmla="*/ 511175 h 866775"/>
                <a:gd name="connsiteX89" fmla="*/ 1346200 w 1682570"/>
                <a:gd name="connsiteY89" fmla="*/ 492125 h 866775"/>
                <a:gd name="connsiteX90" fmla="*/ 1352550 w 1682570"/>
                <a:gd name="connsiteY90" fmla="*/ 482600 h 866775"/>
                <a:gd name="connsiteX91" fmla="*/ 1362075 w 1682570"/>
                <a:gd name="connsiteY91" fmla="*/ 473075 h 866775"/>
                <a:gd name="connsiteX92" fmla="*/ 1374775 w 1682570"/>
                <a:gd name="connsiteY92" fmla="*/ 454025 h 866775"/>
                <a:gd name="connsiteX93" fmla="*/ 1381125 w 1682570"/>
                <a:gd name="connsiteY93" fmla="*/ 444500 h 866775"/>
                <a:gd name="connsiteX94" fmla="*/ 1412875 w 1682570"/>
                <a:gd name="connsiteY94" fmla="*/ 396875 h 866775"/>
                <a:gd name="connsiteX95" fmla="*/ 1419225 w 1682570"/>
                <a:gd name="connsiteY95" fmla="*/ 387350 h 866775"/>
                <a:gd name="connsiteX96" fmla="*/ 1425575 w 1682570"/>
                <a:gd name="connsiteY96" fmla="*/ 377825 h 866775"/>
                <a:gd name="connsiteX97" fmla="*/ 1435100 w 1682570"/>
                <a:gd name="connsiteY97" fmla="*/ 368300 h 866775"/>
                <a:gd name="connsiteX98" fmla="*/ 1447800 w 1682570"/>
                <a:gd name="connsiteY98" fmla="*/ 349250 h 866775"/>
                <a:gd name="connsiteX99" fmla="*/ 1454150 w 1682570"/>
                <a:gd name="connsiteY99" fmla="*/ 339725 h 866775"/>
                <a:gd name="connsiteX100" fmla="*/ 1470025 w 1682570"/>
                <a:gd name="connsiteY100" fmla="*/ 320675 h 866775"/>
                <a:gd name="connsiteX101" fmla="*/ 1479550 w 1682570"/>
                <a:gd name="connsiteY101" fmla="*/ 311150 h 866775"/>
                <a:gd name="connsiteX102" fmla="*/ 1485900 w 1682570"/>
                <a:gd name="connsiteY102" fmla="*/ 301625 h 866775"/>
                <a:gd name="connsiteX103" fmla="*/ 1495425 w 1682570"/>
                <a:gd name="connsiteY103" fmla="*/ 292100 h 866775"/>
                <a:gd name="connsiteX104" fmla="*/ 1501775 w 1682570"/>
                <a:gd name="connsiteY104" fmla="*/ 282575 h 866775"/>
                <a:gd name="connsiteX105" fmla="*/ 1511300 w 1682570"/>
                <a:gd name="connsiteY105" fmla="*/ 273050 h 866775"/>
                <a:gd name="connsiteX106" fmla="*/ 1517650 w 1682570"/>
                <a:gd name="connsiteY106" fmla="*/ 263525 h 866775"/>
                <a:gd name="connsiteX107" fmla="*/ 1527175 w 1682570"/>
                <a:gd name="connsiteY107" fmla="*/ 254000 h 866775"/>
                <a:gd name="connsiteX108" fmla="*/ 1539875 w 1682570"/>
                <a:gd name="connsiteY108" fmla="*/ 234950 h 866775"/>
                <a:gd name="connsiteX109" fmla="*/ 1546225 w 1682570"/>
                <a:gd name="connsiteY109" fmla="*/ 225425 h 866775"/>
                <a:gd name="connsiteX110" fmla="*/ 1552575 w 1682570"/>
                <a:gd name="connsiteY110" fmla="*/ 215900 h 866775"/>
                <a:gd name="connsiteX111" fmla="*/ 1574800 w 1682570"/>
                <a:gd name="connsiteY111" fmla="*/ 187325 h 866775"/>
                <a:gd name="connsiteX112" fmla="*/ 1606550 w 1682570"/>
                <a:gd name="connsiteY112" fmla="*/ 139700 h 866775"/>
                <a:gd name="connsiteX113" fmla="*/ 1612900 w 1682570"/>
                <a:gd name="connsiteY113" fmla="*/ 130175 h 866775"/>
                <a:gd name="connsiteX114" fmla="*/ 1619250 w 1682570"/>
                <a:gd name="connsiteY114" fmla="*/ 120650 h 866775"/>
                <a:gd name="connsiteX115" fmla="*/ 1628775 w 1682570"/>
                <a:gd name="connsiteY115" fmla="*/ 101600 h 866775"/>
                <a:gd name="connsiteX116" fmla="*/ 1631950 w 1682570"/>
                <a:gd name="connsiteY116" fmla="*/ 92075 h 866775"/>
                <a:gd name="connsiteX117" fmla="*/ 1644650 w 1682570"/>
                <a:gd name="connsiteY117" fmla="*/ 73025 h 866775"/>
                <a:gd name="connsiteX118" fmla="*/ 1651000 w 1682570"/>
                <a:gd name="connsiteY118" fmla="*/ 53975 h 866775"/>
                <a:gd name="connsiteX119" fmla="*/ 1663700 w 1682570"/>
                <a:gd name="connsiteY119" fmla="*/ 34925 h 866775"/>
                <a:gd name="connsiteX120" fmla="*/ 1666875 w 1682570"/>
                <a:gd name="connsiteY120" fmla="*/ 25400 h 866775"/>
                <a:gd name="connsiteX121" fmla="*/ 1679575 w 1682570"/>
                <a:gd name="connsiteY121" fmla="*/ 6350 h 866775"/>
                <a:gd name="connsiteX122" fmla="*/ 1605026 w 1682570"/>
                <a:gd name="connsiteY122" fmla="*/ 5969 h 866775"/>
                <a:gd name="connsiteX123" fmla="*/ 1609725 w 1682570"/>
                <a:gd name="connsiteY123" fmla="*/ 19050 h 866775"/>
                <a:gd name="connsiteX124" fmla="*/ 1594485 w 1682570"/>
                <a:gd name="connsiteY124" fmla="*/ 19684 h 866775"/>
                <a:gd name="connsiteX125" fmla="*/ 1592072 w 1682570"/>
                <a:gd name="connsiteY125" fmla="*/ 24256 h 866775"/>
                <a:gd name="connsiteX126" fmla="*/ 1583309 w 1682570"/>
                <a:gd name="connsiteY126" fmla="*/ 36576 h 866775"/>
                <a:gd name="connsiteX127" fmla="*/ 1569847 w 1682570"/>
                <a:gd name="connsiteY127" fmla="*/ 56769 h 866775"/>
                <a:gd name="connsiteX128" fmla="*/ 1552575 w 1682570"/>
                <a:gd name="connsiteY128" fmla="*/ 79375 h 866775"/>
                <a:gd name="connsiteX129" fmla="*/ 1543050 w 1682570"/>
                <a:gd name="connsiteY129" fmla="*/ 88900 h 866775"/>
                <a:gd name="connsiteX130" fmla="*/ 1533525 w 1682570"/>
                <a:gd name="connsiteY130" fmla="*/ 98425 h 866775"/>
                <a:gd name="connsiteX131" fmla="*/ 1517650 w 1682570"/>
                <a:gd name="connsiteY131" fmla="*/ 114300 h 866775"/>
                <a:gd name="connsiteX132" fmla="*/ 1511300 w 1682570"/>
                <a:gd name="connsiteY132" fmla="*/ 123825 h 866775"/>
                <a:gd name="connsiteX133" fmla="*/ 1479550 w 1682570"/>
                <a:gd name="connsiteY133" fmla="*/ 155575 h 866775"/>
                <a:gd name="connsiteX134" fmla="*/ 1470025 w 1682570"/>
                <a:gd name="connsiteY134" fmla="*/ 165100 h 866775"/>
                <a:gd name="connsiteX135" fmla="*/ 1460500 w 1682570"/>
                <a:gd name="connsiteY135" fmla="*/ 177800 h 866775"/>
                <a:gd name="connsiteX136" fmla="*/ 1428750 w 1682570"/>
                <a:gd name="connsiteY136" fmla="*/ 209550 h 866775"/>
                <a:gd name="connsiteX137" fmla="*/ 1397000 w 1682570"/>
                <a:gd name="connsiteY137" fmla="*/ 247650 h 866775"/>
                <a:gd name="connsiteX138" fmla="*/ 1381125 w 1682570"/>
                <a:gd name="connsiteY138" fmla="*/ 266700 h 866775"/>
                <a:gd name="connsiteX139" fmla="*/ 1368425 w 1682570"/>
                <a:gd name="connsiteY139" fmla="*/ 288925 h 866775"/>
                <a:gd name="connsiteX140" fmla="*/ 1355725 w 1682570"/>
                <a:gd name="connsiteY140" fmla="*/ 307975 h 866775"/>
                <a:gd name="connsiteX141" fmla="*/ 1339850 w 1682570"/>
                <a:gd name="connsiteY141" fmla="*/ 327025 h 866775"/>
                <a:gd name="connsiteX142" fmla="*/ 1330325 w 1682570"/>
                <a:gd name="connsiteY142" fmla="*/ 342900 h 866775"/>
                <a:gd name="connsiteX143" fmla="*/ 1320800 w 1682570"/>
                <a:gd name="connsiteY143" fmla="*/ 352425 h 866775"/>
                <a:gd name="connsiteX144" fmla="*/ 1295400 w 1682570"/>
                <a:gd name="connsiteY144" fmla="*/ 381000 h 866775"/>
                <a:gd name="connsiteX145" fmla="*/ 1266825 w 1682570"/>
                <a:gd name="connsiteY145" fmla="*/ 403225 h 866775"/>
                <a:gd name="connsiteX146" fmla="*/ 1247775 w 1682570"/>
                <a:gd name="connsiteY146" fmla="*/ 415925 h 866775"/>
                <a:gd name="connsiteX147" fmla="*/ 1238250 w 1682570"/>
                <a:gd name="connsiteY147" fmla="*/ 425450 h 866775"/>
                <a:gd name="connsiteX148" fmla="*/ 1216025 w 1682570"/>
                <a:gd name="connsiteY148" fmla="*/ 438150 h 866775"/>
                <a:gd name="connsiteX149" fmla="*/ 1190625 w 1682570"/>
                <a:gd name="connsiteY149" fmla="*/ 454025 h 866775"/>
                <a:gd name="connsiteX150" fmla="*/ 1155700 w 1682570"/>
                <a:gd name="connsiteY150" fmla="*/ 466725 h 866775"/>
                <a:gd name="connsiteX151" fmla="*/ 1136650 w 1682570"/>
                <a:gd name="connsiteY151" fmla="*/ 473075 h 866775"/>
                <a:gd name="connsiteX152" fmla="*/ 1092200 w 1682570"/>
                <a:gd name="connsiteY152" fmla="*/ 485775 h 866775"/>
                <a:gd name="connsiteX153" fmla="*/ 1076325 w 1682570"/>
                <a:gd name="connsiteY153" fmla="*/ 488950 h 866775"/>
                <a:gd name="connsiteX154" fmla="*/ 1066800 w 1682570"/>
                <a:gd name="connsiteY154" fmla="*/ 492125 h 866775"/>
                <a:gd name="connsiteX155" fmla="*/ 1031875 w 1682570"/>
                <a:gd name="connsiteY155" fmla="*/ 498475 h 866775"/>
                <a:gd name="connsiteX156" fmla="*/ 952500 w 1682570"/>
                <a:gd name="connsiteY156" fmla="*/ 508000 h 866775"/>
                <a:gd name="connsiteX157" fmla="*/ 879475 w 1682570"/>
                <a:gd name="connsiteY157" fmla="*/ 504825 h 866775"/>
                <a:gd name="connsiteX158" fmla="*/ 777875 w 1682570"/>
                <a:gd name="connsiteY158" fmla="*/ 498475 h 866775"/>
                <a:gd name="connsiteX159" fmla="*/ 730250 w 1682570"/>
                <a:gd name="connsiteY159" fmla="*/ 492125 h 866775"/>
                <a:gd name="connsiteX160" fmla="*/ 708025 w 1682570"/>
                <a:gd name="connsiteY160" fmla="*/ 488950 h 866775"/>
                <a:gd name="connsiteX161" fmla="*/ 688975 w 1682570"/>
                <a:gd name="connsiteY161" fmla="*/ 485775 h 866775"/>
                <a:gd name="connsiteX162" fmla="*/ 660400 w 1682570"/>
                <a:gd name="connsiteY162" fmla="*/ 482600 h 866775"/>
                <a:gd name="connsiteX163" fmla="*/ 622300 w 1682570"/>
                <a:gd name="connsiteY163" fmla="*/ 476250 h 866775"/>
                <a:gd name="connsiteX164" fmla="*/ 612775 w 1682570"/>
                <a:gd name="connsiteY164" fmla="*/ 473075 h 866775"/>
                <a:gd name="connsiteX165" fmla="*/ 574675 w 1682570"/>
                <a:gd name="connsiteY165" fmla="*/ 466725 h 866775"/>
                <a:gd name="connsiteX166" fmla="*/ 565150 w 1682570"/>
                <a:gd name="connsiteY166" fmla="*/ 463550 h 866775"/>
                <a:gd name="connsiteX167" fmla="*/ 555625 w 1682570"/>
                <a:gd name="connsiteY167" fmla="*/ 457200 h 866775"/>
                <a:gd name="connsiteX168" fmla="*/ 542925 w 1682570"/>
                <a:gd name="connsiteY168" fmla="*/ 450850 h 866775"/>
                <a:gd name="connsiteX169" fmla="*/ 530225 w 1682570"/>
                <a:gd name="connsiteY169" fmla="*/ 444881 h 866775"/>
                <a:gd name="connsiteX170" fmla="*/ 520700 w 1682570"/>
                <a:gd name="connsiteY170" fmla="*/ 438150 h 866775"/>
                <a:gd name="connsiteX171" fmla="*/ 500888 w 1682570"/>
                <a:gd name="connsiteY171" fmla="*/ 428244 h 866775"/>
                <a:gd name="connsiteX172" fmla="*/ 488950 w 1682570"/>
                <a:gd name="connsiteY172" fmla="*/ 415925 h 866775"/>
                <a:gd name="connsiteX173" fmla="*/ 479425 w 1682570"/>
                <a:gd name="connsiteY173" fmla="*/ 409575 h 866775"/>
                <a:gd name="connsiteX174" fmla="*/ 469900 w 1682570"/>
                <a:gd name="connsiteY174" fmla="*/ 400050 h 866775"/>
                <a:gd name="connsiteX175" fmla="*/ 434975 w 1682570"/>
                <a:gd name="connsiteY175" fmla="*/ 368300 h 866775"/>
                <a:gd name="connsiteX176" fmla="*/ 412750 w 1682570"/>
                <a:gd name="connsiteY176" fmla="*/ 349250 h 866775"/>
                <a:gd name="connsiteX177" fmla="*/ 390525 w 1682570"/>
                <a:gd name="connsiteY177" fmla="*/ 327025 h 866775"/>
                <a:gd name="connsiteX178" fmla="*/ 381000 w 1682570"/>
                <a:gd name="connsiteY178" fmla="*/ 317500 h 866775"/>
                <a:gd name="connsiteX179" fmla="*/ 371475 w 1682570"/>
                <a:gd name="connsiteY179" fmla="*/ 304800 h 866775"/>
                <a:gd name="connsiteX180" fmla="*/ 349250 w 1682570"/>
                <a:gd name="connsiteY180" fmla="*/ 282575 h 866775"/>
                <a:gd name="connsiteX181" fmla="*/ 336550 w 1682570"/>
                <a:gd name="connsiteY181" fmla="*/ 266700 h 866775"/>
                <a:gd name="connsiteX182" fmla="*/ 323850 w 1682570"/>
                <a:gd name="connsiteY182" fmla="*/ 254000 h 866775"/>
                <a:gd name="connsiteX183" fmla="*/ 314325 w 1682570"/>
                <a:gd name="connsiteY183" fmla="*/ 241300 h 866775"/>
                <a:gd name="connsiteX184" fmla="*/ 301625 w 1682570"/>
                <a:gd name="connsiteY184" fmla="*/ 231775 h 866775"/>
                <a:gd name="connsiteX185" fmla="*/ 292100 w 1682570"/>
                <a:gd name="connsiteY185" fmla="*/ 219075 h 866775"/>
                <a:gd name="connsiteX186" fmla="*/ 273050 w 1682570"/>
                <a:gd name="connsiteY186" fmla="*/ 200025 h 866775"/>
                <a:gd name="connsiteX187" fmla="*/ 260350 w 1682570"/>
                <a:gd name="connsiteY187" fmla="*/ 190500 h 866775"/>
                <a:gd name="connsiteX188" fmla="*/ 247650 w 1682570"/>
                <a:gd name="connsiteY188" fmla="*/ 171450 h 866775"/>
                <a:gd name="connsiteX189" fmla="*/ 233553 w 1682570"/>
                <a:gd name="connsiteY189" fmla="*/ 154941 h 866775"/>
                <a:gd name="connsiteX190" fmla="*/ 218694 w 1682570"/>
                <a:gd name="connsiteY190" fmla="*/ 140081 h 866775"/>
                <a:gd name="connsiteX191" fmla="*/ 211329 w 1682570"/>
                <a:gd name="connsiteY191" fmla="*/ 133478 h 866775"/>
                <a:gd name="connsiteX192" fmla="*/ 192913 w 1682570"/>
                <a:gd name="connsiteY192" fmla="*/ 114681 h 866775"/>
                <a:gd name="connsiteX193" fmla="*/ 185166 w 1682570"/>
                <a:gd name="connsiteY193" fmla="*/ 106934 h 866775"/>
                <a:gd name="connsiteX194" fmla="*/ 171703 w 1682570"/>
                <a:gd name="connsiteY194" fmla="*/ 95631 h 866775"/>
                <a:gd name="connsiteX195" fmla="*/ 159003 w 1682570"/>
                <a:gd name="connsiteY195" fmla="*/ 82169 h 866775"/>
                <a:gd name="connsiteX196" fmla="*/ 142875 w 1682570"/>
                <a:gd name="connsiteY196" fmla="*/ 66675 h 866775"/>
                <a:gd name="connsiteX197" fmla="*/ 133350 w 1682570"/>
                <a:gd name="connsiteY197" fmla="*/ 60325 h 866775"/>
                <a:gd name="connsiteX198" fmla="*/ 111125 w 1682570"/>
                <a:gd name="connsiteY198" fmla="*/ 31750 h 866775"/>
                <a:gd name="connsiteX199" fmla="*/ 107950 w 1682570"/>
                <a:gd name="connsiteY199" fmla="*/ 22225 h 866775"/>
                <a:gd name="connsiteX200" fmla="*/ 98425 w 1682570"/>
                <a:gd name="connsiteY200" fmla="*/ 12700 h 866775"/>
                <a:gd name="connsiteX201" fmla="*/ 79375 w 1682570"/>
                <a:gd name="connsiteY201" fmla="*/ 0 h 866775"/>
                <a:gd name="connsiteX202" fmla="*/ 69850 w 1682570"/>
                <a:gd name="connsiteY202" fmla="*/ 3175 h 866775"/>
                <a:gd name="connsiteX203" fmla="*/ 0 w 1682570"/>
                <a:gd name="connsiteY203" fmla="*/ 9525 h 866775"/>
                <a:gd name="connsiteX0" fmla="*/ 0 w 1682570"/>
                <a:gd name="connsiteY0" fmla="*/ 9525 h 866775"/>
                <a:gd name="connsiteX1" fmla="*/ 0 w 1682570"/>
                <a:gd name="connsiteY1" fmla="*/ 9525 h 866775"/>
                <a:gd name="connsiteX2" fmla="*/ 12700 w 1682570"/>
                <a:gd name="connsiteY2" fmla="*/ 47625 h 866775"/>
                <a:gd name="connsiteX3" fmla="*/ 19050 w 1682570"/>
                <a:gd name="connsiteY3" fmla="*/ 57150 h 866775"/>
                <a:gd name="connsiteX4" fmla="*/ 28575 w 1682570"/>
                <a:gd name="connsiteY4" fmla="*/ 85725 h 866775"/>
                <a:gd name="connsiteX5" fmla="*/ 31750 w 1682570"/>
                <a:gd name="connsiteY5" fmla="*/ 95250 h 866775"/>
                <a:gd name="connsiteX6" fmla="*/ 41275 w 1682570"/>
                <a:gd name="connsiteY6" fmla="*/ 114300 h 866775"/>
                <a:gd name="connsiteX7" fmla="*/ 47625 w 1682570"/>
                <a:gd name="connsiteY7" fmla="*/ 123825 h 866775"/>
                <a:gd name="connsiteX8" fmla="*/ 53975 w 1682570"/>
                <a:gd name="connsiteY8" fmla="*/ 142875 h 866775"/>
                <a:gd name="connsiteX9" fmla="*/ 60325 w 1682570"/>
                <a:gd name="connsiteY9" fmla="*/ 152400 h 866775"/>
                <a:gd name="connsiteX10" fmla="*/ 66675 w 1682570"/>
                <a:gd name="connsiteY10" fmla="*/ 171450 h 866775"/>
                <a:gd name="connsiteX11" fmla="*/ 73025 w 1682570"/>
                <a:gd name="connsiteY11" fmla="*/ 190500 h 866775"/>
                <a:gd name="connsiteX12" fmla="*/ 79757 w 1682570"/>
                <a:gd name="connsiteY12" fmla="*/ 203581 h 866775"/>
                <a:gd name="connsiteX13" fmla="*/ 90044 w 1682570"/>
                <a:gd name="connsiteY13" fmla="*/ 214884 h 866775"/>
                <a:gd name="connsiteX14" fmla="*/ 96393 w 1682570"/>
                <a:gd name="connsiteY14" fmla="*/ 227966 h 866775"/>
                <a:gd name="connsiteX15" fmla="*/ 106681 w 1682570"/>
                <a:gd name="connsiteY15" fmla="*/ 241047 h 866775"/>
                <a:gd name="connsiteX16" fmla="*/ 116459 w 1682570"/>
                <a:gd name="connsiteY16" fmla="*/ 248665 h 866775"/>
                <a:gd name="connsiteX17" fmla="*/ 124587 w 1682570"/>
                <a:gd name="connsiteY17" fmla="*/ 261747 h 866775"/>
                <a:gd name="connsiteX18" fmla="*/ 136525 w 1682570"/>
                <a:gd name="connsiteY18" fmla="*/ 276225 h 866775"/>
                <a:gd name="connsiteX19" fmla="*/ 149225 w 1682570"/>
                <a:gd name="connsiteY19" fmla="*/ 295275 h 866775"/>
                <a:gd name="connsiteX20" fmla="*/ 158750 w 1682570"/>
                <a:gd name="connsiteY20" fmla="*/ 304800 h 866775"/>
                <a:gd name="connsiteX21" fmla="*/ 177800 w 1682570"/>
                <a:gd name="connsiteY21" fmla="*/ 333375 h 866775"/>
                <a:gd name="connsiteX22" fmla="*/ 184150 w 1682570"/>
                <a:gd name="connsiteY22" fmla="*/ 342900 h 866775"/>
                <a:gd name="connsiteX23" fmla="*/ 190500 w 1682570"/>
                <a:gd name="connsiteY23" fmla="*/ 352425 h 866775"/>
                <a:gd name="connsiteX24" fmla="*/ 200025 w 1682570"/>
                <a:gd name="connsiteY24" fmla="*/ 371475 h 866775"/>
                <a:gd name="connsiteX25" fmla="*/ 203200 w 1682570"/>
                <a:gd name="connsiteY25" fmla="*/ 381000 h 866775"/>
                <a:gd name="connsiteX26" fmla="*/ 212725 w 1682570"/>
                <a:gd name="connsiteY26" fmla="*/ 390525 h 866775"/>
                <a:gd name="connsiteX27" fmla="*/ 225425 w 1682570"/>
                <a:gd name="connsiteY27" fmla="*/ 409575 h 866775"/>
                <a:gd name="connsiteX28" fmla="*/ 231775 w 1682570"/>
                <a:gd name="connsiteY28" fmla="*/ 419100 h 866775"/>
                <a:gd name="connsiteX29" fmla="*/ 234950 w 1682570"/>
                <a:gd name="connsiteY29" fmla="*/ 428625 h 866775"/>
                <a:gd name="connsiteX30" fmla="*/ 257175 w 1682570"/>
                <a:gd name="connsiteY30" fmla="*/ 447675 h 866775"/>
                <a:gd name="connsiteX31" fmla="*/ 282575 w 1682570"/>
                <a:gd name="connsiteY31" fmla="*/ 469900 h 866775"/>
                <a:gd name="connsiteX32" fmla="*/ 288925 w 1682570"/>
                <a:gd name="connsiteY32" fmla="*/ 479425 h 866775"/>
                <a:gd name="connsiteX33" fmla="*/ 307975 w 1682570"/>
                <a:gd name="connsiteY33" fmla="*/ 492125 h 866775"/>
                <a:gd name="connsiteX34" fmla="*/ 323850 w 1682570"/>
                <a:gd name="connsiteY34" fmla="*/ 511175 h 866775"/>
                <a:gd name="connsiteX35" fmla="*/ 336550 w 1682570"/>
                <a:gd name="connsiteY35" fmla="*/ 530225 h 866775"/>
                <a:gd name="connsiteX36" fmla="*/ 342900 w 1682570"/>
                <a:gd name="connsiteY36" fmla="*/ 539750 h 866775"/>
                <a:gd name="connsiteX37" fmla="*/ 352425 w 1682570"/>
                <a:gd name="connsiteY37" fmla="*/ 549275 h 866775"/>
                <a:gd name="connsiteX38" fmla="*/ 365125 w 1682570"/>
                <a:gd name="connsiteY38" fmla="*/ 568325 h 866775"/>
                <a:gd name="connsiteX39" fmla="*/ 371475 w 1682570"/>
                <a:gd name="connsiteY39" fmla="*/ 577850 h 866775"/>
                <a:gd name="connsiteX40" fmla="*/ 381000 w 1682570"/>
                <a:gd name="connsiteY40" fmla="*/ 587375 h 866775"/>
                <a:gd name="connsiteX41" fmla="*/ 393700 w 1682570"/>
                <a:gd name="connsiteY41" fmla="*/ 606425 h 866775"/>
                <a:gd name="connsiteX42" fmla="*/ 415925 w 1682570"/>
                <a:gd name="connsiteY42" fmla="*/ 631825 h 866775"/>
                <a:gd name="connsiteX43" fmla="*/ 434975 w 1682570"/>
                <a:gd name="connsiteY43" fmla="*/ 648716 h 866775"/>
                <a:gd name="connsiteX44" fmla="*/ 455168 w 1682570"/>
                <a:gd name="connsiteY44" fmla="*/ 665353 h 866775"/>
                <a:gd name="connsiteX45" fmla="*/ 473075 w 1682570"/>
                <a:gd name="connsiteY45" fmla="*/ 682625 h 866775"/>
                <a:gd name="connsiteX46" fmla="*/ 482600 w 1682570"/>
                <a:gd name="connsiteY46" fmla="*/ 688975 h 866775"/>
                <a:gd name="connsiteX47" fmla="*/ 504825 w 1682570"/>
                <a:gd name="connsiteY47" fmla="*/ 704850 h 866775"/>
                <a:gd name="connsiteX48" fmla="*/ 517525 w 1682570"/>
                <a:gd name="connsiteY48" fmla="*/ 711200 h 866775"/>
                <a:gd name="connsiteX49" fmla="*/ 546100 w 1682570"/>
                <a:gd name="connsiteY49" fmla="*/ 727075 h 866775"/>
                <a:gd name="connsiteX50" fmla="*/ 565150 w 1682570"/>
                <a:gd name="connsiteY50" fmla="*/ 742950 h 866775"/>
                <a:gd name="connsiteX51" fmla="*/ 584200 w 1682570"/>
                <a:gd name="connsiteY51" fmla="*/ 752475 h 866775"/>
                <a:gd name="connsiteX52" fmla="*/ 603250 w 1682570"/>
                <a:gd name="connsiteY52" fmla="*/ 768350 h 866775"/>
                <a:gd name="connsiteX53" fmla="*/ 612775 w 1682570"/>
                <a:gd name="connsiteY53" fmla="*/ 777875 h 866775"/>
                <a:gd name="connsiteX54" fmla="*/ 631825 w 1682570"/>
                <a:gd name="connsiteY54" fmla="*/ 790575 h 866775"/>
                <a:gd name="connsiteX55" fmla="*/ 641350 w 1682570"/>
                <a:gd name="connsiteY55" fmla="*/ 796925 h 866775"/>
                <a:gd name="connsiteX56" fmla="*/ 650875 w 1682570"/>
                <a:gd name="connsiteY56" fmla="*/ 803275 h 866775"/>
                <a:gd name="connsiteX57" fmla="*/ 663575 w 1682570"/>
                <a:gd name="connsiteY57" fmla="*/ 812800 h 866775"/>
                <a:gd name="connsiteX58" fmla="*/ 676275 w 1682570"/>
                <a:gd name="connsiteY58" fmla="*/ 819150 h 866775"/>
                <a:gd name="connsiteX59" fmla="*/ 685800 w 1682570"/>
                <a:gd name="connsiteY59" fmla="*/ 825500 h 866775"/>
                <a:gd name="connsiteX60" fmla="*/ 698500 w 1682570"/>
                <a:gd name="connsiteY60" fmla="*/ 831850 h 866775"/>
                <a:gd name="connsiteX61" fmla="*/ 733425 w 1682570"/>
                <a:gd name="connsiteY61" fmla="*/ 850900 h 866775"/>
                <a:gd name="connsiteX62" fmla="*/ 746125 w 1682570"/>
                <a:gd name="connsiteY62" fmla="*/ 854075 h 866775"/>
                <a:gd name="connsiteX63" fmla="*/ 755650 w 1682570"/>
                <a:gd name="connsiteY63" fmla="*/ 860425 h 866775"/>
                <a:gd name="connsiteX64" fmla="*/ 784225 w 1682570"/>
                <a:gd name="connsiteY64" fmla="*/ 866775 h 866775"/>
                <a:gd name="connsiteX65" fmla="*/ 955675 w 1682570"/>
                <a:gd name="connsiteY65" fmla="*/ 860425 h 866775"/>
                <a:gd name="connsiteX66" fmla="*/ 987425 w 1682570"/>
                <a:gd name="connsiteY66" fmla="*/ 854075 h 866775"/>
                <a:gd name="connsiteX67" fmla="*/ 1022350 w 1682570"/>
                <a:gd name="connsiteY67" fmla="*/ 847725 h 866775"/>
                <a:gd name="connsiteX68" fmla="*/ 1050925 w 1682570"/>
                <a:gd name="connsiteY68" fmla="*/ 831850 h 866775"/>
                <a:gd name="connsiteX69" fmla="*/ 1060450 w 1682570"/>
                <a:gd name="connsiteY69" fmla="*/ 822325 h 866775"/>
                <a:gd name="connsiteX70" fmla="*/ 1079500 w 1682570"/>
                <a:gd name="connsiteY70" fmla="*/ 812800 h 866775"/>
                <a:gd name="connsiteX71" fmla="*/ 1098550 w 1682570"/>
                <a:gd name="connsiteY71" fmla="*/ 796925 h 866775"/>
                <a:gd name="connsiteX72" fmla="*/ 1117600 w 1682570"/>
                <a:gd name="connsiteY72" fmla="*/ 784225 h 866775"/>
                <a:gd name="connsiteX73" fmla="*/ 1127125 w 1682570"/>
                <a:gd name="connsiteY73" fmla="*/ 777875 h 866775"/>
                <a:gd name="connsiteX74" fmla="*/ 1133475 w 1682570"/>
                <a:gd name="connsiteY74" fmla="*/ 768350 h 866775"/>
                <a:gd name="connsiteX75" fmla="*/ 1162050 w 1682570"/>
                <a:gd name="connsiteY75" fmla="*/ 742950 h 866775"/>
                <a:gd name="connsiteX76" fmla="*/ 1168400 w 1682570"/>
                <a:gd name="connsiteY76" fmla="*/ 733425 h 866775"/>
                <a:gd name="connsiteX77" fmla="*/ 1187450 w 1682570"/>
                <a:gd name="connsiteY77" fmla="*/ 714375 h 866775"/>
                <a:gd name="connsiteX78" fmla="*/ 1193800 w 1682570"/>
                <a:gd name="connsiteY78" fmla="*/ 704850 h 866775"/>
                <a:gd name="connsiteX79" fmla="*/ 1212850 w 1682570"/>
                <a:gd name="connsiteY79" fmla="*/ 682625 h 866775"/>
                <a:gd name="connsiteX80" fmla="*/ 1231900 w 1682570"/>
                <a:gd name="connsiteY80" fmla="*/ 654050 h 866775"/>
                <a:gd name="connsiteX81" fmla="*/ 1263650 w 1682570"/>
                <a:gd name="connsiteY81" fmla="*/ 606425 h 866775"/>
                <a:gd name="connsiteX82" fmla="*/ 1276350 w 1682570"/>
                <a:gd name="connsiteY82" fmla="*/ 587375 h 866775"/>
                <a:gd name="connsiteX83" fmla="*/ 1282700 w 1682570"/>
                <a:gd name="connsiteY83" fmla="*/ 577850 h 866775"/>
                <a:gd name="connsiteX84" fmla="*/ 1292225 w 1682570"/>
                <a:gd name="connsiteY84" fmla="*/ 568325 h 866775"/>
                <a:gd name="connsiteX85" fmla="*/ 1304925 w 1682570"/>
                <a:gd name="connsiteY85" fmla="*/ 549275 h 866775"/>
                <a:gd name="connsiteX86" fmla="*/ 1311275 w 1682570"/>
                <a:gd name="connsiteY86" fmla="*/ 539750 h 866775"/>
                <a:gd name="connsiteX87" fmla="*/ 1320800 w 1682570"/>
                <a:gd name="connsiteY87" fmla="*/ 530225 h 866775"/>
                <a:gd name="connsiteX88" fmla="*/ 1333500 w 1682570"/>
                <a:gd name="connsiteY88" fmla="*/ 511175 h 866775"/>
                <a:gd name="connsiteX89" fmla="*/ 1346200 w 1682570"/>
                <a:gd name="connsiteY89" fmla="*/ 492125 h 866775"/>
                <a:gd name="connsiteX90" fmla="*/ 1352550 w 1682570"/>
                <a:gd name="connsiteY90" fmla="*/ 482600 h 866775"/>
                <a:gd name="connsiteX91" fmla="*/ 1362075 w 1682570"/>
                <a:gd name="connsiteY91" fmla="*/ 473075 h 866775"/>
                <a:gd name="connsiteX92" fmla="*/ 1374775 w 1682570"/>
                <a:gd name="connsiteY92" fmla="*/ 454025 h 866775"/>
                <a:gd name="connsiteX93" fmla="*/ 1381125 w 1682570"/>
                <a:gd name="connsiteY93" fmla="*/ 444500 h 866775"/>
                <a:gd name="connsiteX94" fmla="*/ 1412875 w 1682570"/>
                <a:gd name="connsiteY94" fmla="*/ 396875 h 866775"/>
                <a:gd name="connsiteX95" fmla="*/ 1419225 w 1682570"/>
                <a:gd name="connsiteY95" fmla="*/ 387350 h 866775"/>
                <a:gd name="connsiteX96" fmla="*/ 1425575 w 1682570"/>
                <a:gd name="connsiteY96" fmla="*/ 377825 h 866775"/>
                <a:gd name="connsiteX97" fmla="*/ 1435100 w 1682570"/>
                <a:gd name="connsiteY97" fmla="*/ 368300 h 866775"/>
                <a:gd name="connsiteX98" fmla="*/ 1447800 w 1682570"/>
                <a:gd name="connsiteY98" fmla="*/ 349250 h 866775"/>
                <a:gd name="connsiteX99" fmla="*/ 1454150 w 1682570"/>
                <a:gd name="connsiteY99" fmla="*/ 339725 h 866775"/>
                <a:gd name="connsiteX100" fmla="*/ 1470025 w 1682570"/>
                <a:gd name="connsiteY100" fmla="*/ 320675 h 866775"/>
                <a:gd name="connsiteX101" fmla="*/ 1479550 w 1682570"/>
                <a:gd name="connsiteY101" fmla="*/ 311150 h 866775"/>
                <a:gd name="connsiteX102" fmla="*/ 1485900 w 1682570"/>
                <a:gd name="connsiteY102" fmla="*/ 301625 h 866775"/>
                <a:gd name="connsiteX103" fmla="*/ 1495425 w 1682570"/>
                <a:gd name="connsiteY103" fmla="*/ 292100 h 866775"/>
                <a:gd name="connsiteX104" fmla="*/ 1501775 w 1682570"/>
                <a:gd name="connsiteY104" fmla="*/ 282575 h 866775"/>
                <a:gd name="connsiteX105" fmla="*/ 1511300 w 1682570"/>
                <a:gd name="connsiteY105" fmla="*/ 273050 h 866775"/>
                <a:gd name="connsiteX106" fmla="*/ 1517650 w 1682570"/>
                <a:gd name="connsiteY106" fmla="*/ 263525 h 866775"/>
                <a:gd name="connsiteX107" fmla="*/ 1527175 w 1682570"/>
                <a:gd name="connsiteY107" fmla="*/ 254000 h 866775"/>
                <a:gd name="connsiteX108" fmla="*/ 1539875 w 1682570"/>
                <a:gd name="connsiteY108" fmla="*/ 234950 h 866775"/>
                <a:gd name="connsiteX109" fmla="*/ 1546225 w 1682570"/>
                <a:gd name="connsiteY109" fmla="*/ 225425 h 866775"/>
                <a:gd name="connsiteX110" fmla="*/ 1552575 w 1682570"/>
                <a:gd name="connsiteY110" fmla="*/ 215900 h 866775"/>
                <a:gd name="connsiteX111" fmla="*/ 1574800 w 1682570"/>
                <a:gd name="connsiteY111" fmla="*/ 187325 h 866775"/>
                <a:gd name="connsiteX112" fmla="*/ 1606550 w 1682570"/>
                <a:gd name="connsiteY112" fmla="*/ 139700 h 866775"/>
                <a:gd name="connsiteX113" fmla="*/ 1612900 w 1682570"/>
                <a:gd name="connsiteY113" fmla="*/ 130175 h 866775"/>
                <a:gd name="connsiteX114" fmla="*/ 1619250 w 1682570"/>
                <a:gd name="connsiteY114" fmla="*/ 120650 h 866775"/>
                <a:gd name="connsiteX115" fmla="*/ 1628775 w 1682570"/>
                <a:gd name="connsiteY115" fmla="*/ 101600 h 866775"/>
                <a:gd name="connsiteX116" fmla="*/ 1631950 w 1682570"/>
                <a:gd name="connsiteY116" fmla="*/ 92075 h 866775"/>
                <a:gd name="connsiteX117" fmla="*/ 1644650 w 1682570"/>
                <a:gd name="connsiteY117" fmla="*/ 73025 h 866775"/>
                <a:gd name="connsiteX118" fmla="*/ 1651000 w 1682570"/>
                <a:gd name="connsiteY118" fmla="*/ 53975 h 866775"/>
                <a:gd name="connsiteX119" fmla="*/ 1663700 w 1682570"/>
                <a:gd name="connsiteY119" fmla="*/ 34925 h 866775"/>
                <a:gd name="connsiteX120" fmla="*/ 1666875 w 1682570"/>
                <a:gd name="connsiteY120" fmla="*/ 25400 h 866775"/>
                <a:gd name="connsiteX121" fmla="*/ 1679575 w 1682570"/>
                <a:gd name="connsiteY121" fmla="*/ 6350 h 866775"/>
                <a:gd name="connsiteX122" fmla="*/ 1605026 w 1682570"/>
                <a:gd name="connsiteY122" fmla="*/ 5969 h 866775"/>
                <a:gd name="connsiteX123" fmla="*/ 1599057 w 1682570"/>
                <a:gd name="connsiteY123" fmla="*/ 11938 h 866775"/>
                <a:gd name="connsiteX124" fmla="*/ 1594485 w 1682570"/>
                <a:gd name="connsiteY124" fmla="*/ 19684 h 866775"/>
                <a:gd name="connsiteX125" fmla="*/ 1592072 w 1682570"/>
                <a:gd name="connsiteY125" fmla="*/ 24256 h 866775"/>
                <a:gd name="connsiteX126" fmla="*/ 1583309 w 1682570"/>
                <a:gd name="connsiteY126" fmla="*/ 36576 h 866775"/>
                <a:gd name="connsiteX127" fmla="*/ 1569847 w 1682570"/>
                <a:gd name="connsiteY127" fmla="*/ 56769 h 866775"/>
                <a:gd name="connsiteX128" fmla="*/ 1552575 w 1682570"/>
                <a:gd name="connsiteY128" fmla="*/ 79375 h 866775"/>
                <a:gd name="connsiteX129" fmla="*/ 1543050 w 1682570"/>
                <a:gd name="connsiteY129" fmla="*/ 88900 h 866775"/>
                <a:gd name="connsiteX130" fmla="*/ 1533525 w 1682570"/>
                <a:gd name="connsiteY130" fmla="*/ 98425 h 866775"/>
                <a:gd name="connsiteX131" fmla="*/ 1517650 w 1682570"/>
                <a:gd name="connsiteY131" fmla="*/ 114300 h 866775"/>
                <a:gd name="connsiteX132" fmla="*/ 1511300 w 1682570"/>
                <a:gd name="connsiteY132" fmla="*/ 123825 h 866775"/>
                <a:gd name="connsiteX133" fmla="*/ 1479550 w 1682570"/>
                <a:gd name="connsiteY133" fmla="*/ 155575 h 866775"/>
                <a:gd name="connsiteX134" fmla="*/ 1470025 w 1682570"/>
                <a:gd name="connsiteY134" fmla="*/ 165100 h 866775"/>
                <a:gd name="connsiteX135" fmla="*/ 1460500 w 1682570"/>
                <a:gd name="connsiteY135" fmla="*/ 177800 h 866775"/>
                <a:gd name="connsiteX136" fmla="*/ 1428750 w 1682570"/>
                <a:gd name="connsiteY136" fmla="*/ 209550 h 866775"/>
                <a:gd name="connsiteX137" fmla="*/ 1397000 w 1682570"/>
                <a:gd name="connsiteY137" fmla="*/ 247650 h 866775"/>
                <a:gd name="connsiteX138" fmla="*/ 1381125 w 1682570"/>
                <a:gd name="connsiteY138" fmla="*/ 266700 h 866775"/>
                <a:gd name="connsiteX139" fmla="*/ 1368425 w 1682570"/>
                <a:gd name="connsiteY139" fmla="*/ 288925 h 866775"/>
                <a:gd name="connsiteX140" fmla="*/ 1355725 w 1682570"/>
                <a:gd name="connsiteY140" fmla="*/ 307975 h 866775"/>
                <a:gd name="connsiteX141" fmla="*/ 1339850 w 1682570"/>
                <a:gd name="connsiteY141" fmla="*/ 327025 h 866775"/>
                <a:gd name="connsiteX142" fmla="*/ 1330325 w 1682570"/>
                <a:gd name="connsiteY142" fmla="*/ 342900 h 866775"/>
                <a:gd name="connsiteX143" fmla="*/ 1320800 w 1682570"/>
                <a:gd name="connsiteY143" fmla="*/ 352425 h 866775"/>
                <a:gd name="connsiteX144" fmla="*/ 1295400 w 1682570"/>
                <a:gd name="connsiteY144" fmla="*/ 381000 h 866775"/>
                <a:gd name="connsiteX145" fmla="*/ 1266825 w 1682570"/>
                <a:gd name="connsiteY145" fmla="*/ 403225 h 866775"/>
                <a:gd name="connsiteX146" fmla="*/ 1247775 w 1682570"/>
                <a:gd name="connsiteY146" fmla="*/ 415925 h 866775"/>
                <a:gd name="connsiteX147" fmla="*/ 1238250 w 1682570"/>
                <a:gd name="connsiteY147" fmla="*/ 425450 h 866775"/>
                <a:gd name="connsiteX148" fmla="*/ 1216025 w 1682570"/>
                <a:gd name="connsiteY148" fmla="*/ 438150 h 866775"/>
                <a:gd name="connsiteX149" fmla="*/ 1190625 w 1682570"/>
                <a:gd name="connsiteY149" fmla="*/ 454025 h 866775"/>
                <a:gd name="connsiteX150" fmla="*/ 1155700 w 1682570"/>
                <a:gd name="connsiteY150" fmla="*/ 466725 h 866775"/>
                <a:gd name="connsiteX151" fmla="*/ 1136650 w 1682570"/>
                <a:gd name="connsiteY151" fmla="*/ 473075 h 866775"/>
                <a:gd name="connsiteX152" fmla="*/ 1092200 w 1682570"/>
                <a:gd name="connsiteY152" fmla="*/ 485775 h 866775"/>
                <a:gd name="connsiteX153" fmla="*/ 1076325 w 1682570"/>
                <a:gd name="connsiteY153" fmla="*/ 488950 h 866775"/>
                <a:gd name="connsiteX154" fmla="*/ 1066800 w 1682570"/>
                <a:gd name="connsiteY154" fmla="*/ 492125 h 866775"/>
                <a:gd name="connsiteX155" fmla="*/ 1031875 w 1682570"/>
                <a:gd name="connsiteY155" fmla="*/ 498475 h 866775"/>
                <a:gd name="connsiteX156" fmla="*/ 952500 w 1682570"/>
                <a:gd name="connsiteY156" fmla="*/ 508000 h 866775"/>
                <a:gd name="connsiteX157" fmla="*/ 879475 w 1682570"/>
                <a:gd name="connsiteY157" fmla="*/ 504825 h 866775"/>
                <a:gd name="connsiteX158" fmla="*/ 777875 w 1682570"/>
                <a:gd name="connsiteY158" fmla="*/ 498475 h 866775"/>
                <a:gd name="connsiteX159" fmla="*/ 730250 w 1682570"/>
                <a:gd name="connsiteY159" fmla="*/ 492125 h 866775"/>
                <a:gd name="connsiteX160" fmla="*/ 708025 w 1682570"/>
                <a:gd name="connsiteY160" fmla="*/ 488950 h 866775"/>
                <a:gd name="connsiteX161" fmla="*/ 688975 w 1682570"/>
                <a:gd name="connsiteY161" fmla="*/ 485775 h 866775"/>
                <a:gd name="connsiteX162" fmla="*/ 660400 w 1682570"/>
                <a:gd name="connsiteY162" fmla="*/ 482600 h 866775"/>
                <a:gd name="connsiteX163" fmla="*/ 622300 w 1682570"/>
                <a:gd name="connsiteY163" fmla="*/ 476250 h 866775"/>
                <a:gd name="connsiteX164" fmla="*/ 612775 w 1682570"/>
                <a:gd name="connsiteY164" fmla="*/ 473075 h 866775"/>
                <a:gd name="connsiteX165" fmla="*/ 574675 w 1682570"/>
                <a:gd name="connsiteY165" fmla="*/ 466725 h 866775"/>
                <a:gd name="connsiteX166" fmla="*/ 565150 w 1682570"/>
                <a:gd name="connsiteY166" fmla="*/ 463550 h 866775"/>
                <a:gd name="connsiteX167" fmla="*/ 555625 w 1682570"/>
                <a:gd name="connsiteY167" fmla="*/ 457200 h 866775"/>
                <a:gd name="connsiteX168" fmla="*/ 542925 w 1682570"/>
                <a:gd name="connsiteY168" fmla="*/ 450850 h 866775"/>
                <a:gd name="connsiteX169" fmla="*/ 530225 w 1682570"/>
                <a:gd name="connsiteY169" fmla="*/ 444881 h 866775"/>
                <a:gd name="connsiteX170" fmla="*/ 520700 w 1682570"/>
                <a:gd name="connsiteY170" fmla="*/ 438150 h 866775"/>
                <a:gd name="connsiteX171" fmla="*/ 500888 w 1682570"/>
                <a:gd name="connsiteY171" fmla="*/ 428244 h 866775"/>
                <a:gd name="connsiteX172" fmla="*/ 488950 w 1682570"/>
                <a:gd name="connsiteY172" fmla="*/ 415925 h 866775"/>
                <a:gd name="connsiteX173" fmla="*/ 479425 w 1682570"/>
                <a:gd name="connsiteY173" fmla="*/ 409575 h 866775"/>
                <a:gd name="connsiteX174" fmla="*/ 469900 w 1682570"/>
                <a:gd name="connsiteY174" fmla="*/ 400050 h 866775"/>
                <a:gd name="connsiteX175" fmla="*/ 434975 w 1682570"/>
                <a:gd name="connsiteY175" fmla="*/ 368300 h 866775"/>
                <a:gd name="connsiteX176" fmla="*/ 412750 w 1682570"/>
                <a:gd name="connsiteY176" fmla="*/ 349250 h 866775"/>
                <a:gd name="connsiteX177" fmla="*/ 390525 w 1682570"/>
                <a:gd name="connsiteY177" fmla="*/ 327025 h 866775"/>
                <a:gd name="connsiteX178" fmla="*/ 381000 w 1682570"/>
                <a:gd name="connsiteY178" fmla="*/ 317500 h 866775"/>
                <a:gd name="connsiteX179" fmla="*/ 371475 w 1682570"/>
                <a:gd name="connsiteY179" fmla="*/ 304800 h 866775"/>
                <a:gd name="connsiteX180" fmla="*/ 349250 w 1682570"/>
                <a:gd name="connsiteY180" fmla="*/ 282575 h 866775"/>
                <a:gd name="connsiteX181" fmla="*/ 336550 w 1682570"/>
                <a:gd name="connsiteY181" fmla="*/ 266700 h 866775"/>
                <a:gd name="connsiteX182" fmla="*/ 323850 w 1682570"/>
                <a:gd name="connsiteY182" fmla="*/ 254000 h 866775"/>
                <a:gd name="connsiteX183" fmla="*/ 314325 w 1682570"/>
                <a:gd name="connsiteY183" fmla="*/ 241300 h 866775"/>
                <a:gd name="connsiteX184" fmla="*/ 301625 w 1682570"/>
                <a:gd name="connsiteY184" fmla="*/ 231775 h 866775"/>
                <a:gd name="connsiteX185" fmla="*/ 292100 w 1682570"/>
                <a:gd name="connsiteY185" fmla="*/ 219075 h 866775"/>
                <a:gd name="connsiteX186" fmla="*/ 273050 w 1682570"/>
                <a:gd name="connsiteY186" fmla="*/ 200025 h 866775"/>
                <a:gd name="connsiteX187" fmla="*/ 260350 w 1682570"/>
                <a:gd name="connsiteY187" fmla="*/ 190500 h 866775"/>
                <a:gd name="connsiteX188" fmla="*/ 247650 w 1682570"/>
                <a:gd name="connsiteY188" fmla="*/ 171450 h 866775"/>
                <a:gd name="connsiteX189" fmla="*/ 233553 w 1682570"/>
                <a:gd name="connsiteY189" fmla="*/ 154941 h 866775"/>
                <a:gd name="connsiteX190" fmla="*/ 218694 w 1682570"/>
                <a:gd name="connsiteY190" fmla="*/ 140081 h 866775"/>
                <a:gd name="connsiteX191" fmla="*/ 211329 w 1682570"/>
                <a:gd name="connsiteY191" fmla="*/ 133478 h 866775"/>
                <a:gd name="connsiteX192" fmla="*/ 192913 w 1682570"/>
                <a:gd name="connsiteY192" fmla="*/ 114681 h 866775"/>
                <a:gd name="connsiteX193" fmla="*/ 185166 w 1682570"/>
                <a:gd name="connsiteY193" fmla="*/ 106934 h 866775"/>
                <a:gd name="connsiteX194" fmla="*/ 171703 w 1682570"/>
                <a:gd name="connsiteY194" fmla="*/ 95631 h 866775"/>
                <a:gd name="connsiteX195" fmla="*/ 159003 w 1682570"/>
                <a:gd name="connsiteY195" fmla="*/ 82169 h 866775"/>
                <a:gd name="connsiteX196" fmla="*/ 142875 w 1682570"/>
                <a:gd name="connsiteY196" fmla="*/ 66675 h 866775"/>
                <a:gd name="connsiteX197" fmla="*/ 133350 w 1682570"/>
                <a:gd name="connsiteY197" fmla="*/ 60325 h 866775"/>
                <a:gd name="connsiteX198" fmla="*/ 111125 w 1682570"/>
                <a:gd name="connsiteY198" fmla="*/ 31750 h 866775"/>
                <a:gd name="connsiteX199" fmla="*/ 107950 w 1682570"/>
                <a:gd name="connsiteY199" fmla="*/ 22225 h 866775"/>
                <a:gd name="connsiteX200" fmla="*/ 98425 w 1682570"/>
                <a:gd name="connsiteY200" fmla="*/ 12700 h 866775"/>
                <a:gd name="connsiteX201" fmla="*/ 79375 w 1682570"/>
                <a:gd name="connsiteY201" fmla="*/ 0 h 866775"/>
                <a:gd name="connsiteX202" fmla="*/ 69850 w 1682570"/>
                <a:gd name="connsiteY202" fmla="*/ 3175 h 866775"/>
                <a:gd name="connsiteX203" fmla="*/ 0 w 1682570"/>
                <a:gd name="connsiteY203" fmla="*/ 9525 h 866775"/>
                <a:gd name="connsiteX0" fmla="*/ 0 w 1682570"/>
                <a:gd name="connsiteY0" fmla="*/ 9525 h 866775"/>
                <a:gd name="connsiteX1" fmla="*/ 0 w 1682570"/>
                <a:gd name="connsiteY1" fmla="*/ 9525 h 866775"/>
                <a:gd name="connsiteX2" fmla="*/ 12700 w 1682570"/>
                <a:gd name="connsiteY2" fmla="*/ 47625 h 866775"/>
                <a:gd name="connsiteX3" fmla="*/ 19050 w 1682570"/>
                <a:gd name="connsiteY3" fmla="*/ 57150 h 866775"/>
                <a:gd name="connsiteX4" fmla="*/ 28575 w 1682570"/>
                <a:gd name="connsiteY4" fmla="*/ 85725 h 866775"/>
                <a:gd name="connsiteX5" fmla="*/ 31750 w 1682570"/>
                <a:gd name="connsiteY5" fmla="*/ 95250 h 866775"/>
                <a:gd name="connsiteX6" fmla="*/ 41275 w 1682570"/>
                <a:gd name="connsiteY6" fmla="*/ 114300 h 866775"/>
                <a:gd name="connsiteX7" fmla="*/ 47625 w 1682570"/>
                <a:gd name="connsiteY7" fmla="*/ 123825 h 866775"/>
                <a:gd name="connsiteX8" fmla="*/ 53975 w 1682570"/>
                <a:gd name="connsiteY8" fmla="*/ 142875 h 866775"/>
                <a:gd name="connsiteX9" fmla="*/ 60325 w 1682570"/>
                <a:gd name="connsiteY9" fmla="*/ 152400 h 866775"/>
                <a:gd name="connsiteX10" fmla="*/ 66675 w 1682570"/>
                <a:gd name="connsiteY10" fmla="*/ 171450 h 866775"/>
                <a:gd name="connsiteX11" fmla="*/ 73025 w 1682570"/>
                <a:gd name="connsiteY11" fmla="*/ 190500 h 866775"/>
                <a:gd name="connsiteX12" fmla="*/ 79757 w 1682570"/>
                <a:gd name="connsiteY12" fmla="*/ 203581 h 866775"/>
                <a:gd name="connsiteX13" fmla="*/ 90044 w 1682570"/>
                <a:gd name="connsiteY13" fmla="*/ 214884 h 866775"/>
                <a:gd name="connsiteX14" fmla="*/ 96393 w 1682570"/>
                <a:gd name="connsiteY14" fmla="*/ 227966 h 866775"/>
                <a:gd name="connsiteX15" fmla="*/ 106681 w 1682570"/>
                <a:gd name="connsiteY15" fmla="*/ 241047 h 866775"/>
                <a:gd name="connsiteX16" fmla="*/ 116459 w 1682570"/>
                <a:gd name="connsiteY16" fmla="*/ 248665 h 866775"/>
                <a:gd name="connsiteX17" fmla="*/ 124587 w 1682570"/>
                <a:gd name="connsiteY17" fmla="*/ 261747 h 866775"/>
                <a:gd name="connsiteX18" fmla="*/ 136525 w 1682570"/>
                <a:gd name="connsiteY18" fmla="*/ 276225 h 866775"/>
                <a:gd name="connsiteX19" fmla="*/ 149225 w 1682570"/>
                <a:gd name="connsiteY19" fmla="*/ 295275 h 866775"/>
                <a:gd name="connsiteX20" fmla="*/ 158750 w 1682570"/>
                <a:gd name="connsiteY20" fmla="*/ 304800 h 866775"/>
                <a:gd name="connsiteX21" fmla="*/ 177800 w 1682570"/>
                <a:gd name="connsiteY21" fmla="*/ 333375 h 866775"/>
                <a:gd name="connsiteX22" fmla="*/ 184150 w 1682570"/>
                <a:gd name="connsiteY22" fmla="*/ 342900 h 866775"/>
                <a:gd name="connsiteX23" fmla="*/ 190500 w 1682570"/>
                <a:gd name="connsiteY23" fmla="*/ 352425 h 866775"/>
                <a:gd name="connsiteX24" fmla="*/ 200025 w 1682570"/>
                <a:gd name="connsiteY24" fmla="*/ 371475 h 866775"/>
                <a:gd name="connsiteX25" fmla="*/ 203200 w 1682570"/>
                <a:gd name="connsiteY25" fmla="*/ 381000 h 866775"/>
                <a:gd name="connsiteX26" fmla="*/ 212725 w 1682570"/>
                <a:gd name="connsiteY26" fmla="*/ 390525 h 866775"/>
                <a:gd name="connsiteX27" fmla="*/ 225425 w 1682570"/>
                <a:gd name="connsiteY27" fmla="*/ 409575 h 866775"/>
                <a:gd name="connsiteX28" fmla="*/ 231775 w 1682570"/>
                <a:gd name="connsiteY28" fmla="*/ 419100 h 866775"/>
                <a:gd name="connsiteX29" fmla="*/ 234950 w 1682570"/>
                <a:gd name="connsiteY29" fmla="*/ 428625 h 866775"/>
                <a:gd name="connsiteX30" fmla="*/ 257175 w 1682570"/>
                <a:gd name="connsiteY30" fmla="*/ 447675 h 866775"/>
                <a:gd name="connsiteX31" fmla="*/ 282575 w 1682570"/>
                <a:gd name="connsiteY31" fmla="*/ 469900 h 866775"/>
                <a:gd name="connsiteX32" fmla="*/ 288925 w 1682570"/>
                <a:gd name="connsiteY32" fmla="*/ 479425 h 866775"/>
                <a:gd name="connsiteX33" fmla="*/ 307975 w 1682570"/>
                <a:gd name="connsiteY33" fmla="*/ 492125 h 866775"/>
                <a:gd name="connsiteX34" fmla="*/ 323850 w 1682570"/>
                <a:gd name="connsiteY34" fmla="*/ 511175 h 866775"/>
                <a:gd name="connsiteX35" fmla="*/ 336550 w 1682570"/>
                <a:gd name="connsiteY35" fmla="*/ 530225 h 866775"/>
                <a:gd name="connsiteX36" fmla="*/ 342900 w 1682570"/>
                <a:gd name="connsiteY36" fmla="*/ 539750 h 866775"/>
                <a:gd name="connsiteX37" fmla="*/ 352425 w 1682570"/>
                <a:gd name="connsiteY37" fmla="*/ 549275 h 866775"/>
                <a:gd name="connsiteX38" fmla="*/ 365125 w 1682570"/>
                <a:gd name="connsiteY38" fmla="*/ 568325 h 866775"/>
                <a:gd name="connsiteX39" fmla="*/ 371475 w 1682570"/>
                <a:gd name="connsiteY39" fmla="*/ 577850 h 866775"/>
                <a:gd name="connsiteX40" fmla="*/ 381000 w 1682570"/>
                <a:gd name="connsiteY40" fmla="*/ 587375 h 866775"/>
                <a:gd name="connsiteX41" fmla="*/ 393700 w 1682570"/>
                <a:gd name="connsiteY41" fmla="*/ 606425 h 866775"/>
                <a:gd name="connsiteX42" fmla="*/ 415925 w 1682570"/>
                <a:gd name="connsiteY42" fmla="*/ 631825 h 866775"/>
                <a:gd name="connsiteX43" fmla="*/ 434975 w 1682570"/>
                <a:gd name="connsiteY43" fmla="*/ 648716 h 866775"/>
                <a:gd name="connsiteX44" fmla="*/ 455168 w 1682570"/>
                <a:gd name="connsiteY44" fmla="*/ 665353 h 866775"/>
                <a:gd name="connsiteX45" fmla="*/ 473075 w 1682570"/>
                <a:gd name="connsiteY45" fmla="*/ 682625 h 866775"/>
                <a:gd name="connsiteX46" fmla="*/ 482600 w 1682570"/>
                <a:gd name="connsiteY46" fmla="*/ 688975 h 866775"/>
                <a:gd name="connsiteX47" fmla="*/ 504825 w 1682570"/>
                <a:gd name="connsiteY47" fmla="*/ 704850 h 866775"/>
                <a:gd name="connsiteX48" fmla="*/ 517525 w 1682570"/>
                <a:gd name="connsiteY48" fmla="*/ 711200 h 866775"/>
                <a:gd name="connsiteX49" fmla="*/ 546100 w 1682570"/>
                <a:gd name="connsiteY49" fmla="*/ 727075 h 866775"/>
                <a:gd name="connsiteX50" fmla="*/ 565150 w 1682570"/>
                <a:gd name="connsiteY50" fmla="*/ 742950 h 866775"/>
                <a:gd name="connsiteX51" fmla="*/ 584200 w 1682570"/>
                <a:gd name="connsiteY51" fmla="*/ 752475 h 866775"/>
                <a:gd name="connsiteX52" fmla="*/ 603250 w 1682570"/>
                <a:gd name="connsiteY52" fmla="*/ 768350 h 866775"/>
                <a:gd name="connsiteX53" fmla="*/ 612775 w 1682570"/>
                <a:gd name="connsiteY53" fmla="*/ 777875 h 866775"/>
                <a:gd name="connsiteX54" fmla="*/ 631825 w 1682570"/>
                <a:gd name="connsiteY54" fmla="*/ 790575 h 866775"/>
                <a:gd name="connsiteX55" fmla="*/ 641350 w 1682570"/>
                <a:gd name="connsiteY55" fmla="*/ 796925 h 866775"/>
                <a:gd name="connsiteX56" fmla="*/ 650875 w 1682570"/>
                <a:gd name="connsiteY56" fmla="*/ 803275 h 866775"/>
                <a:gd name="connsiteX57" fmla="*/ 663575 w 1682570"/>
                <a:gd name="connsiteY57" fmla="*/ 812800 h 866775"/>
                <a:gd name="connsiteX58" fmla="*/ 676275 w 1682570"/>
                <a:gd name="connsiteY58" fmla="*/ 819150 h 866775"/>
                <a:gd name="connsiteX59" fmla="*/ 685800 w 1682570"/>
                <a:gd name="connsiteY59" fmla="*/ 825500 h 866775"/>
                <a:gd name="connsiteX60" fmla="*/ 698500 w 1682570"/>
                <a:gd name="connsiteY60" fmla="*/ 831850 h 866775"/>
                <a:gd name="connsiteX61" fmla="*/ 733425 w 1682570"/>
                <a:gd name="connsiteY61" fmla="*/ 850900 h 866775"/>
                <a:gd name="connsiteX62" fmla="*/ 746125 w 1682570"/>
                <a:gd name="connsiteY62" fmla="*/ 854075 h 866775"/>
                <a:gd name="connsiteX63" fmla="*/ 755650 w 1682570"/>
                <a:gd name="connsiteY63" fmla="*/ 860425 h 866775"/>
                <a:gd name="connsiteX64" fmla="*/ 784225 w 1682570"/>
                <a:gd name="connsiteY64" fmla="*/ 866775 h 866775"/>
                <a:gd name="connsiteX65" fmla="*/ 955675 w 1682570"/>
                <a:gd name="connsiteY65" fmla="*/ 860425 h 866775"/>
                <a:gd name="connsiteX66" fmla="*/ 987425 w 1682570"/>
                <a:gd name="connsiteY66" fmla="*/ 854075 h 866775"/>
                <a:gd name="connsiteX67" fmla="*/ 1022350 w 1682570"/>
                <a:gd name="connsiteY67" fmla="*/ 847725 h 866775"/>
                <a:gd name="connsiteX68" fmla="*/ 1050925 w 1682570"/>
                <a:gd name="connsiteY68" fmla="*/ 831850 h 866775"/>
                <a:gd name="connsiteX69" fmla="*/ 1060450 w 1682570"/>
                <a:gd name="connsiteY69" fmla="*/ 822325 h 866775"/>
                <a:gd name="connsiteX70" fmla="*/ 1079500 w 1682570"/>
                <a:gd name="connsiteY70" fmla="*/ 812800 h 866775"/>
                <a:gd name="connsiteX71" fmla="*/ 1098550 w 1682570"/>
                <a:gd name="connsiteY71" fmla="*/ 796925 h 866775"/>
                <a:gd name="connsiteX72" fmla="*/ 1117600 w 1682570"/>
                <a:gd name="connsiteY72" fmla="*/ 784225 h 866775"/>
                <a:gd name="connsiteX73" fmla="*/ 1127125 w 1682570"/>
                <a:gd name="connsiteY73" fmla="*/ 777875 h 866775"/>
                <a:gd name="connsiteX74" fmla="*/ 1133475 w 1682570"/>
                <a:gd name="connsiteY74" fmla="*/ 768350 h 866775"/>
                <a:gd name="connsiteX75" fmla="*/ 1162050 w 1682570"/>
                <a:gd name="connsiteY75" fmla="*/ 742950 h 866775"/>
                <a:gd name="connsiteX76" fmla="*/ 1168400 w 1682570"/>
                <a:gd name="connsiteY76" fmla="*/ 733425 h 866775"/>
                <a:gd name="connsiteX77" fmla="*/ 1187450 w 1682570"/>
                <a:gd name="connsiteY77" fmla="*/ 714375 h 866775"/>
                <a:gd name="connsiteX78" fmla="*/ 1193800 w 1682570"/>
                <a:gd name="connsiteY78" fmla="*/ 704850 h 866775"/>
                <a:gd name="connsiteX79" fmla="*/ 1212850 w 1682570"/>
                <a:gd name="connsiteY79" fmla="*/ 682625 h 866775"/>
                <a:gd name="connsiteX80" fmla="*/ 1231900 w 1682570"/>
                <a:gd name="connsiteY80" fmla="*/ 654050 h 866775"/>
                <a:gd name="connsiteX81" fmla="*/ 1263650 w 1682570"/>
                <a:gd name="connsiteY81" fmla="*/ 606425 h 866775"/>
                <a:gd name="connsiteX82" fmla="*/ 1276350 w 1682570"/>
                <a:gd name="connsiteY82" fmla="*/ 587375 h 866775"/>
                <a:gd name="connsiteX83" fmla="*/ 1282700 w 1682570"/>
                <a:gd name="connsiteY83" fmla="*/ 577850 h 866775"/>
                <a:gd name="connsiteX84" fmla="*/ 1292225 w 1682570"/>
                <a:gd name="connsiteY84" fmla="*/ 568325 h 866775"/>
                <a:gd name="connsiteX85" fmla="*/ 1304925 w 1682570"/>
                <a:gd name="connsiteY85" fmla="*/ 549275 h 866775"/>
                <a:gd name="connsiteX86" fmla="*/ 1311275 w 1682570"/>
                <a:gd name="connsiteY86" fmla="*/ 539750 h 866775"/>
                <a:gd name="connsiteX87" fmla="*/ 1320800 w 1682570"/>
                <a:gd name="connsiteY87" fmla="*/ 530225 h 866775"/>
                <a:gd name="connsiteX88" fmla="*/ 1333500 w 1682570"/>
                <a:gd name="connsiteY88" fmla="*/ 511175 h 866775"/>
                <a:gd name="connsiteX89" fmla="*/ 1346200 w 1682570"/>
                <a:gd name="connsiteY89" fmla="*/ 492125 h 866775"/>
                <a:gd name="connsiteX90" fmla="*/ 1352550 w 1682570"/>
                <a:gd name="connsiteY90" fmla="*/ 482600 h 866775"/>
                <a:gd name="connsiteX91" fmla="*/ 1362075 w 1682570"/>
                <a:gd name="connsiteY91" fmla="*/ 473075 h 866775"/>
                <a:gd name="connsiteX92" fmla="*/ 1374775 w 1682570"/>
                <a:gd name="connsiteY92" fmla="*/ 454025 h 866775"/>
                <a:gd name="connsiteX93" fmla="*/ 1381125 w 1682570"/>
                <a:gd name="connsiteY93" fmla="*/ 444500 h 866775"/>
                <a:gd name="connsiteX94" fmla="*/ 1412875 w 1682570"/>
                <a:gd name="connsiteY94" fmla="*/ 396875 h 866775"/>
                <a:gd name="connsiteX95" fmla="*/ 1419225 w 1682570"/>
                <a:gd name="connsiteY95" fmla="*/ 387350 h 866775"/>
                <a:gd name="connsiteX96" fmla="*/ 1425575 w 1682570"/>
                <a:gd name="connsiteY96" fmla="*/ 377825 h 866775"/>
                <a:gd name="connsiteX97" fmla="*/ 1435100 w 1682570"/>
                <a:gd name="connsiteY97" fmla="*/ 368300 h 866775"/>
                <a:gd name="connsiteX98" fmla="*/ 1447800 w 1682570"/>
                <a:gd name="connsiteY98" fmla="*/ 349250 h 866775"/>
                <a:gd name="connsiteX99" fmla="*/ 1454150 w 1682570"/>
                <a:gd name="connsiteY99" fmla="*/ 339725 h 866775"/>
                <a:gd name="connsiteX100" fmla="*/ 1470025 w 1682570"/>
                <a:gd name="connsiteY100" fmla="*/ 320675 h 866775"/>
                <a:gd name="connsiteX101" fmla="*/ 1479550 w 1682570"/>
                <a:gd name="connsiteY101" fmla="*/ 311150 h 866775"/>
                <a:gd name="connsiteX102" fmla="*/ 1485900 w 1682570"/>
                <a:gd name="connsiteY102" fmla="*/ 301625 h 866775"/>
                <a:gd name="connsiteX103" fmla="*/ 1495425 w 1682570"/>
                <a:gd name="connsiteY103" fmla="*/ 292100 h 866775"/>
                <a:gd name="connsiteX104" fmla="*/ 1501775 w 1682570"/>
                <a:gd name="connsiteY104" fmla="*/ 282575 h 866775"/>
                <a:gd name="connsiteX105" fmla="*/ 1511300 w 1682570"/>
                <a:gd name="connsiteY105" fmla="*/ 273050 h 866775"/>
                <a:gd name="connsiteX106" fmla="*/ 1517650 w 1682570"/>
                <a:gd name="connsiteY106" fmla="*/ 263525 h 866775"/>
                <a:gd name="connsiteX107" fmla="*/ 1527175 w 1682570"/>
                <a:gd name="connsiteY107" fmla="*/ 254000 h 866775"/>
                <a:gd name="connsiteX108" fmla="*/ 1539875 w 1682570"/>
                <a:gd name="connsiteY108" fmla="*/ 234950 h 866775"/>
                <a:gd name="connsiteX109" fmla="*/ 1546225 w 1682570"/>
                <a:gd name="connsiteY109" fmla="*/ 225425 h 866775"/>
                <a:gd name="connsiteX110" fmla="*/ 1552575 w 1682570"/>
                <a:gd name="connsiteY110" fmla="*/ 215900 h 866775"/>
                <a:gd name="connsiteX111" fmla="*/ 1574800 w 1682570"/>
                <a:gd name="connsiteY111" fmla="*/ 187325 h 866775"/>
                <a:gd name="connsiteX112" fmla="*/ 1606550 w 1682570"/>
                <a:gd name="connsiteY112" fmla="*/ 139700 h 866775"/>
                <a:gd name="connsiteX113" fmla="*/ 1612900 w 1682570"/>
                <a:gd name="connsiteY113" fmla="*/ 130175 h 866775"/>
                <a:gd name="connsiteX114" fmla="*/ 1619250 w 1682570"/>
                <a:gd name="connsiteY114" fmla="*/ 120650 h 866775"/>
                <a:gd name="connsiteX115" fmla="*/ 1628775 w 1682570"/>
                <a:gd name="connsiteY115" fmla="*/ 101600 h 866775"/>
                <a:gd name="connsiteX116" fmla="*/ 1631950 w 1682570"/>
                <a:gd name="connsiteY116" fmla="*/ 92075 h 866775"/>
                <a:gd name="connsiteX117" fmla="*/ 1644650 w 1682570"/>
                <a:gd name="connsiteY117" fmla="*/ 73025 h 866775"/>
                <a:gd name="connsiteX118" fmla="*/ 1651000 w 1682570"/>
                <a:gd name="connsiteY118" fmla="*/ 53975 h 866775"/>
                <a:gd name="connsiteX119" fmla="*/ 1663700 w 1682570"/>
                <a:gd name="connsiteY119" fmla="*/ 34925 h 866775"/>
                <a:gd name="connsiteX120" fmla="*/ 1666875 w 1682570"/>
                <a:gd name="connsiteY120" fmla="*/ 25400 h 866775"/>
                <a:gd name="connsiteX121" fmla="*/ 1679575 w 1682570"/>
                <a:gd name="connsiteY121" fmla="*/ 6350 h 866775"/>
                <a:gd name="connsiteX122" fmla="*/ 1605026 w 1682570"/>
                <a:gd name="connsiteY122" fmla="*/ 5969 h 866775"/>
                <a:gd name="connsiteX123" fmla="*/ 1599057 w 1682570"/>
                <a:gd name="connsiteY123" fmla="*/ 11938 h 866775"/>
                <a:gd name="connsiteX124" fmla="*/ 1594485 w 1682570"/>
                <a:gd name="connsiteY124" fmla="*/ 19684 h 866775"/>
                <a:gd name="connsiteX125" fmla="*/ 1592072 w 1682570"/>
                <a:gd name="connsiteY125" fmla="*/ 24256 h 866775"/>
                <a:gd name="connsiteX126" fmla="*/ 1583309 w 1682570"/>
                <a:gd name="connsiteY126" fmla="*/ 36576 h 866775"/>
                <a:gd name="connsiteX127" fmla="*/ 1569847 w 1682570"/>
                <a:gd name="connsiteY127" fmla="*/ 56769 h 866775"/>
                <a:gd name="connsiteX128" fmla="*/ 1552575 w 1682570"/>
                <a:gd name="connsiteY128" fmla="*/ 79375 h 866775"/>
                <a:gd name="connsiteX129" fmla="*/ 1543050 w 1682570"/>
                <a:gd name="connsiteY129" fmla="*/ 88900 h 866775"/>
                <a:gd name="connsiteX130" fmla="*/ 1533525 w 1682570"/>
                <a:gd name="connsiteY130" fmla="*/ 98425 h 866775"/>
                <a:gd name="connsiteX131" fmla="*/ 1517650 w 1682570"/>
                <a:gd name="connsiteY131" fmla="*/ 114300 h 866775"/>
                <a:gd name="connsiteX132" fmla="*/ 1511300 w 1682570"/>
                <a:gd name="connsiteY132" fmla="*/ 123825 h 866775"/>
                <a:gd name="connsiteX133" fmla="*/ 1479550 w 1682570"/>
                <a:gd name="connsiteY133" fmla="*/ 155575 h 866775"/>
                <a:gd name="connsiteX134" fmla="*/ 1470025 w 1682570"/>
                <a:gd name="connsiteY134" fmla="*/ 165100 h 866775"/>
                <a:gd name="connsiteX135" fmla="*/ 1460500 w 1682570"/>
                <a:gd name="connsiteY135" fmla="*/ 177800 h 866775"/>
                <a:gd name="connsiteX136" fmla="*/ 1428750 w 1682570"/>
                <a:gd name="connsiteY136" fmla="*/ 209550 h 866775"/>
                <a:gd name="connsiteX137" fmla="*/ 1409446 w 1682570"/>
                <a:gd name="connsiteY137" fmla="*/ 236982 h 866775"/>
                <a:gd name="connsiteX138" fmla="*/ 1381125 w 1682570"/>
                <a:gd name="connsiteY138" fmla="*/ 266700 h 866775"/>
                <a:gd name="connsiteX139" fmla="*/ 1368425 w 1682570"/>
                <a:gd name="connsiteY139" fmla="*/ 288925 h 866775"/>
                <a:gd name="connsiteX140" fmla="*/ 1355725 w 1682570"/>
                <a:gd name="connsiteY140" fmla="*/ 307975 h 866775"/>
                <a:gd name="connsiteX141" fmla="*/ 1339850 w 1682570"/>
                <a:gd name="connsiteY141" fmla="*/ 327025 h 866775"/>
                <a:gd name="connsiteX142" fmla="*/ 1330325 w 1682570"/>
                <a:gd name="connsiteY142" fmla="*/ 342900 h 866775"/>
                <a:gd name="connsiteX143" fmla="*/ 1320800 w 1682570"/>
                <a:gd name="connsiteY143" fmla="*/ 352425 h 866775"/>
                <a:gd name="connsiteX144" fmla="*/ 1295400 w 1682570"/>
                <a:gd name="connsiteY144" fmla="*/ 381000 h 866775"/>
                <a:gd name="connsiteX145" fmla="*/ 1266825 w 1682570"/>
                <a:gd name="connsiteY145" fmla="*/ 403225 h 866775"/>
                <a:gd name="connsiteX146" fmla="*/ 1247775 w 1682570"/>
                <a:gd name="connsiteY146" fmla="*/ 415925 h 866775"/>
                <a:gd name="connsiteX147" fmla="*/ 1238250 w 1682570"/>
                <a:gd name="connsiteY147" fmla="*/ 425450 h 866775"/>
                <a:gd name="connsiteX148" fmla="*/ 1216025 w 1682570"/>
                <a:gd name="connsiteY148" fmla="*/ 438150 h 866775"/>
                <a:gd name="connsiteX149" fmla="*/ 1190625 w 1682570"/>
                <a:gd name="connsiteY149" fmla="*/ 454025 h 866775"/>
                <a:gd name="connsiteX150" fmla="*/ 1155700 w 1682570"/>
                <a:gd name="connsiteY150" fmla="*/ 466725 h 866775"/>
                <a:gd name="connsiteX151" fmla="*/ 1136650 w 1682570"/>
                <a:gd name="connsiteY151" fmla="*/ 473075 h 866775"/>
                <a:gd name="connsiteX152" fmla="*/ 1092200 w 1682570"/>
                <a:gd name="connsiteY152" fmla="*/ 485775 h 866775"/>
                <a:gd name="connsiteX153" fmla="*/ 1076325 w 1682570"/>
                <a:gd name="connsiteY153" fmla="*/ 488950 h 866775"/>
                <a:gd name="connsiteX154" fmla="*/ 1066800 w 1682570"/>
                <a:gd name="connsiteY154" fmla="*/ 492125 h 866775"/>
                <a:gd name="connsiteX155" fmla="*/ 1031875 w 1682570"/>
                <a:gd name="connsiteY155" fmla="*/ 498475 h 866775"/>
                <a:gd name="connsiteX156" fmla="*/ 952500 w 1682570"/>
                <a:gd name="connsiteY156" fmla="*/ 508000 h 866775"/>
                <a:gd name="connsiteX157" fmla="*/ 879475 w 1682570"/>
                <a:gd name="connsiteY157" fmla="*/ 504825 h 866775"/>
                <a:gd name="connsiteX158" fmla="*/ 777875 w 1682570"/>
                <a:gd name="connsiteY158" fmla="*/ 498475 h 866775"/>
                <a:gd name="connsiteX159" fmla="*/ 730250 w 1682570"/>
                <a:gd name="connsiteY159" fmla="*/ 492125 h 866775"/>
                <a:gd name="connsiteX160" fmla="*/ 708025 w 1682570"/>
                <a:gd name="connsiteY160" fmla="*/ 488950 h 866775"/>
                <a:gd name="connsiteX161" fmla="*/ 688975 w 1682570"/>
                <a:gd name="connsiteY161" fmla="*/ 485775 h 866775"/>
                <a:gd name="connsiteX162" fmla="*/ 660400 w 1682570"/>
                <a:gd name="connsiteY162" fmla="*/ 482600 h 866775"/>
                <a:gd name="connsiteX163" fmla="*/ 622300 w 1682570"/>
                <a:gd name="connsiteY163" fmla="*/ 476250 h 866775"/>
                <a:gd name="connsiteX164" fmla="*/ 612775 w 1682570"/>
                <a:gd name="connsiteY164" fmla="*/ 473075 h 866775"/>
                <a:gd name="connsiteX165" fmla="*/ 574675 w 1682570"/>
                <a:gd name="connsiteY165" fmla="*/ 466725 h 866775"/>
                <a:gd name="connsiteX166" fmla="*/ 565150 w 1682570"/>
                <a:gd name="connsiteY166" fmla="*/ 463550 h 866775"/>
                <a:gd name="connsiteX167" fmla="*/ 555625 w 1682570"/>
                <a:gd name="connsiteY167" fmla="*/ 457200 h 866775"/>
                <a:gd name="connsiteX168" fmla="*/ 542925 w 1682570"/>
                <a:gd name="connsiteY168" fmla="*/ 450850 h 866775"/>
                <a:gd name="connsiteX169" fmla="*/ 530225 w 1682570"/>
                <a:gd name="connsiteY169" fmla="*/ 444881 h 866775"/>
                <a:gd name="connsiteX170" fmla="*/ 520700 w 1682570"/>
                <a:gd name="connsiteY170" fmla="*/ 438150 h 866775"/>
                <a:gd name="connsiteX171" fmla="*/ 500888 w 1682570"/>
                <a:gd name="connsiteY171" fmla="*/ 428244 h 866775"/>
                <a:gd name="connsiteX172" fmla="*/ 488950 w 1682570"/>
                <a:gd name="connsiteY172" fmla="*/ 415925 h 866775"/>
                <a:gd name="connsiteX173" fmla="*/ 479425 w 1682570"/>
                <a:gd name="connsiteY173" fmla="*/ 409575 h 866775"/>
                <a:gd name="connsiteX174" fmla="*/ 469900 w 1682570"/>
                <a:gd name="connsiteY174" fmla="*/ 400050 h 866775"/>
                <a:gd name="connsiteX175" fmla="*/ 434975 w 1682570"/>
                <a:gd name="connsiteY175" fmla="*/ 368300 h 866775"/>
                <a:gd name="connsiteX176" fmla="*/ 412750 w 1682570"/>
                <a:gd name="connsiteY176" fmla="*/ 349250 h 866775"/>
                <a:gd name="connsiteX177" fmla="*/ 390525 w 1682570"/>
                <a:gd name="connsiteY177" fmla="*/ 327025 h 866775"/>
                <a:gd name="connsiteX178" fmla="*/ 381000 w 1682570"/>
                <a:gd name="connsiteY178" fmla="*/ 317500 h 866775"/>
                <a:gd name="connsiteX179" fmla="*/ 371475 w 1682570"/>
                <a:gd name="connsiteY179" fmla="*/ 304800 h 866775"/>
                <a:gd name="connsiteX180" fmla="*/ 349250 w 1682570"/>
                <a:gd name="connsiteY180" fmla="*/ 282575 h 866775"/>
                <a:gd name="connsiteX181" fmla="*/ 336550 w 1682570"/>
                <a:gd name="connsiteY181" fmla="*/ 266700 h 866775"/>
                <a:gd name="connsiteX182" fmla="*/ 323850 w 1682570"/>
                <a:gd name="connsiteY182" fmla="*/ 254000 h 866775"/>
                <a:gd name="connsiteX183" fmla="*/ 314325 w 1682570"/>
                <a:gd name="connsiteY183" fmla="*/ 241300 h 866775"/>
                <a:gd name="connsiteX184" fmla="*/ 301625 w 1682570"/>
                <a:gd name="connsiteY184" fmla="*/ 231775 h 866775"/>
                <a:gd name="connsiteX185" fmla="*/ 292100 w 1682570"/>
                <a:gd name="connsiteY185" fmla="*/ 219075 h 866775"/>
                <a:gd name="connsiteX186" fmla="*/ 273050 w 1682570"/>
                <a:gd name="connsiteY186" fmla="*/ 200025 h 866775"/>
                <a:gd name="connsiteX187" fmla="*/ 260350 w 1682570"/>
                <a:gd name="connsiteY187" fmla="*/ 190500 h 866775"/>
                <a:gd name="connsiteX188" fmla="*/ 247650 w 1682570"/>
                <a:gd name="connsiteY188" fmla="*/ 171450 h 866775"/>
                <a:gd name="connsiteX189" fmla="*/ 233553 w 1682570"/>
                <a:gd name="connsiteY189" fmla="*/ 154941 h 866775"/>
                <a:gd name="connsiteX190" fmla="*/ 218694 w 1682570"/>
                <a:gd name="connsiteY190" fmla="*/ 140081 h 866775"/>
                <a:gd name="connsiteX191" fmla="*/ 211329 w 1682570"/>
                <a:gd name="connsiteY191" fmla="*/ 133478 h 866775"/>
                <a:gd name="connsiteX192" fmla="*/ 192913 w 1682570"/>
                <a:gd name="connsiteY192" fmla="*/ 114681 h 866775"/>
                <a:gd name="connsiteX193" fmla="*/ 185166 w 1682570"/>
                <a:gd name="connsiteY193" fmla="*/ 106934 h 866775"/>
                <a:gd name="connsiteX194" fmla="*/ 171703 w 1682570"/>
                <a:gd name="connsiteY194" fmla="*/ 95631 h 866775"/>
                <a:gd name="connsiteX195" fmla="*/ 159003 w 1682570"/>
                <a:gd name="connsiteY195" fmla="*/ 82169 h 866775"/>
                <a:gd name="connsiteX196" fmla="*/ 142875 w 1682570"/>
                <a:gd name="connsiteY196" fmla="*/ 66675 h 866775"/>
                <a:gd name="connsiteX197" fmla="*/ 133350 w 1682570"/>
                <a:gd name="connsiteY197" fmla="*/ 60325 h 866775"/>
                <a:gd name="connsiteX198" fmla="*/ 111125 w 1682570"/>
                <a:gd name="connsiteY198" fmla="*/ 31750 h 866775"/>
                <a:gd name="connsiteX199" fmla="*/ 107950 w 1682570"/>
                <a:gd name="connsiteY199" fmla="*/ 22225 h 866775"/>
                <a:gd name="connsiteX200" fmla="*/ 98425 w 1682570"/>
                <a:gd name="connsiteY200" fmla="*/ 12700 h 866775"/>
                <a:gd name="connsiteX201" fmla="*/ 79375 w 1682570"/>
                <a:gd name="connsiteY201" fmla="*/ 0 h 866775"/>
                <a:gd name="connsiteX202" fmla="*/ 69850 w 1682570"/>
                <a:gd name="connsiteY202" fmla="*/ 3175 h 866775"/>
                <a:gd name="connsiteX203" fmla="*/ 0 w 1682570"/>
                <a:gd name="connsiteY203" fmla="*/ 9525 h 866775"/>
                <a:gd name="connsiteX0" fmla="*/ 0 w 1682570"/>
                <a:gd name="connsiteY0" fmla="*/ 9525 h 866775"/>
                <a:gd name="connsiteX1" fmla="*/ 0 w 1682570"/>
                <a:gd name="connsiteY1" fmla="*/ 9525 h 866775"/>
                <a:gd name="connsiteX2" fmla="*/ 12700 w 1682570"/>
                <a:gd name="connsiteY2" fmla="*/ 47625 h 866775"/>
                <a:gd name="connsiteX3" fmla="*/ 19050 w 1682570"/>
                <a:gd name="connsiteY3" fmla="*/ 57150 h 866775"/>
                <a:gd name="connsiteX4" fmla="*/ 28575 w 1682570"/>
                <a:gd name="connsiteY4" fmla="*/ 85725 h 866775"/>
                <a:gd name="connsiteX5" fmla="*/ 31750 w 1682570"/>
                <a:gd name="connsiteY5" fmla="*/ 95250 h 866775"/>
                <a:gd name="connsiteX6" fmla="*/ 41275 w 1682570"/>
                <a:gd name="connsiteY6" fmla="*/ 114300 h 866775"/>
                <a:gd name="connsiteX7" fmla="*/ 47625 w 1682570"/>
                <a:gd name="connsiteY7" fmla="*/ 123825 h 866775"/>
                <a:gd name="connsiteX8" fmla="*/ 53975 w 1682570"/>
                <a:gd name="connsiteY8" fmla="*/ 142875 h 866775"/>
                <a:gd name="connsiteX9" fmla="*/ 60325 w 1682570"/>
                <a:gd name="connsiteY9" fmla="*/ 152400 h 866775"/>
                <a:gd name="connsiteX10" fmla="*/ 66675 w 1682570"/>
                <a:gd name="connsiteY10" fmla="*/ 171450 h 866775"/>
                <a:gd name="connsiteX11" fmla="*/ 73025 w 1682570"/>
                <a:gd name="connsiteY11" fmla="*/ 190500 h 866775"/>
                <a:gd name="connsiteX12" fmla="*/ 79757 w 1682570"/>
                <a:gd name="connsiteY12" fmla="*/ 203581 h 866775"/>
                <a:gd name="connsiteX13" fmla="*/ 90044 w 1682570"/>
                <a:gd name="connsiteY13" fmla="*/ 214884 h 866775"/>
                <a:gd name="connsiteX14" fmla="*/ 96393 w 1682570"/>
                <a:gd name="connsiteY14" fmla="*/ 227966 h 866775"/>
                <a:gd name="connsiteX15" fmla="*/ 106681 w 1682570"/>
                <a:gd name="connsiteY15" fmla="*/ 241047 h 866775"/>
                <a:gd name="connsiteX16" fmla="*/ 116459 w 1682570"/>
                <a:gd name="connsiteY16" fmla="*/ 248665 h 866775"/>
                <a:gd name="connsiteX17" fmla="*/ 124587 w 1682570"/>
                <a:gd name="connsiteY17" fmla="*/ 261747 h 866775"/>
                <a:gd name="connsiteX18" fmla="*/ 136525 w 1682570"/>
                <a:gd name="connsiteY18" fmla="*/ 276225 h 866775"/>
                <a:gd name="connsiteX19" fmla="*/ 149225 w 1682570"/>
                <a:gd name="connsiteY19" fmla="*/ 295275 h 866775"/>
                <a:gd name="connsiteX20" fmla="*/ 158750 w 1682570"/>
                <a:gd name="connsiteY20" fmla="*/ 304800 h 866775"/>
                <a:gd name="connsiteX21" fmla="*/ 177800 w 1682570"/>
                <a:gd name="connsiteY21" fmla="*/ 333375 h 866775"/>
                <a:gd name="connsiteX22" fmla="*/ 184150 w 1682570"/>
                <a:gd name="connsiteY22" fmla="*/ 342900 h 866775"/>
                <a:gd name="connsiteX23" fmla="*/ 190500 w 1682570"/>
                <a:gd name="connsiteY23" fmla="*/ 352425 h 866775"/>
                <a:gd name="connsiteX24" fmla="*/ 200025 w 1682570"/>
                <a:gd name="connsiteY24" fmla="*/ 371475 h 866775"/>
                <a:gd name="connsiteX25" fmla="*/ 203200 w 1682570"/>
                <a:gd name="connsiteY25" fmla="*/ 381000 h 866775"/>
                <a:gd name="connsiteX26" fmla="*/ 212725 w 1682570"/>
                <a:gd name="connsiteY26" fmla="*/ 390525 h 866775"/>
                <a:gd name="connsiteX27" fmla="*/ 225425 w 1682570"/>
                <a:gd name="connsiteY27" fmla="*/ 409575 h 866775"/>
                <a:gd name="connsiteX28" fmla="*/ 231775 w 1682570"/>
                <a:gd name="connsiteY28" fmla="*/ 419100 h 866775"/>
                <a:gd name="connsiteX29" fmla="*/ 234950 w 1682570"/>
                <a:gd name="connsiteY29" fmla="*/ 428625 h 866775"/>
                <a:gd name="connsiteX30" fmla="*/ 257175 w 1682570"/>
                <a:gd name="connsiteY30" fmla="*/ 447675 h 866775"/>
                <a:gd name="connsiteX31" fmla="*/ 282575 w 1682570"/>
                <a:gd name="connsiteY31" fmla="*/ 469900 h 866775"/>
                <a:gd name="connsiteX32" fmla="*/ 288925 w 1682570"/>
                <a:gd name="connsiteY32" fmla="*/ 479425 h 866775"/>
                <a:gd name="connsiteX33" fmla="*/ 307975 w 1682570"/>
                <a:gd name="connsiteY33" fmla="*/ 492125 h 866775"/>
                <a:gd name="connsiteX34" fmla="*/ 323850 w 1682570"/>
                <a:gd name="connsiteY34" fmla="*/ 511175 h 866775"/>
                <a:gd name="connsiteX35" fmla="*/ 336550 w 1682570"/>
                <a:gd name="connsiteY35" fmla="*/ 530225 h 866775"/>
                <a:gd name="connsiteX36" fmla="*/ 342900 w 1682570"/>
                <a:gd name="connsiteY36" fmla="*/ 539750 h 866775"/>
                <a:gd name="connsiteX37" fmla="*/ 352425 w 1682570"/>
                <a:gd name="connsiteY37" fmla="*/ 549275 h 866775"/>
                <a:gd name="connsiteX38" fmla="*/ 365125 w 1682570"/>
                <a:gd name="connsiteY38" fmla="*/ 568325 h 866775"/>
                <a:gd name="connsiteX39" fmla="*/ 371475 w 1682570"/>
                <a:gd name="connsiteY39" fmla="*/ 577850 h 866775"/>
                <a:gd name="connsiteX40" fmla="*/ 381000 w 1682570"/>
                <a:gd name="connsiteY40" fmla="*/ 587375 h 866775"/>
                <a:gd name="connsiteX41" fmla="*/ 393700 w 1682570"/>
                <a:gd name="connsiteY41" fmla="*/ 606425 h 866775"/>
                <a:gd name="connsiteX42" fmla="*/ 415925 w 1682570"/>
                <a:gd name="connsiteY42" fmla="*/ 631825 h 866775"/>
                <a:gd name="connsiteX43" fmla="*/ 434975 w 1682570"/>
                <a:gd name="connsiteY43" fmla="*/ 648716 h 866775"/>
                <a:gd name="connsiteX44" fmla="*/ 455168 w 1682570"/>
                <a:gd name="connsiteY44" fmla="*/ 665353 h 866775"/>
                <a:gd name="connsiteX45" fmla="*/ 473075 w 1682570"/>
                <a:gd name="connsiteY45" fmla="*/ 682625 h 866775"/>
                <a:gd name="connsiteX46" fmla="*/ 482600 w 1682570"/>
                <a:gd name="connsiteY46" fmla="*/ 688975 h 866775"/>
                <a:gd name="connsiteX47" fmla="*/ 504825 w 1682570"/>
                <a:gd name="connsiteY47" fmla="*/ 704850 h 866775"/>
                <a:gd name="connsiteX48" fmla="*/ 517525 w 1682570"/>
                <a:gd name="connsiteY48" fmla="*/ 711200 h 866775"/>
                <a:gd name="connsiteX49" fmla="*/ 546100 w 1682570"/>
                <a:gd name="connsiteY49" fmla="*/ 727075 h 866775"/>
                <a:gd name="connsiteX50" fmla="*/ 565150 w 1682570"/>
                <a:gd name="connsiteY50" fmla="*/ 742950 h 866775"/>
                <a:gd name="connsiteX51" fmla="*/ 584200 w 1682570"/>
                <a:gd name="connsiteY51" fmla="*/ 752475 h 866775"/>
                <a:gd name="connsiteX52" fmla="*/ 603250 w 1682570"/>
                <a:gd name="connsiteY52" fmla="*/ 768350 h 866775"/>
                <a:gd name="connsiteX53" fmla="*/ 612775 w 1682570"/>
                <a:gd name="connsiteY53" fmla="*/ 777875 h 866775"/>
                <a:gd name="connsiteX54" fmla="*/ 631825 w 1682570"/>
                <a:gd name="connsiteY54" fmla="*/ 790575 h 866775"/>
                <a:gd name="connsiteX55" fmla="*/ 641350 w 1682570"/>
                <a:gd name="connsiteY55" fmla="*/ 796925 h 866775"/>
                <a:gd name="connsiteX56" fmla="*/ 650875 w 1682570"/>
                <a:gd name="connsiteY56" fmla="*/ 803275 h 866775"/>
                <a:gd name="connsiteX57" fmla="*/ 663575 w 1682570"/>
                <a:gd name="connsiteY57" fmla="*/ 812800 h 866775"/>
                <a:gd name="connsiteX58" fmla="*/ 676275 w 1682570"/>
                <a:gd name="connsiteY58" fmla="*/ 819150 h 866775"/>
                <a:gd name="connsiteX59" fmla="*/ 685800 w 1682570"/>
                <a:gd name="connsiteY59" fmla="*/ 825500 h 866775"/>
                <a:gd name="connsiteX60" fmla="*/ 698500 w 1682570"/>
                <a:gd name="connsiteY60" fmla="*/ 831850 h 866775"/>
                <a:gd name="connsiteX61" fmla="*/ 733425 w 1682570"/>
                <a:gd name="connsiteY61" fmla="*/ 850900 h 866775"/>
                <a:gd name="connsiteX62" fmla="*/ 746125 w 1682570"/>
                <a:gd name="connsiteY62" fmla="*/ 854075 h 866775"/>
                <a:gd name="connsiteX63" fmla="*/ 755650 w 1682570"/>
                <a:gd name="connsiteY63" fmla="*/ 860425 h 866775"/>
                <a:gd name="connsiteX64" fmla="*/ 784225 w 1682570"/>
                <a:gd name="connsiteY64" fmla="*/ 866775 h 866775"/>
                <a:gd name="connsiteX65" fmla="*/ 955675 w 1682570"/>
                <a:gd name="connsiteY65" fmla="*/ 860425 h 866775"/>
                <a:gd name="connsiteX66" fmla="*/ 987425 w 1682570"/>
                <a:gd name="connsiteY66" fmla="*/ 854075 h 866775"/>
                <a:gd name="connsiteX67" fmla="*/ 1022350 w 1682570"/>
                <a:gd name="connsiteY67" fmla="*/ 847725 h 866775"/>
                <a:gd name="connsiteX68" fmla="*/ 1050925 w 1682570"/>
                <a:gd name="connsiteY68" fmla="*/ 831850 h 866775"/>
                <a:gd name="connsiteX69" fmla="*/ 1060450 w 1682570"/>
                <a:gd name="connsiteY69" fmla="*/ 822325 h 866775"/>
                <a:gd name="connsiteX70" fmla="*/ 1079500 w 1682570"/>
                <a:gd name="connsiteY70" fmla="*/ 812800 h 866775"/>
                <a:gd name="connsiteX71" fmla="*/ 1098550 w 1682570"/>
                <a:gd name="connsiteY71" fmla="*/ 796925 h 866775"/>
                <a:gd name="connsiteX72" fmla="*/ 1117600 w 1682570"/>
                <a:gd name="connsiteY72" fmla="*/ 784225 h 866775"/>
                <a:gd name="connsiteX73" fmla="*/ 1127125 w 1682570"/>
                <a:gd name="connsiteY73" fmla="*/ 777875 h 866775"/>
                <a:gd name="connsiteX74" fmla="*/ 1133475 w 1682570"/>
                <a:gd name="connsiteY74" fmla="*/ 768350 h 866775"/>
                <a:gd name="connsiteX75" fmla="*/ 1162050 w 1682570"/>
                <a:gd name="connsiteY75" fmla="*/ 742950 h 866775"/>
                <a:gd name="connsiteX76" fmla="*/ 1168400 w 1682570"/>
                <a:gd name="connsiteY76" fmla="*/ 733425 h 866775"/>
                <a:gd name="connsiteX77" fmla="*/ 1187450 w 1682570"/>
                <a:gd name="connsiteY77" fmla="*/ 714375 h 866775"/>
                <a:gd name="connsiteX78" fmla="*/ 1193800 w 1682570"/>
                <a:gd name="connsiteY78" fmla="*/ 704850 h 866775"/>
                <a:gd name="connsiteX79" fmla="*/ 1212850 w 1682570"/>
                <a:gd name="connsiteY79" fmla="*/ 682625 h 866775"/>
                <a:gd name="connsiteX80" fmla="*/ 1231900 w 1682570"/>
                <a:gd name="connsiteY80" fmla="*/ 654050 h 866775"/>
                <a:gd name="connsiteX81" fmla="*/ 1263650 w 1682570"/>
                <a:gd name="connsiteY81" fmla="*/ 606425 h 866775"/>
                <a:gd name="connsiteX82" fmla="*/ 1276350 w 1682570"/>
                <a:gd name="connsiteY82" fmla="*/ 587375 h 866775"/>
                <a:gd name="connsiteX83" fmla="*/ 1282700 w 1682570"/>
                <a:gd name="connsiteY83" fmla="*/ 577850 h 866775"/>
                <a:gd name="connsiteX84" fmla="*/ 1292225 w 1682570"/>
                <a:gd name="connsiteY84" fmla="*/ 568325 h 866775"/>
                <a:gd name="connsiteX85" fmla="*/ 1304925 w 1682570"/>
                <a:gd name="connsiteY85" fmla="*/ 549275 h 866775"/>
                <a:gd name="connsiteX86" fmla="*/ 1311275 w 1682570"/>
                <a:gd name="connsiteY86" fmla="*/ 539750 h 866775"/>
                <a:gd name="connsiteX87" fmla="*/ 1320800 w 1682570"/>
                <a:gd name="connsiteY87" fmla="*/ 530225 h 866775"/>
                <a:gd name="connsiteX88" fmla="*/ 1333500 w 1682570"/>
                <a:gd name="connsiteY88" fmla="*/ 511175 h 866775"/>
                <a:gd name="connsiteX89" fmla="*/ 1346200 w 1682570"/>
                <a:gd name="connsiteY89" fmla="*/ 492125 h 866775"/>
                <a:gd name="connsiteX90" fmla="*/ 1352550 w 1682570"/>
                <a:gd name="connsiteY90" fmla="*/ 482600 h 866775"/>
                <a:gd name="connsiteX91" fmla="*/ 1362075 w 1682570"/>
                <a:gd name="connsiteY91" fmla="*/ 473075 h 866775"/>
                <a:gd name="connsiteX92" fmla="*/ 1374775 w 1682570"/>
                <a:gd name="connsiteY92" fmla="*/ 454025 h 866775"/>
                <a:gd name="connsiteX93" fmla="*/ 1381125 w 1682570"/>
                <a:gd name="connsiteY93" fmla="*/ 444500 h 866775"/>
                <a:gd name="connsiteX94" fmla="*/ 1412875 w 1682570"/>
                <a:gd name="connsiteY94" fmla="*/ 396875 h 866775"/>
                <a:gd name="connsiteX95" fmla="*/ 1419225 w 1682570"/>
                <a:gd name="connsiteY95" fmla="*/ 387350 h 866775"/>
                <a:gd name="connsiteX96" fmla="*/ 1425575 w 1682570"/>
                <a:gd name="connsiteY96" fmla="*/ 377825 h 866775"/>
                <a:gd name="connsiteX97" fmla="*/ 1435100 w 1682570"/>
                <a:gd name="connsiteY97" fmla="*/ 368300 h 866775"/>
                <a:gd name="connsiteX98" fmla="*/ 1447800 w 1682570"/>
                <a:gd name="connsiteY98" fmla="*/ 349250 h 866775"/>
                <a:gd name="connsiteX99" fmla="*/ 1454150 w 1682570"/>
                <a:gd name="connsiteY99" fmla="*/ 339725 h 866775"/>
                <a:gd name="connsiteX100" fmla="*/ 1470025 w 1682570"/>
                <a:gd name="connsiteY100" fmla="*/ 320675 h 866775"/>
                <a:gd name="connsiteX101" fmla="*/ 1479550 w 1682570"/>
                <a:gd name="connsiteY101" fmla="*/ 311150 h 866775"/>
                <a:gd name="connsiteX102" fmla="*/ 1485900 w 1682570"/>
                <a:gd name="connsiteY102" fmla="*/ 301625 h 866775"/>
                <a:gd name="connsiteX103" fmla="*/ 1495425 w 1682570"/>
                <a:gd name="connsiteY103" fmla="*/ 292100 h 866775"/>
                <a:gd name="connsiteX104" fmla="*/ 1501775 w 1682570"/>
                <a:gd name="connsiteY104" fmla="*/ 282575 h 866775"/>
                <a:gd name="connsiteX105" fmla="*/ 1511300 w 1682570"/>
                <a:gd name="connsiteY105" fmla="*/ 273050 h 866775"/>
                <a:gd name="connsiteX106" fmla="*/ 1517650 w 1682570"/>
                <a:gd name="connsiteY106" fmla="*/ 263525 h 866775"/>
                <a:gd name="connsiteX107" fmla="*/ 1527175 w 1682570"/>
                <a:gd name="connsiteY107" fmla="*/ 254000 h 866775"/>
                <a:gd name="connsiteX108" fmla="*/ 1539875 w 1682570"/>
                <a:gd name="connsiteY108" fmla="*/ 234950 h 866775"/>
                <a:gd name="connsiteX109" fmla="*/ 1546225 w 1682570"/>
                <a:gd name="connsiteY109" fmla="*/ 225425 h 866775"/>
                <a:gd name="connsiteX110" fmla="*/ 1552575 w 1682570"/>
                <a:gd name="connsiteY110" fmla="*/ 215900 h 866775"/>
                <a:gd name="connsiteX111" fmla="*/ 1574800 w 1682570"/>
                <a:gd name="connsiteY111" fmla="*/ 187325 h 866775"/>
                <a:gd name="connsiteX112" fmla="*/ 1606550 w 1682570"/>
                <a:gd name="connsiteY112" fmla="*/ 139700 h 866775"/>
                <a:gd name="connsiteX113" fmla="*/ 1612900 w 1682570"/>
                <a:gd name="connsiteY113" fmla="*/ 130175 h 866775"/>
                <a:gd name="connsiteX114" fmla="*/ 1619250 w 1682570"/>
                <a:gd name="connsiteY114" fmla="*/ 120650 h 866775"/>
                <a:gd name="connsiteX115" fmla="*/ 1628775 w 1682570"/>
                <a:gd name="connsiteY115" fmla="*/ 101600 h 866775"/>
                <a:gd name="connsiteX116" fmla="*/ 1631950 w 1682570"/>
                <a:gd name="connsiteY116" fmla="*/ 92075 h 866775"/>
                <a:gd name="connsiteX117" fmla="*/ 1644650 w 1682570"/>
                <a:gd name="connsiteY117" fmla="*/ 73025 h 866775"/>
                <a:gd name="connsiteX118" fmla="*/ 1651000 w 1682570"/>
                <a:gd name="connsiteY118" fmla="*/ 53975 h 866775"/>
                <a:gd name="connsiteX119" fmla="*/ 1663700 w 1682570"/>
                <a:gd name="connsiteY119" fmla="*/ 34925 h 866775"/>
                <a:gd name="connsiteX120" fmla="*/ 1666875 w 1682570"/>
                <a:gd name="connsiteY120" fmla="*/ 25400 h 866775"/>
                <a:gd name="connsiteX121" fmla="*/ 1679575 w 1682570"/>
                <a:gd name="connsiteY121" fmla="*/ 6350 h 866775"/>
                <a:gd name="connsiteX122" fmla="*/ 1605026 w 1682570"/>
                <a:gd name="connsiteY122" fmla="*/ 5969 h 866775"/>
                <a:gd name="connsiteX123" fmla="*/ 1599057 w 1682570"/>
                <a:gd name="connsiteY123" fmla="*/ 11938 h 866775"/>
                <a:gd name="connsiteX124" fmla="*/ 1594485 w 1682570"/>
                <a:gd name="connsiteY124" fmla="*/ 19684 h 866775"/>
                <a:gd name="connsiteX125" fmla="*/ 1592072 w 1682570"/>
                <a:gd name="connsiteY125" fmla="*/ 24256 h 866775"/>
                <a:gd name="connsiteX126" fmla="*/ 1583309 w 1682570"/>
                <a:gd name="connsiteY126" fmla="*/ 36576 h 866775"/>
                <a:gd name="connsiteX127" fmla="*/ 1569847 w 1682570"/>
                <a:gd name="connsiteY127" fmla="*/ 56769 h 866775"/>
                <a:gd name="connsiteX128" fmla="*/ 1552575 w 1682570"/>
                <a:gd name="connsiteY128" fmla="*/ 79375 h 866775"/>
                <a:gd name="connsiteX129" fmla="*/ 1543050 w 1682570"/>
                <a:gd name="connsiteY129" fmla="*/ 88900 h 866775"/>
                <a:gd name="connsiteX130" fmla="*/ 1533525 w 1682570"/>
                <a:gd name="connsiteY130" fmla="*/ 98425 h 866775"/>
                <a:gd name="connsiteX131" fmla="*/ 1517650 w 1682570"/>
                <a:gd name="connsiteY131" fmla="*/ 114300 h 866775"/>
                <a:gd name="connsiteX132" fmla="*/ 1511300 w 1682570"/>
                <a:gd name="connsiteY132" fmla="*/ 123825 h 866775"/>
                <a:gd name="connsiteX133" fmla="*/ 1479550 w 1682570"/>
                <a:gd name="connsiteY133" fmla="*/ 155575 h 866775"/>
                <a:gd name="connsiteX134" fmla="*/ 1470025 w 1682570"/>
                <a:gd name="connsiteY134" fmla="*/ 165100 h 866775"/>
                <a:gd name="connsiteX135" fmla="*/ 1460500 w 1682570"/>
                <a:gd name="connsiteY135" fmla="*/ 177800 h 866775"/>
                <a:gd name="connsiteX136" fmla="*/ 1428750 w 1682570"/>
                <a:gd name="connsiteY136" fmla="*/ 209550 h 866775"/>
                <a:gd name="connsiteX137" fmla="*/ 1409446 w 1682570"/>
                <a:gd name="connsiteY137" fmla="*/ 236982 h 866775"/>
                <a:gd name="connsiteX138" fmla="*/ 1381125 w 1682570"/>
                <a:gd name="connsiteY138" fmla="*/ 266700 h 866775"/>
                <a:gd name="connsiteX139" fmla="*/ 1368425 w 1682570"/>
                <a:gd name="connsiteY139" fmla="*/ 288925 h 866775"/>
                <a:gd name="connsiteX140" fmla="*/ 1355725 w 1682570"/>
                <a:gd name="connsiteY140" fmla="*/ 307975 h 866775"/>
                <a:gd name="connsiteX141" fmla="*/ 1339850 w 1682570"/>
                <a:gd name="connsiteY141" fmla="*/ 327025 h 866775"/>
                <a:gd name="connsiteX142" fmla="*/ 1330325 w 1682570"/>
                <a:gd name="connsiteY142" fmla="*/ 342900 h 866775"/>
                <a:gd name="connsiteX143" fmla="*/ 1320800 w 1682570"/>
                <a:gd name="connsiteY143" fmla="*/ 352425 h 866775"/>
                <a:gd name="connsiteX144" fmla="*/ 1295400 w 1682570"/>
                <a:gd name="connsiteY144" fmla="*/ 381000 h 866775"/>
                <a:gd name="connsiteX145" fmla="*/ 1266825 w 1682570"/>
                <a:gd name="connsiteY145" fmla="*/ 403225 h 866775"/>
                <a:gd name="connsiteX146" fmla="*/ 1247775 w 1682570"/>
                <a:gd name="connsiteY146" fmla="*/ 415925 h 866775"/>
                <a:gd name="connsiteX147" fmla="*/ 1238250 w 1682570"/>
                <a:gd name="connsiteY147" fmla="*/ 425450 h 866775"/>
                <a:gd name="connsiteX148" fmla="*/ 1216025 w 1682570"/>
                <a:gd name="connsiteY148" fmla="*/ 438150 h 866775"/>
                <a:gd name="connsiteX149" fmla="*/ 1187069 w 1682570"/>
                <a:gd name="connsiteY149" fmla="*/ 446913 h 866775"/>
                <a:gd name="connsiteX150" fmla="*/ 1155700 w 1682570"/>
                <a:gd name="connsiteY150" fmla="*/ 466725 h 866775"/>
                <a:gd name="connsiteX151" fmla="*/ 1136650 w 1682570"/>
                <a:gd name="connsiteY151" fmla="*/ 473075 h 866775"/>
                <a:gd name="connsiteX152" fmla="*/ 1092200 w 1682570"/>
                <a:gd name="connsiteY152" fmla="*/ 485775 h 866775"/>
                <a:gd name="connsiteX153" fmla="*/ 1076325 w 1682570"/>
                <a:gd name="connsiteY153" fmla="*/ 488950 h 866775"/>
                <a:gd name="connsiteX154" fmla="*/ 1066800 w 1682570"/>
                <a:gd name="connsiteY154" fmla="*/ 492125 h 866775"/>
                <a:gd name="connsiteX155" fmla="*/ 1031875 w 1682570"/>
                <a:gd name="connsiteY155" fmla="*/ 498475 h 866775"/>
                <a:gd name="connsiteX156" fmla="*/ 952500 w 1682570"/>
                <a:gd name="connsiteY156" fmla="*/ 508000 h 866775"/>
                <a:gd name="connsiteX157" fmla="*/ 879475 w 1682570"/>
                <a:gd name="connsiteY157" fmla="*/ 504825 h 866775"/>
                <a:gd name="connsiteX158" fmla="*/ 777875 w 1682570"/>
                <a:gd name="connsiteY158" fmla="*/ 498475 h 866775"/>
                <a:gd name="connsiteX159" fmla="*/ 730250 w 1682570"/>
                <a:gd name="connsiteY159" fmla="*/ 492125 h 866775"/>
                <a:gd name="connsiteX160" fmla="*/ 708025 w 1682570"/>
                <a:gd name="connsiteY160" fmla="*/ 488950 h 866775"/>
                <a:gd name="connsiteX161" fmla="*/ 688975 w 1682570"/>
                <a:gd name="connsiteY161" fmla="*/ 485775 h 866775"/>
                <a:gd name="connsiteX162" fmla="*/ 660400 w 1682570"/>
                <a:gd name="connsiteY162" fmla="*/ 482600 h 866775"/>
                <a:gd name="connsiteX163" fmla="*/ 622300 w 1682570"/>
                <a:gd name="connsiteY163" fmla="*/ 476250 h 866775"/>
                <a:gd name="connsiteX164" fmla="*/ 612775 w 1682570"/>
                <a:gd name="connsiteY164" fmla="*/ 473075 h 866775"/>
                <a:gd name="connsiteX165" fmla="*/ 574675 w 1682570"/>
                <a:gd name="connsiteY165" fmla="*/ 466725 h 866775"/>
                <a:gd name="connsiteX166" fmla="*/ 565150 w 1682570"/>
                <a:gd name="connsiteY166" fmla="*/ 463550 h 866775"/>
                <a:gd name="connsiteX167" fmla="*/ 555625 w 1682570"/>
                <a:gd name="connsiteY167" fmla="*/ 457200 h 866775"/>
                <a:gd name="connsiteX168" fmla="*/ 542925 w 1682570"/>
                <a:gd name="connsiteY168" fmla="*/ 450850 h 866775"/>
                <a:gd name="connsiteX169" fmla="*/ 530225 w 1682570"/>
                <a:gd name="connsiteY169" fmla="*/ 444881 h 866775"/>
                <a:gd name="connsiteX170" fmla="*/ 520700 w 1682570"/>
                <a:gd name="connsiteY170" fmla="*/ 438150 h 866775"/>
                <a:gd name="connsiteX171" fmla="*/ 500888 w 1682570"/>
                <a:gd name="connsiteY171" fmla="*/ 428244 h 866775"/>
                <a:gd name="connsiteX172" fmla="*/ 488950 w 1682570"/>
                <a:gd name="connsiteY172" fmla="*/ 415925 h 866775"/>
                <a:gd name="connsiteX173" fmla="*/ 479425 w 1682570"/>
                <a:gd name="connsiteY173" fmla="*/ 409575 h 866775"/>
                <a:gd name="connsiteX174" fmla="*/ 469900 w 1682570"/>
                <a:gd name="connsiteY174" fmla="*/ 400050 h 866775"/>
                <a:gd name="connsiteX175" fmla="*/ 434975 w 1682570"/>
                <a:gd name="connsiteY175" fmla="*/ 368300 h 866775"/>
                <a:gd name="connsiteX176" fmla="*/ 412750 w 1682570"/>
                <a:gd name="connsiteY176" fmla="*/ 349250 h 866775"/>
                <a:gd name="connsiteX177" fmla="*/ 390525 w 1682570"/>
                <a:gd name="connsiteY177" fmla="*/ 327025 h 866775"/>
                <a:gd name="connsiteX178" fmla="*/ 381000 w 1682570"/>
                <a:gd name="connsiteY178" fmla="*/ 317500 h 866775"/>
                <a:gd name="connsiteX179" fmla="*/ 371475 w 1682570"/>
                <a:gd name="connsiteY179" fmla="*/ 304800 h 866775"/>
                <a:gd name="connsiteX180" fmla="*/ 349250 w 1682570"/>
                <a:gd name="connsiteY180" fmla="*/ 282575 h 866775"/>
                <a:gd name="connsiteX181" fmla="*/ 336550 w 1682570"/>
                <a:gd name="connsiteY181" fmla="*/ 266700 h 866775"/>
                <a:gd name="connsiteX182" fmla="*/ 323850 w 1682570"/>
                <a:gd name="connsiteY182" fmla="*/ 254000 h 866775"/>
                <a:gd name="connsiteX183" fmla="*/ 314325 w 1682570"/>
                <a:gd name="connsiteY183" fmla="*/ 241300 h 866775"/>
                <a:gd name="connsiteX184" fmla="*/ 301625 w 1682570"/>
                <a:gd name="connsiteY184" fmla="*/ 231775 h 866775"/>
                <a:gd name="connsiteX185" fmla="*/ 292100 w 1682570"/>
                <a:gd name="connsiteY185" fmla="*/ 219075 h 866775"/>
                <a:gd name="connsiteX186" fmla="*/ 273050 w 1682570"/>
                <a:gd name="connsiteY186" fmla="*/ 200025 h 866775"/>
                <a:gd name="connsiteX187" fmla="*/ 260350 w 1682570"/>
                <a:gd name="connsiteY187" fmla="*/ 190500 h 866775"/>
                <a:gd name="connsiteX188" fmla="*/ 247650 w 1682570"/>
                <a:gd name="connsiteY188" fmla="*/ 171450 h 866775"/>
                <a:gd name="connsiteX189" fmla="*/ 233553 w 1682570"/>
                <a:gd name="connsiteY189" fmla="*/ 154941 h 866775"/>
                <a:gd name="connsiteX190" fmla="*/ 218694 w 1682570"/>
                <a:gd name="connsiteY190" fmla="*/ 140081 h 866775"/>
                <a:gd name="connsiteX191" fmla="*/ 211329 w 1682570"/>
                <a:gd name="connsiteY191" fmla="*/ 133478 h 866775"/>
                <a:gd name="connsiteX192" fmla="*/ 192913 w 1682570"/>
                <a:gd name="connsiteY192" fmla="*/ 114681 h 866775"/>
                <a:gd name="connsiteX193" fmla="*/ 185166 w 1682570"/>
                <a:gd name="connsiteY193" fmla="*/ 106934 h 866775"/>
                <a:gd name="connsiteX194" fmla="*/ 171703 w 1682570"/>
                <a:gd name="connsiteY194" fmla="*/ 95631 h 866775"/>
                <a:gd name="connsiteX195" fmla="*/ 159003 w 1682570"/>
                <a:gd name="connsiteY195" fmla="*/ 82169 h 866775"/>
                <a:gd name="connsiteX196" fmla="*/ 142875 w 1682570"/>
                <a:gd name="connsiteY196" fmla="*/ 66675 h 866775"/>
                <a:gd name="connsiteX197" fmla="*/ 133350 w 1682570"/>
                <a:gd name="connsiteY197" fmla="*/ 60325 h 866775"/>
                <a:gd name="connsiteX198" fmla="*/ 111125 w 1682570"/>
                <a:gd name="connsiteY198" fmla="*/ 31750 h 866775"/>
                <a:gd name="connsiteX199" fmla="*/ 107950 w 1682570"/>
                <a:gd name="connsiteY199" fmla="*/ 22225 h 866775"/>
                <a:gd name="connsiteX200" fmla="*/ 98425 w 1682570"/>
                <a:gd name="connsiteY200" fmla="*/ 12700 h 866775"/>
                <a:gd name="connsiteX201" fmla="*/ 79375 w 1682570"/>
                <a:gd name="connsiteY201" fmla="*/ 0 h 866775"/>
                <a:gd name="connsiteX202" fmla="*/ 69850 w 1682570"/>
                <a:gd name="connsiteY202" fmla="*/ 3175 h 866775"/>
                <a:gd name="connsiteX203" fmla="*/ 0 w 1682570"/>
                <a:gd name="connsiteY203" fmla="*/ 9525 h 866775"/>
                <a:gd name="connsiteX0" fmla="*/ 0 w 1682570"/>
                <a:gd name="connsiteY0" fmla="*/ 9525 h 866775"/>
                <a:gd name="connsiteX1" fmla="*/ 0 w 1682570"/>
                <a:gd name="connsiteY1" fmla="*/ 9525 h 866775"/>
                <a:gd name="connsiteX2" fmla="*/ 12700 w 1682570"/>
                <a:gd name="connsiteY2" fmla="*/ 47625 h 866775"/>
                <a:gd name="connsiteX3" fmla="*/ 19050 w 1682570"/>
                <a:gd name="connsiteY3" fmla="*/ 57150 h 866775"/>
                <a:gd name="connsiteX4" fmla="*/ 28575 w 1682570"/>
                <a:gd name="connsiteY4" fmla="*/ 85725 h 866775"/>
                <a:gd name="connsiteX5" fmla="*/ 31750 w 1682570"/>
                <a:gd name="connsiteY5" fmla="*/ 95250 h 866775"/>
                <a:gd name="connsiteX6" fmla="*/ 41275 w 1682570"/>
                <a:gd name="connsiteY6" fmla="*/ 114300 h 866775"/>
                <a:gd name="connsiteX7" fmla="*/ 47625 w 1682570"/>
                <a:gd name="connsiteY7" fmla="*/ 123825 h 866775"/>
                <a:gd name="connsiteX8" fmla="*/ 53975 w 1682570"/>
                <a:gd name="connsiteY8" fmla="*/ 142875 h 866775"/>
                <a:gd name="connsiteX9" fmla="*/ 60325 w 1682570"/>
                <a:gd name="connsiteY9" fmla="*/ 152400 h 866775"/>
                <a:gd name="connsiteX10" fmla="*/ 66675 w 1682570"/>
                <a:gd name="connsiteY10" fmla="*/ 171450 h 866775"/>
                <a:gd name="connsiteX11" fmla="*/ 73025 w 1682570"/>
                <a:gd name="connsiteY11" fmla="*/ 190500 h 866775"/>
                <a:gd name="connsiteX12" fmla="*/ 79757 w 1682570"/>
                <a:gd name="connsiteY12" fmla="*/ 203581 h 866775"/>
                <a:gd name="connsiteX13" fmla="*/ 90044 w 1682570"/>
                <a:gd name="connsiteY13" fmla="*/ 214884 h 866775"/>
                <a:gd name="connsiteX14" fmla="*/ 96393 w 1682570"/>
                <a:gd name="connsiteY14" fmla="*/ 227966 h 866775"/>
                <a:gd name="connsiteX15" fmla="*/ 106681 w 1682570"/>
                <a:gd name="connsiteY15" fmla="*/ 241047 h 866775"/>
                <a:gd name="connsiteX16" fmla="*/ 116459 w 1682570"/>
                <a:gd name="connsiteY16" fmla="*/ 248665 h 866775"/>
                <a:gd name="connsiteX17" fmla="*/ 124587 w 1682570"/>
                <a:gd name="connsiteY17" fmla="*/ 261747 h 866775"/>
                <a:gd name="connsiteX18" fmla="*/ 136525 w 1682570"/>
                <a:gd name="connsiteY18" fmla="*/ 276225 h 866775"/>
                <a:gd name="connsiteX19" fmla="*/ 149225 w 1682570"/>
                <a:gd name="connsiteY19" fmla="*/ 295275 h 866775"/>
                <a:gd name="connsiteX20" fmla="*/ 158750 w 1682570"/>
                <a:gd name="connsiteY20" fmla="*/ 304800 h 866775"/>
                <a:gd name="connsiteX21" fmla="*/ 177800 w 1682570"/>
                <a:gd name="connsiteY21" fmla="*/ 333375 h 866775"/>
                <a:gd name="connsiteX22" fmla="*/ 184150 w 1682570"/>
                <a:gd name="connsiteY22" fmla="*/ 342900 h 866775"/>
                <a:gd name="connsiteX23" fmla="*/ 190500 w 1682570"/>
                <a:gd name="connsiteY23" fmla="*/ 352425 h 866775"/>
                <a:gd name="connsiteX24" fmla="*/ 200025 w 1682570"/>
                <a:gd name="connsiteY24" fmla="*/ 371475 h 866775"/>
                <a:gd name="connsiteX25" fmla="*/ 203200 w 1682570"/>
                <a:gd name="connsiteY25" fmla="*/ 381000 h 866775"/>
                <a:gd name="connsiteX26" fmla="*/ 212725 w 1682570"/>
                <a:gd name="connsiteY26" fmla="*/ 390525 h 866775"/>
                <a:gd name="connsiteX27" fmla="*/ 225425 w 1682570"/>
                <a:gd name="connsiteY27" fmla="*/ 409575 h 866775"/>
                <a:gd name="connsiteX28" fmla="*/ 231775 w 1682570"/>
                <a:gd name="connsiteY28" fmla="*/ 419100 h 866775"/>
                <a:gd name="connsiteX29" fmla="*/ 234950 w 1682570"/>
                <a:gd name="connsiteY29" fmla="*/ 428625 h 866775"/>
                <a:gd name="connsiteX30" fmla="*/ 257175 w 1682570"/>
                <a:gd name="connsiteY30" fmla="*/ 447675 h 866775"/>
                <a:gd name="connsiteX31" fmla="*/ 282575 w 1682570"/>
                <a:gd name="connsiteY31" fmla="*/ 469900 h 866775"/>
                <a:gd name="connsiteX32" fmla="*/ 288925 w 1682570"/>
                <a:gd name="connsiteY32" fmla="*/ 479425 h 866775"/>
                <a:gd name="connsiteX33" fmla="*/ 307975 w 1682570"/>
                <a:gd name="connsiteY33" fmla="*/ 492125 h 866775"/>
                <a:gd name="connsiteX34" fmla="*/ 323850 w 1682570"/>
                <a:gd name="connsiteY34" fmla="*/ 511175 h 866775"/>
                <a:gd name="connsiteX35" fmla="*/ 336550 w 1682570"/>
                <a:gd name="connsiteY35" fmla="*/ 530225 h 866775"/>
                <a:gd name="connsiteX36" fmla="*/ 342900 w 1682570"/>
                <a:gd name="connsiteY36" fmla="*/ 539750 h 866775"/>
                <a:gd name="connsiteX37" fmla="*/ 352425 w 1682570"/>
                <a:gd name="connsiteY37" fmla="*/ 549275 h 866775"/>
                <a:gd name="connsiteX38" fmla="*/ 365125 w 1682570"/>
                <a:gd name="connsiteY38" fmla="*/ 568325 h 866775"/>
                <a:gd name="connsiteX39" fmla="*/ 371475 w 1682570"/>
                <a:gd name="connsiteY39" fmla="*/ 577850 h 866775"/>
                <a:gd name="connsiteX40" fmla="*/ 381000 w 1682570"/>
                <a:gd name="connsiteY40" fmla="*/ 587375 h 866775"/>
                <a:gd name="connsiteX41" fmla="*/ 393700 w 1682570"/>
                <a:gd name="connsiteY41" fmla="*/ 606425 h 866775"/>
                <a:gd name="connsiteX42" fmla="*/ 415925 w 1682570"/>
                <a:gd name="connsiteY42" fmla="*/ 631825 h 866775"/>
                <a:gd name="connsiteX43" fmla="*/ 434975 w 1682570"/>
                <a:gd name="connsiteY43" fmla="*/ 648716 h 866775"/>
                <a:gd name="connsiteX44" fmla="*/ 455168 w 1682570"/>
                <a:gd name="connsiteY44" fmla="*/ 665353 h 866775"/>
                <a:gd name="connsiteX45" fmla="*/ 473075 w 1682570"/>
                <a:gd name="connsiteY45" fmla="*/ 682625 h 866775"/>
                <a:gd name="connsiteX46" fmla="*/ 482600 w 1682570"/>
                <a:gd name="connsiteY46" fmla="*/ 688975 h 866775"/>
                <a:gd name="connsiteX47" fmla="*/ 504825 w 1682570"/>
                <a:gd name="connsiteY47" fmla="*/ 704850 h 866775"/>
                <a:gd name="connsiteX48" fmla="*/ 517525 w 1682570"/>
                <a:gd name="connsiteY48" fmla="*/ 711200 h 866775"/>
                <a:gd name="connsiteX49" fmla="*/ 546100 w 1682570"/>
                <a:gd name="connsiteY49" fmla="*/ 727075 h 866775"/>
                <a:gd name="connsiteX50" fmla="*/ 565150 w 1682570"/>
                <a:gd name="connsiteY50" fmla="*/ 742950 h 866775"/>
                <a:gd name="connsiteX51" fmla="*/ 584200 w 1682570"/>
                <a:gd name="connsiteY51" fmla="*/ 752475 h 866775"/>
                <a:gd name="connsiteX52" fmla="*/ 603250 w 1682570"/>
                <a:gd name="connsiteY52" fmla="*/ 768350 h 866775"/>
                <a:gd name="connsiteX53" fmla="*/ 612775 w 1682570"/>
                <a:gd name="connsiteY53" fmla="*/ 777875 h 866775"/>
                <a:gd name="connsiteX54" fmla="*/ 631825 w 1682570"/>
                <a:gd name="connsiteY54" fmla="*/ 790575 h 866775"/>
                <a:gd name="connsiteX55" fmla="*/ 641350 w 1682570"/>
                <a:gd name="connsiteY55" fmla="*/ 796925 h 866775"/>
                <a:gd name="connsiteX56" fmla="*/ 650875 w 1682570"/>
                <a:gd name="connsiteY56" fmla="*/ 803275 h 866775"/>
                <a:gd name="connsiteX57" fmla="*/ 663575 w 1682570"/>
                <a:gd name="connsiteY57" fmla="*/ 812800 h 866775"/>
                <a:gd name="connsiteX58" fmla="*/ 676275 w 1682570"/>
                <a:gd name="connsiteY58" fmla="*/ 819150 h 866775"/>
                <a:gd name="connsiteX59" fmla="*/ 685800 w 1682570"/>
                <a:gd name="connsiteY59" fmla="*/ 825500 h 866775"/>
                <a:gd name="connsiteX60" fmla="*/ 698500 w 1682570"/>
                <a:gd name="connsiteY60" fmla="*/ 831850 h 866775"/>
                <a:gd name="connsiteX61" fmla="*/ 733425 w 1682570"/>
                <a:gd name="connsiteY61" fmla="*/ 850900 h 866775"/>
                <a:gd name="connsiteX62" fmla="*/ 746125 w 1682570"/>
                <a:gd name="connsiteY62" fmla="*/ 854075 h 866775"/>
                <a:gd name="connsiteX63" fmla="*/ 755650 w 1682570"/>
                <a:gd name="connsiteY63" fmla="*/ 860425 h 866775"/>
                <a:gd name="connsiteX64" fmla="*/ 784225 w 1682570"/>
                <a:gd name="connsiteY64" fmla="*/ 866775 h 866775"/>
                <a:gd name="connsiteX65" fmla="*/ 955675 w 1682570"/>
                <a:gd name="connsiteY65" fmla="*/ 860425 h 866775"/>
                <a:gd name="connsiteX66" fmla="*/ 987425 w 1682570"/>
                <a:gd name="connsiteY66" fmla="*/ 854075 h 866775"/>
                <a:gd name="connsiteX67" fmla="*/ 1022350 w 1682570"/>
                <a:gd name="connsiteY67" fmla="*/ 847725 h 866775"/>
                <a:gd name="connsiteX68" fmla="*/ 1050925 w 1682570"/>
                <a:gd name="connsiteY68" fmla="*/ 831850 h 866775"/>
                <a:gd name="connsiteX69" fmla="*/ 1060450 w 1682570"/>
                <a:gd name="connsiteY69" fmla="*/ 822325 h 866775"/>
                <a:gd name="connsiteX70" fmla="*/ 1079500 w 1682570"/>
                <a:gd name="connsiteY70" fmla="*/ 812800 h 866775"/>
                <a:gd name="connsiteX71" fmla="*/ 1098550 w 1682570"/>
                <a:gd name="connsiteY71" fmla="*/ 796925 h 866775"/>
                <a:gd name="connsiteX72" fmla="*/ 1117600 w 1682570"/>
                <a:gd name="connsiteY72" fmla="*/ 784225 h 866775"/>
                <a:gd name="connsiteX73" fmla="*/ 1127125 w 1682570"/>
                <a:gd name="connsiteY73" fmla="*/ 777875 h 866775"/>
                <a:gd name="connsiteX74" fmla="*/ 1133475 w 1682570"/>
                <a:gd name="connsiteY74" fmla="*/ 768350 h 866775"/>
                <a:gd name="connsiteX75" fmla="*/ 1162050 w 1682570"/>
                <a:gd name="connsiteY75" fmla="*/ 742950 h 866775"/>
                <a:gd name="connsiteX76" fmla="*/ 1168400 w 1682570"/>
                <a:gd name="connsiteY76" fmla="*/ 733425 h 866775"/>
                <a:gd name="connsiteX77" fmla="*/ 1187450 w 1682570"/>
                <a:gd name="connsiteY77" fmla="*/ 714375 h 866775"/>
                <a:gd name="connsiteX78" fmla="*/ 1193800 w 1682570"/>
                <a:gd name="connsiteY78" fmla="*/ 704850 h 866775"/>
                <a:gd name="connsiteX79" fmla="*/ 1212850 w 1682570"/>
                <a:gd name="connsiteY79" fmla="*/ 682625 h 866775"/>
                <a:gd name="connsiteX80" fmla="*/ 1231900 w 1682570"/>
                <a:gd name="connsiteY80" fmla="*/ 654050 h 866775"/>
                <a:gd name="connsiteX81" fmla="*/ 1263650 w 1682570"/>
                <a:gd name="connsiteY81" fmla="*/ 606425 h 866775"/>
                <a:gd name="connsiteX82" fmla="*/ 1276350 w 1682570"/>
                <a:gd name="connsiteY82" fmla="*/ 587375 h 866775"/>
                <a:gd name="connsiteX83" fmla="*/ 1282700 w 1682570"/>
                <a:gd name="connsiteY83" fmla="*/ 577850 h 866775"/>
                <a:gd name="connsiteX84" fmla="*/ 1292225 w 1682570"/>
                <a:gd name="connsiteY84" fmla="*/ 568325 h 866775"/>
                <a:gd name="connsiteX85" fmla="*/ 1304925 w 1682570"/>
                <a:gd name="connsiteY85" fmla="*/ 549275 h 866775"/>
                <a:gd name="connsiteX86" fmla="*/ 1311275 w 1682570"/>
                <a:gd name="connsiteY86" fmla="*/ 539750 h 866775"/>
                <a:gd name="connsiteX87" fmla="*/ 1320800 w 1682570"/>
                <a:gd name="connsiteY87" fmla="*/ 530225 h 866775"/>
                <a:gd name="connsiteX88" fmla="*/ 1333500 w 1682570"/>
                <a:gd name="connsiteY88" fmla="*/ 511175 h 866775"/>
                <a:gd name="connsiteX89" fmla="*/ 1346200 w 1682570"/>
                <a:gd name="connsiteY89" fmla="*/ 492125 h 866775"/>
                <a:gd name="connsiteX90" fmla="*/ 1352550 w 1682570"/>
                <a:gd name="connsiteY90" fmla="*/ 482600 h 866775"/>
                <a:gd name="connsiteX91" fmla="*/ 1362075 w 1682570"/>
                <a:gd name="connsiteY91" fmla="*/ 473075 h 866775"/>
                <a:gd name="connsiteX92" fmla="*/ 1374775 w 1682570"/>
                <a:gd name="connsiteY92" fmla="*/ 454025 h 866775"/>
                <a:gd name="connsiteX93" fmla="*/ 1381125 w 1682570"/>
                <a:gd name="connsiteY93" fmla="*/ 444500 h 866775"/>
                <a:gd name="connsiteX94" fmla="*/ 1412875 w 1682570"/>
                <a:gd name="connsiteY94" fmla="*/ 396875 h 866775"/>
                <a:gd name="connsiteX95" fmla="*/ 1419225 w 1682570"/>
                <a:gd name="connsiteY95" fmla="*/ 387350 h 866775"/>
                <a:gd name="connsiteX96" fmla="*/ 1425575 w 1682570"/>
                <a:gd name="connsiteY96" fmla="*/ 377825 h 866775"/>
                <a:gd name="connsiteX97" fmla="*/ 1435100 w 1682570"/>
                <a:gd name="connsiteY97" fmla="*/ 368300 h 866775"/>
                <a:gd name="connsiteX98" fmla="*/ 1447800 w 1682570"/>
                <a:gd name="connsiteY98" fmla="*/ 349250 h 866775"/>
                <a:gd name="connsiteX99" fmla="*/ 1454150 w 1682570"/>
                <a:gd name="connsiteY99" fmla="*/ 339725 h 866775"/>
                <a:gd name="connsiteX100" fmla="*/ 1470025 w 1682570"/>
                <a:gd name="connsiteY100" fmla="*/ 320675 h 866775"/>
                <a:gd name="connsiteX101" fmla="*/ 1479550 w 1682570"/>
                <a:gd name="connsiteY101" fmla="*/ 311150 h 866775"/>
                <a:gd name="connsiteX102" fmla="*/ 1485900 w 1682570"/>
                <a:gd name="connsiteY102" fmla="*/ 301625 h 866775"/>
                <a:gd name="connsiteX103" fmla="*/ 1495425 w 1682570"/>
                <a:gd name="connsiteY103" fmla="*/ 292100 h 866775"/>
                <a:gd name="connsiteX104" fmla="*/ 1501775 w 1682570"/>
                <a:gd name="connsiteY104" fmla="*/ 282575 h 866775"/>
                <a:gd name="connsiteX105" fmla="*/ 1511300 w 1682570"/>
                <a:gd name="connsiteY105" fmla="*/ 273050 h 866775"/>
                <a:gd name="connsiteX106" fmla="*/ 1517650 w 1682570"/>
                <a:gd name="connsiteY106" fmla="*/ 263525 h 866775"/>
                <a:gd name="connsiteX107" fmla="*/ 1527175 w 1682570"/>
                <a:gd name="connsiteY107" fmla="*/ 254000 h 866775"/>
                <a:gd name="connsiteX108" fmla="*/ 1539875 w 1682570"/>
                <a:gd name="connsiteY108" fmla="*/ 234950 h 866775"/>
                <a:gd name="connsiteX109" fmla="*/ 1546225 w 1682570"/>
                <a:gd name="connsiteY109" fmla="*/ 225425 h 866775"/>
                <a:gd name="connsiteX110" fmla="*/ 1552575 w 1682570"/>
                <a:gd name="connsiteY110" fmla="*/ 215900 h 866775"/>
                <a:gd name="connsiteX111" fmla="*/ 1574800 w 1682570"/>
                <a:gd name="connsiteY111" fmla="*/ 187325 h 866775"/>
                <a:gd name="connsiteX112" fmla="*/ 1606550 w 1682570"/>
                <a:gd name="connsiteY112" fmla="*/ 139700 h 866775"/>
                <a:gd name="connsiteX113" fmla="*/ 1612900 w 1682570"/>
                <a:gd name="connsiteY113" fmla="*/ 130175 h 866775"/>
                <a:gd name="connsiteX114" fmla="*/ 1619250 w 1682570"/>
                <a:gd name="connsiteY114" fmla="*/ 120650 h 866775"/>
                <a:gd name="connsiteX115" fmla="*/ 1628775 w 1682570"/>
                <a:gd name="connsiteY115" fmla="*/ 101600 h 866775"/>
                <a:gd name="connsiteX116" fmla="*/ 1631950 w 1682570"/>
                <a:gd name="connsiteY116" fmla="*/ 92075 h 866775"/>
                <a:gd name="connsiteX117" fmla="*/ 1644650 w 1682570"/>
                <a:gd name="connsiteY117" fmla="*/ 73025 h 866775"/>
                <a:gd name="connsiteX118" fmla="*/ 1651000 w 1682570"/>
                <a:gd name="connsiteY118" fmla="*/ 53975 h 866775"/>
                <a:gd name="connsiteX119" fmla="*/ 1663700 w 1682570"/>
                <a:gd name="connsiteY119" fmla="*/ 34925 h 866775"/>
                <a:gd name="connsiteX120" fmla="*/ 1666875 w 1682570"/>
                <a:gd name="connsiteY120" fmla="*/ 25400 h 866775"/>
                <a:gd name="connsiteX121" fmla="*/ 1679575 w 1682570"/>
                <a:gd name="connsiteY121" fmla="*/ 6350 h 866775"/>
                <a:gd name="connsiteX122" fmla="*/ 1605026 w 1682570"/>
                <a:gd name="connsiteY122" fmla="*/ 5969 h 866775"/>
                <a:gd name="connsiteX123" fmla="*/ 1599057 w 1682570"/>
                <a:gd name="connsiteY123" fmla="*/ 11938 h 866775"/>
                <a:gd name="connsiteX124" fmla="*/ 1594485 w 1682570"/>
                <a:gd name="connsiteY124" fmla="*/ 19684 h 866775"/>
                <a:gd name="connsiteX125" fmla="*/ 1592072 w 1682570"/>
                <a:gd name="connsiteY125" fmla="*/ 24256 h 866775"/>
                <a:gd name="connsiteX126" fmla="*/ 1583309 w 1682570"/>
                <a:gd name="connsiteY126" fmla="*/ 36576 h 866775"/>
                <a:gd name="connsiteX127" fmla="*/ 1569847 w 1682570"/>
                <a:gd name="connsiteY127" fmla="*/ 56769 h 866775"/>
                <a:gd name="connsiteX128" fmla="*/ 1552575 w 1682570"/>
                <a:gd name="connsiteY128" fmla="*/ 79375 h 866775"/>
                <a:gd name="connsiteX129" fmla="*/ 1543050 w 1682570"/>
                <a:gd name="connsiteY129" fmla="*/ 88900 h 866775"/>
                <a:gd name="connsiteX130" fmla="*/ 1533525 w 1682570"/>
                <a:gd name="connsiteY130" fmla="*/ 98425 h 866775"/>
                <a:gd name="connsiteX131" fmla="*/ 1517650 w 1682570"/>
                <a:gd name="connsiteY131" fmla="*/ 114300 h 866775"/>
                <a:gd name="connsiteX132" fmla="*/ 1511300 w 1682570"/>
                <a:gd name="connsiteY132" fmla="*/ 123825 h 866775"/>
                <a:gd name="connsiteX133" fmla="*/ 1479550 w 1682570"/>
                <a:gd name="connsiteY133" fmla="*/ 155575 h 866775"/>
                <a:gd name="connsiteX134" fmla="*/ 1470025 w 1682570"/>
                <a:gd name="connsiteY134" fmla="*/ 165100 h 866775"/>
                <a:gd name="connsiteX135" fmla="*/ 1460500 w 1682570"/>
                <a:gd name="connsiteY135" fmla="*/ 177800 h 866775"/>
                <a:gd name="connsiteX136" fmla="*/ 1428750 w 1682570"/>
                <a:gd name="connsiteY136" fmla="*/ 209550 h 866775"/>
                <a:gd name="connsiteX137" fmla="*/ 1409446 w 1682570"/>
                <a:gd name="connsiteY137" fmla="*/ 236982 h 866775"/>
                <a:gd name="connsiteX138" fmla="*/ 1381125 w 1682570"/>
                <a:gd name="connsiteY138" fmla="*/ 266700 h 866775"/>
                <a:gd name="connsiteX139" fmla="*/ 1368425 w 1682570"/>
                <a:gd name="connsiteY139" fmla="*/ 288925 h 866775"/>
                <a:gd name="connsiteX140" fmla="*/ 1355725 w 1682570"/>
                <a:gd name="connsiteY140" fmla="*/ 307975 h 866775"/>
                <a:gd name="connsiteX141" fmla="*/ 1339850 w 1682570"/>
                <a:gd name="connsiteY141" fmla="*/ 327025 h 866775"/>
                <a:gd name="connsiteX142" fmla="*/ 1330325 w 1682570"/>
                <a:gd name="connsiteY142" fmla="*/ 342900 h 866775"/>
                <a:gd name="connsiteX143" fmla="*/ 1320800 w 1682570"/>
                <a:gd name="connsiteY143" fmla="*/ 352425 h 866775"/>
                <a:gd name="connsiteX144" fmla="*/ 1295400 w 1682570"/>
                <a:gd name="connsiteY144" fmla="*/ 381000 h 866775"/>
                <a:gd name="connsiteX145" fmla="*/ 1266825 w 1682570"/>
                <a:gd name="connsiteY145" fmla="*/ 403225 h 866775"/>
                <a:gd name="connsiteX146" fmla="*/ 1247775 w 1682570"/>
                <a:gd name="connsiteY146" fmla="*/ 415925 h 866775"/>
                <a:gd name="connsiteX147" fmla="*/ 1238250 w 1682570"/>
                <a:gd name="connsiteY147" fmla="*/ 425450 h 866775"/>
                <a:gd name="connsiteX148" fmla="*/ 1212469 w 1682570"/>
                <a:gd name="connsiteY148" fmla="*/ 431038 h 866775"/>
                <a:gd name="connsiteX149" fmla="*/ 1187069 w 1682570"/>
                <a:gd name="connsiteY149" fmla="*/ 446913 h 866775"/>
                <a:gd name="connsiteX150" fmla="*/ 1155700 w 1682570"/>
                <a:gd name="connsiteY150" fmla="*/ 466725 h 866775"/>
                <a:gd name="connsiteX151" fmla="*/ 1136650 w 1682570"/>
                <a:gd name="connsiteY151" fmla="*/ 473075 h 866775"/>
                <a:gd name="connsiteX152" fmla="*/ 1092200 w 1682570"/>
                <a:gd name="connsiteY152" fmla="*/ 485775 h 866775"/>
                <a:gd name="connsiteX153" fmla="*/ 1076325 w 1682570"/>
                <a:gd name="connsiteY153" fmla="*/ 488950 h 866775"/>
                <a:gd name="connsiteX154" fmla="*/ 1066800 w 1682570"/>
                <a:gd name="connsiteY154" fmla="*/ 492125 h 866775"/>
                <a:gd name="connsiteX155" fmla="*/ 1031875 w 1682570"/>
                <a:gd name="connsiteY155" fmla="*/ 498475 h 866775"/>
                <a:gd name="connsiteX156" fmla="*/ 952500 w 1682570"/>
                <a:gd name="connsiteY156" fmla="*/ 508000 h 866775"/>
                <a:gd name="connsiteX157" fmla="*/ 879475 w 1682570"/>
                <a:gd name="connsiteY157" fmla="*/ 504825 h 866775"/>
                <a:gd name="connsiteX158" fmla="*/ 777875 w 1682570"/>
                <a:gd name="connsiteY158" fmla="*/ 498475 h 866775"/>
                <a:gd name="connsiteX159" fmla="*/ 730250 w 1682570"/>
                <a:gd name="connsiteY159" fmla="*/ 492125 h 866775"/>
                <a:gd name="connsiteX160" fmla="*/ 708025 w 1682570"/>
                <a:gd name="connsiteY160" fmla="*/ 488950 h 866775"/>
                <a:gd name="connsiteX161" fmla="*/ 688975 w 1682570"/>
                <a:gd name="connsiteY161" fmla="*/ 485775 h 866775"/>
                <a:gd name="connsiteX162" fmla="*/ 660400 w 1682570"/>
                <a:gd name="connsiteY162" fmla="*/ 482600 h 866775"/>
                <a:gd name="connsiteX163" fmla="*/ 622300 w 1682570"/>
                <a:gd name="connsiteY163" fmla="*/ 476250 h 866775"/>
                <a:gd name="connsiteX164" fmla="*/ 612775 w 1682570"/>
                <a:gd name="connsiteY164" fmla="*/ 473075 h 866775"/>
                <a:gd name="connsiteX165" fmla="*/ 574675 w 1682570"/>
                <a:gd name="connsiteY165" fmla="*/ 466725 h 866775"/>
                <a:gd name="connsiteX166" fmla="*/ 565150 w 1682570"/>
                <a:gd name="connsiteY166" fmla="*/ 463550 h 866775"/>
                <a:gd name="connsiteX167" fmla="*/ 555625 w 1682570"/>
                <a:gd name="connsiteY167" fmla="*/ 457200 h 866775"/>
                <a:gd name="connsiteX168" fmla="*/ 542925 w 1682570"/>
                <a:gd name="connsiteY168" fmla="*/ 450850 h 866775"/>
                <a:gd name="connsiteX169" fmla="*/ 530225 w 1682570"/>
                <a:gd name="connsiteY169" fmla="*/ 444881 h 866775"/>
                <a:gd name="connsiteX170" fmla="*/ 520700 w 1682570"/>
                <a:gd name="connsiteY170" fmla="*/ 438150 h 866775"/>
                <a:gd name="connsiteX171" fmla="*/ 500888 w 1682570"/>
                <a:gd name="connsiteY171" fmla="*/ 428244 h 866775"/>
                <a:gd name="connsiteX172" fmla="*/ 488950 w 1682570"/>
                <a:gd name="connsiteY172" fmla="*/ 415925 h 866775"/>
                <a:gd name="connsiteX173" fmla="*/ 479425 w 1682570"/>
                <a:gd name="connsiteY173" fmla="*/ 409575 h 866775"/>
                <a:gd name="connsiteX174" fmla="*/ 469900 w 1682570"/>
                <a:gd name="connsiteY174" fmla="*/ 400050 h 866775"/>
                <a:gd name="connsiteX175" fmla="*/ 434975 w 1682570"/>
                <a:gd name="connsiteY175" fmla="*/ 368300 h 866775"/>
                <a:gd name="connsiteX176" fmla="*/ 412750 w 1682570"/>
                <a:gd name="connsiteY176" fmla="*/ 349250 h 866775"/>
                <a:gd name="connsiteX177" fmla="*/ 390525 w 1682570"/>
                <a:gd name="connsiteY177" fmla="*/ 327025 h 866775"/>
                <a:gd name="connsiteX178" fmla="*/ 381000 w 1682570"/>
                <a:gd name="connsiteY178" fmla="*/ 317500 h 866775"/>
                <a:gd name="connsiteX179" fmla="*/ 371475 w 1682570"/>
                <a:gd name="connsiteY179" fmla="*/ 304800 h 866775"/>
                <a:gd name="connsiteX180" fmla="*/ 349250 w 1682570"/>
                <a:gd name="connsiteY180" fmla="*/ 282575 h 866775"/>
                <a:gd name="connsiteX181" fmla="*/ 336550 w 1682570"/>
                <a:gd name="connsiteY181" fmla="*/ 266700 h 866775"/>
                <a:gd name="connsiteX182" fmla="*/ 323850 w 1682570"/>
                <a:gd name="connsiteY182" fmla="*/ 254000 h 866775"/>
                <a:gd name="connsiteX183" fmla="*/ 314325 w 1682570"/>
                <a:gd name="connsiteY183" fmla="*/ 241300 h 866775"/>
                <a:gd name="connsiteX184" fmla="*/ 301625 w 1682570"/>
                <a:gd name="connsiteY184" fmla="*/ 231775 h 866775"/>
                <a:gd name="connsiteX185" fmla="*/ 292100 w 1682570"/>
                <a:gd name="connsiteY185" fmla="*/ 219075 h 866775"/>
                <a:gd name="connsiteX186" fmla="*/ 273050 w 1682570"/>
                <a:gd name="connsiteY186" fmla="*/ 200025 h 866775"/>
                <a:gd name="connsiteX187" fmla="*/ 260350 w 1682570"/>
                <a:gd name="connsiteY187" fmla="*/ 190500 h 866775"/>
                <a:gd name="connsiteX188" fmla="*/ 247650 w 1682570"/>
                <a:gd name="connsiteY188" fmla="*/ 171450 h 866775"/>
                <a:gd name="connsiteX189" fmla="*/ 233553 w 1682570"/>
                <a:gd name="connsiteY189" fmla="*/ 154941 h 866775"/>
                <a:gd name="connsiteX190" fmla="*/ 218694 w 1682570"/>
                <a:gd name="connsiteY190" fmla="*/ 140081 h 866775"/>
                <a:gd name="connsiteX191" fmla="*/ 211329 w 1682570"/>
                <a:gd name="connsiteY191" fmla="*/ 133478 h 866775"/>
                <a:gd name="connsiteX192" fmla="*/ 192913 w 1682570"/>
                <a:gd name="connsiteY192" fmla="*/ 114681 h 866775"/>
                <a:gd name="connsiteX193" fmla="*/ 185166 w 1682570"/>
                <a:gd name="connsiteY193" fmla="*/ 106934 h 866775"/>
                <a:gd name="connsiteX194" fmla="*/ 171703 w 1682570"/>
                <a:gd name="connsiteY194" fmla="*/ 95631 h 866775"/>
                <a:gd name="connsiteX195" fmla="*/ 159003 w 1682570"/>
                <a:gd name="connsiteY195" fmla="*/ 82169 h 866775"/>
                <a:gd name="connsiteX196" fmla="*/ 142875 w 1682570"/>
                <a:gd name="connsiteY196" fmla="*/ 66675 h 866775"/>
                <a:gd name="connsiteX197" fmla="*/ 133350 w 1682570"/>
                <a:gd name="connsiteY197" fmla="*/ 60325 h 866775"/>
                <a:gd name="connsiteX198" fmla="*/ 111125 w 1682570"/>
                <a:gd name="connsiteY198" fmla="*/ 31750 h 866775"/>
                <a:gd name="connsiteX199" fmla="*/ 107950 w 1682570"/>
                <a:gd name="connsiteY199" fmla="*/ 22225 h 866775"/>
                <a:gd name="connsiteX200" fmla="*/ 98425 w 1682570"/>
                <a:gd name="connsiteY200" fmla="*/ 12700 h 866775"/>
                <a:gd name="connsiteX201" fmla="*/ 79375 w 1682570"/>
                <a:gd name="connsiteY201" fmla="*/ 0 h 866775"/>
                <a:gd name="connsiteX202" fmla="*/ 69850 w 1682570"/>
                <a:gd name="connsiteY202" fmla="*/ 3175 h 866775"/>
                <a:gd name="connsiteX203" fmla="*/ 0 w 1682570"/>
                <a:gd name="connsiteY203" fmla="*/ 9525 h 866775"/>
                <a:gd name="connsiteX0" fmla="*/ 0 w 1682570"/>
                <a:gd name="connsiteY0" fmla="*/ 9525 h 866775"/>
                <a:gd name="connsiteX1" fmla="*/ 0 w 1682570"/>
                <a:gd name="connsiteY1" fmla="*/ 9525 h 866775"/>
                <a:gd name="connsiteX2" fmla="*/ 12700 w 1682570"/>
                <a:gd name="connsiteY2" fmla="*/ 47625 h 866775"/>
                <a:gd name="connsiteX3" fmla="*/ 19050 w 1682570"/>
                <a:gd name="connsiteY3" fmla="*/ 57150 h 866775"/>
                <a:gd name="connsiteX4" fmla="*/ 28575 w 1682570"/>
                <a:gd name="connsiteY4" fmla="*/ 85725 h 866775"/>
                <a:gd name="connsiteX5" fmla="*/ 31750 w 1682570"/>
                <a:gd name="connsiteY5" fmla="*/ 95250 h 866775"/>
                <a:gd name="connsiteX6" fmla="*/ 41275 w 1682570"/>
                <a:gd name="connsiteY6" fmla="*/ 114300 h 866775"/>
                <a:gd name="connsiteX7" fmla="*/ 47625 w 1682570"/>
                <a:gd name="connsiteY7" fmla="*/ 123825 h 866775"/>
                <a:gd name="connsiteX8" fmla="*/ 53975 w 1682570"/>
                <a:gd name="connsiteY8" fmla="*/ 142875 h 866775"/>
                <a:gd name="connsiteX9" fmla="*/ 60325 w 1682570"/>
                <a:gd name="connsiteY9" fmla="*/ 152400 h 866775"/>
                <a:gd name="connsiteX10" fmla="*/ 66675 w 1682570"/>
                <a:gd name="connsiteY10" fmla="*/ 171450 h 866775"/>
                <a:gd name="connsiteX11" fmla="*/ 73025 w 1682570"/>
                <a:gd name="connsiteY11" fmla="*/ 190500 h 866775"/>
                <a:gd name="connsiteX12" fmla="*/ 79757 w 1682570"/>
                <a:gd name="connsiteY12" fmla="*/ 203581 h 866775"/>
                <a:gd name="connsiteX13" fmla="*/ 90044 w 1682570"/>
                <a:gd name="connsiteY13" fmla="*/ 214884 h 866775"/>
                <a:gd name="connsiteX14" fmla="*/ 96393 w 1682570"/>
                <a:gd name="connsiteY14" fmla="*/ 227966 h 866775"/>
                <a:gd name="connsiteX15" fmla="*/ 106681 w 1682570"/>
                <a:gd name="connsiteY15" fmla="*/ 241047 h 866775"/>
                <a:gd name="connsiteX16" fmla="*/ 116459 w 1682570"/>
                <a:gd name="connsiteY16" fmla="*/ 248665 h 866775"/>
                <a:gd name="connsiteX17" fmla="*/ 124587 w 1682570"/>
                <a:gd name="connsiteY17" fmla="*/ 261747 h 866775"/>
                <a:gd name="connsiteX18" fmla="*/ 136525 w 1682570"/>
                <a:gd name="connsiteY18" fmla="*/ 276225 h 866775"/>
                <a:gd name="connsiteX19" fmla="*/ 149225 w 1682570"/>
                <a:gd name="connsiteY19" fmla="*/ 295275 h 866775"/>
                <a:gd name="connsiteX20" fmla="*/ 158750 w 1682570"/>
                <a:gd name="connsiteY20" fmla="*/ 304800 h 866775"/>
                <a:gd name="connsiteX21" fmla="*/ 177800 w 1682570"/>
                <a:gd name="connsiteY21" fmla="*/ 333375 h 866775"/>
                <a:gd name="connsiteX22" fmla="*/ 184150 w 1682570"/>
                <a:gd name="connsiteY22" fmla="*/ 342900 h 866775"/>
                <a:gd name="connsiteX23" fmla="*/ 190500 w 1682570"/>
                <a:gd name="connsiteY23" fmla="*/ 352425 h 866775"/>
                <a:gd name="connsiteX24" fmla="*/ 200025 w 1682570"/>
                <a:gd name="connsiteY24" fmla="*/ 371475 h 866775"/>
                <a:gd name="connsiteX25" fmla="*/ 203200 w 1682570"/>
                <a:gd name="connsiteY25" fmla="*/ 381000 h 866775"/>
                <a:gd name="connsiteX26" fmla="*/ 212725 w 1682570"/>
                <a:gd name="connsiteY26" fmla="*/ 390525 h 866775"/>
                <a:gd name="connsiteX27" fmla="*/ 225425 w 1682570"/>
                <a:gd name="connsiteY27" fmla="*/ 409575 h 866775"/>
                <a:gd name="connsiteX28" fmla="*/ 231775 w 1682570"/>
                <a:gd name="connsiteY28" fmla="*/ 419100 h 866775"/>
                <a:gd name="connsiteX29" fmla="*/ 234950 w 1682570"/>
                <a:gd name="connsiteY29" fmla="*/ 428625 h 866775"/>
                <a:gd name="connsiteX30" fmla="*/ 257175 w 1682570"/>
                <a:gd name="connsiteY30" fmla="*/ 447675 h 866775"/>
                <a:gd name="connsiteX31" fmla="*/ 282575 w 1682570"/>
                <a:gd name="connsiteY31" fmla="*/ 469900 h 866775"/>
                <a:gd name="connsiteX32" fmla="*/ 288925 w 1682570"/>
                <a:gd name="connsiteY32" fmla="*/ 479425 h 866775"/>
                <a:gd name="connsiteX33" fmla="*/ 307975 w 1682570"/>
                <a:gd name="connsiteY33" fmla="*/ 492125 h 866775"/>
                <a:gd name="connsiteX34" fmla="*/ 323850 w 1682570"/>
                <a:gd name="connsiteY34" fmla="*/ 511175 h 866775"/>
                <a:gd name="connsiteX35" fmla="*/ 336550 w 1682570"/>
                <a:gd name="connsiteY35" fmla="*/ 530225 h 866775"/>
                <a:gd name="connsiteX36" fmla="*/ 342900 w 1682570"/>
                <a:gd name="connsiteY36" fmla="*/ 539750 h 866775"/>
                <a:gd name="connsiteX37" fmla="*/ 352425 w 1682570"/>
                <a:gd name="connsiteY37" fmla="*/ 549275 h 866775"/>
                <a:gd name="connsiteX38" fmla="*/ 365125 w 1682570"/>
                <a:gd name="connsiteY38" fmla="*/ 568325 h 866775"/>
                <a:gd name="connsiteX39" fmla="*/ 371475 w 1682570"/>
                <a:gd name="connsiteY39" fmla="*/ 577850 h 866775"/>
                <a:gd name="connsiteX40" fmla="*/ 381000 w 1682570"/>
                <a:gd name="connsiteY40" fmla="*/ 587375 h 866775"/>
                <a:gd name="connsiteX41" fmla="*/ 393700 w 1682570"/>
                <a:gd name="connsiteY41" fmla="*/ 606425 h 866775"/>
                <a:gd name="connsiteX42" fmla="*/ 415925 w 1682570"/>
                <a:gd name="connsiteY42" fmla="*/ 631825 h 866775"/>
                <a:gd name="connsiteX43" fmla="*/ 434975 w 1682570"/>
                <a:gd name="connsiteY43" fmla="*/ 648716 h 866775"/>
                <a:gd name="connsiteX44" fmla="*/ 455168 w 1682570"/>
                <a:gd name="connsiteY44" fmla="*/ 665353 h 866775"/>
                <a:gd name="connsiteX45" fmla="*/ 473075 w 1682570"/>
                <a:gd name="connsiteY45" fmla="*/ 682625 h 866775"/>
                <a:gd name="connsiteX46" fmla="*/ 482600 w 1682570"/>
                <a:gd name="connsiteY46" fmla="*/ 688975 h 866775"/>
                <a:gd name="connsiteX47" fmla="*/ 504825 w 1682570"/>
                <a:gd name="connsiteY47" fmla="*/ 704850 h 866775"/>
                <a:gd name="connsiteX48" fmla="*/ 517525 w 1682570"/>
                <a:gd name="connsiteY48" fmla="*/ 711200 h 866775"/>
                <a:gd name="connsiteX49" fmla="*/ 546100 w 1682570"/>
                <a:gd name="connsiteY49" fmla="*/ 727075 h 866775"/>
                <a:gd name="connsiteX50" fmla="*/ 565150 w 1682570"/>
                <a:gd name="connsiteY50" fmla="*/ 742950 h 866775"/>
                <a:gd name="connsiteX51" fmla="*/ 584200 w 1682570"/>
                <a:gd name="connsiteY51" fmla="*/ 752475 h 866775"/>
                <a:gd name="connsiteX52" fmla="*/ 603250 w 1682570"/>
                <a:gd name="connsiteY52" fmla="*/ 768350 h 866775"/>
                <a:gd name="connsiteX53" fmla="*/ 612775 w 1682570"/>
                <a:gd name="connsiteY53" fmla="*/ 777875 h 866775"/>
                <a:gd name="connsiteX54" fmla="*/ 631825 w 1682570"/>
                <a:gd name="connsiteY54" fmla="*/ 790575 h 866775"/>
                <a:gd name="connsiteX55" fmla="*/ 641350 w 1682570"/>
                <a:gd name="connsiteY55" fmla="*/ 796925 h 866775"/>
                <a:gd name="connsiteX56" fmla="*/ 650875 w 1682570"/>
                <a:gd name="connsiteY56" fmla="*/ 803275 h 866775"/>
                <a:gd name="connsiteX57" fmla="*/ 663575 w 1682570"/>
                <a:gd name="connsiteY57" fmla="*/ 812800 h 866775"/>
                <a:gd name="connsiteX58" fmla="*/ 676275 w 1682570"/>
                <a:gd name="connsiteY58" fmla="*/ 819150 h 866775"/>
                <a:gd name="connsiteX59" fmla="*/ 685800 w 1682570"/>
                <a:gd name="connsiteY59" fmla="*/ 825500 h 866775"/>
                <a:gd name="connsiteX60" fmla="*/ 698500 w 1682570"/>
                <a:gd name="connsiteY60" fmla="*/ 831850 h 866775"/>
                <a:gd name="connsiteX61" fmla="*/ 733425 w 1682570"/>
                <a:gd name="connsiteY61" fmla="*/ 850900 h 866775"/>
                <a:gd name="connsiteX62" fmla="*/ 746125 w 1682570"/>
                <a:gd name="connsiteY62" fmla="*/ 854075 h 866775"/>
                <a:gd name="connsiteX63" fmla="*/ 755650 w 1682570"/>
                <a:gd name="connsiteY63" fmla="*/ 860425 h 866775"/>
                <a:gd name="connsiteX64" fmla="*/ 784225 w 1682570"/>
                <a:gd name="connsiteY64" fmla="*/ 866775 h 866775"/>
                <a:gd name="connsiteX65" fmla="*/ 955675 w 1682570"/>
                <a:gd name="connsiteY65" fmla="*/ 860425 h 866775"/>
                <a:gd name="connsiteX66" fmla="*/ 987425 w 1682570"/>
                <a:gd name="connsiteY66" fmla="*/ 854075 h 866775"/>
                <a:gd name="connsiteX67" fmla="*/ 1022350 w 1682570"/>
                <a:gd name="connsiteY67" fmla="*/ 847725 h 866775"/>
                <a:gd name="connsiteX68" fmla="*/ 1050925 w 1682570"/>
                <a:gd name="connsiteY68" fmla="*/ 831850 h 866775"/>
                <a:gd name="connsiteX69" fmla="*/ 1060450 w 1682570"/>
                <a:gd name="connsiteY69" fmla="*/ 822325 h 866775"/>
                <a:gd name="connsiteX70" fmla="*/ 1079500 w 1682570"/>
                <a:gd name="connsiteY70" fmla="*/ 812800 h 866775"/>
                <a:gd name="connsiteX71" fmla="*/ 1098550 w 1682570"/>
                <a:gd name="connsiteY71" fmla="*/ 796925 h 866775"/>
                <a:gd name="connsiteX72" fmla="*/ 1117600 w 1682570"/>
                <a:gd name="connsiteY72" fmla="*/ 784225 h 866775"/>
                <a:gd name="connsiteX73" fmla="*/ 1127125 w 1682570"/>
                <a:gd name="connsiteY73" fmla="*/ 777875 h 866775"/>
                <a:gd name="connsiteX74" fmla="*/ 1133475 w 1682570"/>
                <a:gd name="connsiteY74" fmla="*/ 768350 h 866775"/>
                <a:gd name="connsiteX75" fmla="*/ 1162050 w 1682570"/>
                <a:gd name="connsiteY75" fmla="*/ 742950 h 866775"/>
                <a:gd name="connsiteX76" fmla="*/ 1168400 w 1682570"/>
                <a:gd name="connsiteY76" fmla="*/ 733425 h 866775"/>
                <a:gd name="connsiteX77" fmla="*/ 1187450 w 1682570"/>
                <a:gd name="connsiteY77" fmla="*/ 714375 h 866775"/>
                <a:gd name="connsiteX78" fmla="*/ 1193800 w 1682570"/>
                <a:gd name="connsiteY78" fmla="*/ 704850 h 866775"/>
                <a:gd name="connsiteX79" fmla="*/ 1212850 w 1682570"/>
                <a:gd name="connsiteY79" fmla="*/ 682625 h 866775"/>
                <a:gd name="connsiteX80" fmla="*/ 1231900 w 1682570"/>
                <a:gd name="connsiteY80" fmla="*/ 654050 h 866775"/>
                <a:gd name="connsiteX81" fmla="*/ 1263650 w 1682570"/>
                <a:gd name="connsiteY81" fmla="*/ 606425 h 866775"/>
                <a:gd name="connsiteX82" fmla="*/ 1276350 w 1682570"/>
                <a:gd name="connsiteY82" fmla="*/ 587375 h 866775"/>
                <a:gd name="connsiteX83" fmla="*/ 1282700 w 1682570"/>
                <a:gd name="connsiteY83" fmla="*/ 577850 h 866775"/>
                <a:gd name="connsiteX84" fmla="*/ 1292225 w 1682570"/>
                <a:gd name="connsiteY84" fmla="*/ 568325 h 866775"/>
                <a:gd name="connsiteX85" fmla="*/ 1304925 w 1682570"/>
                <a:gd name="connsiteY85" fmla="*/ 549275 h 866775"/>
                <a:gd name="connsiteX86" fmla="*/ 1311275 w 1682570"/>
                <a:gd name="connsiteY86" fmla="*/ 539750 h 866775"/>
                <a:gd name="connsiteX87" fmla="*/ 1320800 w 1682570"/>
                <a:gd name="connsiteY87" fmla="*/ 530225 h 866775"/>
                <a:gd name="connsiteX88" fmla="*/ 1333500 w 1682570"/>
                <a:gd name="connsiteY88" fmla="*/ 511175 h 866775"/>
                <a:gd name="connsiteX89" fmla="*/ 1346200 w 1682570"/>
                <a:gd name="connsiteY89" fmla="*/ 492125 h 866775"/>
                <a:gd name="connsiteX90" fmla="*/ 1352550 w 1682570"/>
                <a:gd name="connsiteY90" fmla="*/ 482600 h 866775"/>
                <a:gd name="connsiteX91" fmla="*/ 1362075 w 1682570"/>
                <a:gd name="connsiteY91" fmla="*/ 473075 h 866775"/>
                <a:gd name="connsiteX92" fmla="*/ 1374775 w 1682570"/>
                <a:gd name="connsiteY92" fmla="*/ 454025 h 866775"/>
                <a:gd name="connsiteX93" fmla="*/ 1381125 w 1682570"/>
                <a:gd name="connsiteY93" fmla="*/ 444500 h 866775"/>
                <a:gd name="connsiteX94" fmla="*/ 1412875 w 1682570"/>
                <a:gd name="connsiteY94" fmla="*/ 396875 h 866775"/>
                <a:gd name="connsiteX95" fmla="*/ 1419225 w 1682570"/>
                <a:gd name="connsiteY95" fmla="*/ 387350 h 866775"/>
                <a:gd name="connsiteX96" fmla="*/ 1425575 w 1682570"/>
                <a:gd name="connsiteY96" fmla="*/ 377825 h 866775"/>
                <a:gd name="connsiteX97" fmla="*/ 1435100 w 1682570"/>
                <a:gd name="connsiteY97" fmla="*/ 368300 h 866775"/>
                <a:gd name="connsiteX98" fmla="*/ 1447800 w 1682570"/>
                <a:gd name="connsiteY98" fmla="*/ 349250 h 866775"/>
                <a:gd name="connsiteX99" fmla="*/ 1454150 w 1682570"/>
                <a:gd name="connsiteY99" fmla="*/ 339725 h 866775"/>
                <a:gd name="connsiteX100" fmla="*/ 1470025 w 1682570"/>
                <a:gd name="connsiteY100" fmla="*/ 320675 h 866775"/>
                <a:gd name="connsiteX101" fmla="*/ 1479550 w 1682570"/>
                <a:gd name="connsiteY101" fmla="*/ 311150 h 866775"/>
                <a:gd name="connsiteX102" fmla="*/ 1485900 w 1682570"/>
                <a:gd name="connsiteY102" fmla="*/ 301625 h 866775"/>
                <a:gd name="connsiteX103" fmla="*/ 1495425 w 1682570"/>
                <a:gd name="connsiteY103" fmla="*/ 292100 h 866775"/>
                <a:gd name="connsiteX104" fmla="*/ 1501775 w 1682570"/>
                <a:gd name="connsiteY104" fmla="*/ 282575 h 866775"/>
                <a:gd name="connsiteX105" fmla="*/ 1511300 w 1682570"/>
                <a:gd name="connsiteY105" fmla="*/ 273050 h 866775"/>
                <a:gd name="connsiteX106" fmla="*/ 1517650 w 1682570"/>
                <a:gd name="connsiteY106" fmla="*/ 263525 h 866775"/>
                <a:gd name="connsiteX107" fmla="*/ 1527175 w 1682570"/>
                <a:gd name="connsiteY107" fmla="*/ 254000 h 866775"/>
                <a:gd name="connsiteX108" fmla="*/ 1539875 w 1682570"/>
                <a:gd name="connsiteY108" fmla="*/ 234950 h 866775"/>
                <a:gd name="connsiteX109" fmla="*/ 1546225 w 1682570"/>
                <a:gd name="connsiteY109" fmla="*/ 225425 h 866775"/>
                <a:gd name="connsiteX110" fmla="*/ 1552575 w 1682570"/>
                <a:gd name="connsiteY110" fmla="*/ 215900 h 866775"/>
                <a:gd name="connsiteX111" fmla="*/ 1574800 w 1682570"/>
                <a:gd name="connsiteY111" fmla="*/ 187325 h 866775"/>
                <a:gd name="connsiteX112" fmla="*/ 1606550 w 1682570"/>
                <a:gd name="connsiteY112" fmla="*/ 139700 h 866775"/>
                <a:gd name="connsiteX113" fmla="*/ 1612900 w 1682570"/>
                <a:gd name="connsiteY113" fmla="*/ 130175 h 866775"/>
                <a:gd name="connsiteX114" fmla="*/ 1619250 w 1682570"/>
                <a:gd name="connsiteY114" fmla="*/ 120650 h 866775"/>
                <a:gd name="connsiteX115" fmla="*/ 1628775 w 1682570"/>
                <a:gd name="connsiteY115" fmla="*/ 101600 h 866775"/>
                <a:gd name="connsiteX116" fmla="*/ 1631950 w 1682570"/>
                <a:gd name="connsiteY116" fmla="*/ 92075 h 866775"/>
                <a:gd name="connsiteX117" fmla="*/ 1644650 w 1682570"/>
                <a:gd name="connsiteY117" fmla="*/ 73025 h 866775"/>
                <a:gd name="connsiteX118" fmla="*/ 1651000 w 1682570"/>
                <a:gd name="connsiteY118" fmla="*/ 53975 h 866775"/>
                <a:gd name="connsiteX119" fmla="*/ 1663700 w 1682570"/>
                <a:gd name="connsiteY119" fmla="*/ 34925 h 866775"/>
                <a:gd name="connsiteX120" fmla="*/ 1666875 w 1682570"/>
                <a:gd name="connsiteY120" fmla="*/ 25400 h 866775"/>
                <a:gd name="connsiteX121" fmla="*/ 1679575 w 1682570"/>
                <a:gd name="connsiteY121" fmla="*/ 6350 h 866775"/>
                <a:gd name="connsiteX122" fmla="*/ 1605026 w 1682570"/>
                <a:gd name="connsiteY122" fmla="*/ 5969 h 866775"/>
                <a:gd name="connsiteX123" fmla="*/ 1599057 w 1682570"/>
                <a:gd name="connsiteY123" fmla="*/ 11938 h 866775"/>
                <a:gd name="connsiteX124" fmla="*/ 1594485 w 1682570"/>
                <a:gd name="connsiteY124" fmla="*/ 19684 h 866775"/>
                <a:gd name="connsiteX125" fmla="*/ 1592072 w 1682570"/>
                <a:gd name="connsiteY125" fmla="*/ 24256 h 866775"/>
                <a:gd name="connsiteX126" fmla="*/ 1583309 w 1682570"/>
                <a:gd name="connsiteY126" fmla="*/ 36576 h 866775"/>
                <a:gd name="connsiteX127" fmla="*/ 1569847 w 1682570"/>
                <a:gd name="connsiteY127" fmla="*/ 56769 h 866775"/>
                <a:gd name="connsiteX128" fmla="*/ 1552575 w 1682570"/>
                <a:gd name="connsiteY128" fmla="*/ 79375 h 866775"/>
                <a:gd name="connsiteX129" fmla="*/ 1543050 w 1682570"/>
                <a:gd name="connsiteY129" fmla="*/ 88900 h 866775"/>
                <a:gd name="connsiteX130" fmla="*/ 1533525 w 1682570"/>
                <a:gd name="connsiteY130" fmla="*/ 98425 h 866775"/>
                <a:gd name="connsiteX131" fmla="*/ 1517650 w 1682570"/>
                <a:gd name="connsiteY131" fmla="*/ 114300 h 866775"/>
                <a:gd name="connsiteX132" fmla="*/ 1511300 w 1682570"/>
                <a:gd name="connsiteY132" fmla="*/ 123825 h 866775"/>
                <a:gd name="connsiteX133" fmla="*/ 1479550 w 1682570"/>
                <a:gd name="connsiteY133" fmla="*/ 155575 h 866775"/>
                <a:gd name="connsiteX134" fmla="*/ 1470025 w 1682570"/>
                <a:gd name="connsiteY134" fmla="*/ 165100 h 866775"/>
                <a:gd name="connsiteX135" fmla="*/ 1460500 w 1682570"/>
                <a:gd name="connsiteY135" fmla="*/ 177800 h 866775"/>
                <a:gd name="connsiteX136" fmla="*/ 1428750 w 1682570"/>
                <a:gd name="connsiteY136" fmla="*/ 209550 h 866775"/>
                <a:gd name="connsiteX137" fmla="*/ 1409446 w 1682570"/>
                <a:gd name="connsiteY137" fmla="*/ 236982 h 866775"/>
                <a:gd name="connsiteX138" fmla="*/ 1381125 w 1682570"/>
                <a:gd name="connsiteY138" fmla="*/ 266700 h 866775"/>
                <a:gd name="connsiteX139" fmla="*/ 1368425 w 1682570"/>
                <a:gd name="connsiteY139" fmla="*/ 288925 h 866775"/>
                <a:gd name="connsiteX140" fmla="*/ 1355725 w 1682570"/>
                <a:gd name="connsiteY140" fmla="*/ 307975 h 866775"/>
                <a:gd name="connsiteX141" fmla="*/ 1339850 w 1682570"/>
                <a:gd name="connsiteY141" fmla="*/ 327025 h 866775"/>
                <a:gd name="connsiteX142" fmla="*/ 1330325 w 1682570"/>
                <a:gd name="connsiteY142" fmla="*/ 342900 h 866775"/>
                <a:gd name="connsiteX143" fmla="*/ 1320800 w 1682570"/>
                <a:gd name="connsiteY143" fmla="*/ 352425 h 866775"/>
                <a:gd name="connsiteX144" fmla="*/ 1295400 w 1682570"/>
                <a:gd name="connsiteY144" fmla="*/ 381000 h 866775"/>
                <a:gd name="connsiteX145" fmla="*/ 1266825 w 1682570"/>
                <a:gd name="connsiteY145" fmla="*/ 403225 h 866775"/>
                <a:gd name="connsiteX146" fmla="*/ 1247775 w 1682570"/>
                <a:gd name="connsiteY146" fmla="*/ 415925 h 866775"/>
                <a:gd name="connsiteX147" fmla="*/ 1234694 w 1682570"/>
                <a:gd name="connsiteY147" fmla="*/ 414781 h 866775"/>
                <a:gd name="connsiteX148" fmla="*/ 1212469 w 1682570"/>
                <a:gd name="connsiteY148" fmla="*/ 431038 h 866775"/>
                <a:gd name="connsiteX149" fmla="*/ 1187069 w 1682570"/>
                <a:gd name="connsiteY149" fmla="*/ 446913 h 866775"/>
                <a:gd name="connsiteX150" fmla="*/ 1155700 w 1682570"/>
                <a:gd name="connsiteY150" fmla="*/ 466725 h 866775"/>
                <a:gd name="connsiteX151" fmla="*/ 1136650 w 1682570"/>
                <a:gd name="connsiteY151" fmla="*/ 473075 h 866775"/>
                <a:gd name="connsiteX152" fmla="*/ 1092200 w 1682570"/>
                <a:gd name="connsiteY152" fmla="*/ 485775 h 866775"/>
                <a:gd name="connsiteX153" fmla="*/ 1076325 w 1682570"/>
                <a:gd name="connsiteY153" fmla="*/ 488950 h 866775"/>
                <a:gd name="connsiteX154" fmla="*/ 1066800 w 1682570"/>
                <a:gd name="connsiteY154" fmla="*/ 492125 h 866775"/>
                <a:gd name="connsiteX155" fmla="*/ 1031875 w 1682570"/>
                <a:gd name="connsiteY155" fmla="*/ 498475 h 866775"/>
                <a:gd name="connsiteX156" fmla="*/ 952500 w 1682570"/>
                <a:gd name="connsiteY156" fmla="*/ 508000 h 866775"/>
                <a:gd name="connsiteX157" fmla="*/ 879475 w 1682570"/>
                <a:gd name="connsiteY157" fmla="*/ 504825 h 866775"/>
                <a:gd name="connsiteX158" fmla="*/ 777875 w 1682570"/>
                <a:gd name="connsiteY158" fmla="*/ 498475 h 866775"/>
                <a:gd name="connsiteX159" fmla="*/ 730250 w 1682570"/>
                <a:gd name="connsiteY159" fmla="*/ 492125 h 866775"/>
                <a:gd name="connsiteX160" fmla="*/ 708025 w 1682570"/>
                <a:gd name="connsiteY160" fmla="*/ 488950 h 866775"/>
                <a:gd name="connsiteX161" fmla="*/ 688975 w 1682570"/>
                <a:gd name="connsiteY161" fmla="*/ 485775 h 866775"/>
                <a:gd name="connsiteX162" fmla="*/ 660400 w 1682570"/>
                <a:gd name="connsiteY162" fmla="*/ 482600 h 866775"/>
                <a:gd name="connsiteX163" fmla="*/ 622300 w 1682570"/>
                <a:gd name="connsiteY163" fmla="*/ 476250 h 866775"/>
                <a:gd name="connsiteX164" fmla="*/ 612775 w 1682570"/>
                <a:gd name="connsiteY164" fmla="*/ 473075 h 866775"/>
                <a:gd name="connsiteX165" fmla="*/ 574675 w 1682570"/>
                <a:gd name="connsiteY165" fmla="*/ 466725 h 866775"/>
                <a:gd name="connsiteX166" fmla="*/ 565150 w 1682570"/>
                <a:gd name="connsiteY166" fmla="*/ 463550 h 866775"/>
                <a:gd name="connsiteX167" fmla="*/ 555625 w 1682570"/>
                <a:gd name="connsiteY167" fmla="*/ 457200 h 866775"/>
                <a:gd name="connsiteX168" fmla="*/ 542925 w 1682570"/>
                <a:gd name="connsiteY168" fmla="*/ 450850 h 866775"/>
                <a:gd name="connsiteX169" fmla="*/ 530225 w 1682570"/>
                <a:gd name="connsiteY169" fmla="*/ 444881 h 866775"/>
                <a:gd name="connsiteX170" fmla="*/ 520700 w 1682570"/>
                <a:gd name="connsiteY170" fmla="*/ 438150 h 866775"/>
                <a:gd name="connsiteX171" fmla="*/ 500888 w 1682570"/>
                <a:gd name="connsiteY171" fmla="*/ 428244 h 866775"/>
                <a:gd name="connsiteX172" fmla="*/ 488950 w 1682570"/>
                <a:gd name="connsiteY172" fmla="*/ 415925 h 866775"/>
                <a:gd name="connsiteX173" fmla="*/ 479425 w 1682570"/>
                <a:gd name="connsiteY173" fmla="*/ 409575 h 866775"/>
                <a:gd name="connsiteX174" fmla="*/ 469900 w 1682570"/>
                <a:gd name="connsiteY174" fmla="*/ 400050 h 866775"/>
                <a:gd name="connsiteX175" fmla="*/ 434975 w 1682570"/>
                <a:gd name="connsiteY175" fmla="*/ 368300 h 866775"/>
                <a:gd name="connsiteX176" fmla="*/ 412750 w 1682570"/>
                <a:gd name="connsiteY176" fmla="*/ 349250 h 866775"/>
                <a:gd name="connsiteX177" fmla="*/ 390525 w 1682570"/>
                <a:gd name="connsiteY177" fmla="*/ 327025 h 866775"/>
                <a:gd name="connsiteX178" fmla="*/ 381000 w 1682570"/>
                <a:gd name="connsiteY178" fmla="*/ 317500 h 866775"/>
                <a:gd name="connsiteX179" fmla="*/ 371475 w 1682570"/>
                <a:gd name="connsiteY179" fmla="*/ 304800 h 866775"/>
                <a:gd name="connsiteX180" fmla="*/ 349250 w 1682570"/>
                <a:gd name="connsiteY180" fmla="*/ 282575 h 866775"/>
                <a:gd name="connsiteX181" fmla="*/ 336550 w 1682570"/>
                <a:gd name="connsiteY181" fmla="*/ 266700 h 866775"/>
                <a:gd name="connsiteX182" fmla="*/ 323850 w 1682570"/>
                <a:gd name="connsiteY182" fmla="*/ 254000 h 866775"/>
                <a:gd name="connsiteX183" fmla="*/ 314325 w 1682570"/>
                <a:gd name="connsiteY183" fmla="*/ 241300 h 866775"/>
                <a:gd name="connsiteX184" fmla="*/ 301625 w 1682570"/>
                <a:gd name="connsiteY184" fmla="*/ 231775 h 866775"/>
                <a:gd name="connsiteX185" fmla="*/ 292100 w 1682570"/>
                <a:gd name="connsiteY185" fmla="*/ 219075 h 866775"/>
                <a:gd name="connsiteX186" fmla="*/ 273050 w 1682570"/>
                <a:gd name="connsiteY186" fmla="*/ 200025 h 866775"/>
                <a:gd name="connsiteX187" fmla="*/ 260350 w 1682570"/>
                <a:gd name="connsiteY187" fmla="*/ 190500 h 866775"/>
                <a:gd name="connsiteX188" fmla="*/ 247650 w 1682570"/>
                <a:gd name="connsiteY188" fmla="*/ 171450 h 866775"/>
                <a:gd name="connsiteX189" fmla="*/ 233553 w 1682570"/>
                <a:gd name="connsiteY189" fmla="*/ 154941 h 866775"/>
                <a:gd name="connsiteX190" fmla="*/ 218694 w 1682570"/>
                <a:gd name="connsiteY190" fmla="*/ 140081 h 866775"/>
                <a:gd name="connsiteX191" fmla="*/ 211329 w 1682570"/>
                <a:gd name="connsiteY191" fmla="*/ 133478 h 866775"/>
                <a:gd name="connsiteX192" fmla="*/ 192913 w 1682570"/>
                <a:gd name="connsiteY192" fmla="*/ 114681 h 866775"/>
                <a:gd name="connsiteX193" fmla="*/ 185166 w 1682570"/>
                <a:gd name="connsiteY193" fmla="*/ 106934 h 866775"/>
                <a:gd name="connsiteX194" fmla="*/ 171703 w 1682570"/>
                <a:gd name="connsiteY194" fmla="*/ 95631 h 866775"/>
                <a:gd name="connsiteX195" fmla="*/ 159003 w 1682570"/>
                <a:gd name="connsiteY195" fmla="*/ 82169 h 866775"/>
                <a:gd name="connsiteX196" fmla="*/ 142875 w 1682570"/>
                <a:gd name="connsiteY196" fmla="*/ 66675 h 866775"/>
                <a:gd name="connsiteX197" fmla="*/ 133350 w 1682570"/>
                <a:gd name="connsiteY197" fmla="*/ 60325 h 866775"/>
                <a:gd name="connsiteX198" fmla="*/ 111125 w 1682570"/>
                <a:gd name="connsiteY198" fmla="*/ 31750 h 866775"/>
                <a:gd name="connsiteX199" fmla="*/ 107950 w 1682570"/>
                <a:gd name="connsiteY199" fmla="*/ 22225 h 866775"/>
                <a:gd name="connsiteX200" fmla="*/ 98425 w 1682570"/>
                <a:gd name="connsiteY200" fmla="*/ 12700 h 866775"/>
                <a:gd name="connsiteX201" fmla="*/ 79375 w 1682570"/>
                <a:gd name="connsiteY201" fmla="*/ 0 h 866775"/>
                <a:gd name="connsiteX202" fmla="*/ 69850 w 1682570"/>
                <a:gd name="connsiteY202" fmla="*/ 3175 h 866775"/>
                <a:gd name="connsiteX203" fmla="*/ 0 w 1682570"/>
                <a:gd name="connsiteY203" fmla="*/ 9525 h 866775"/>
                <a:gd name="connsiteX0" fmla="*/ 0 w 1682570"/>
                <a:gd name="connsiteY0" fmla="*/ 9525 h 866775"/>
                <a:gd name="connsiteX1" fmla="*/ 0 w 1682570"/>
                <a:gd name="connsiteY1" fmla="*/ 9525 h 866775"/>
                <a:gd name="connsiteX2" fmla="*/ 12700 w 1682570"/>
                <a:gd name="connsiteY2" fmla="*/ 47625 h 866775"/>
                <a:gd name="connsiteX3" fmla="*/ 19050 w 1682570"/>
                <a:gd name="connsiteY3" fmla="*/ 57150 h 866775"/>
                <a:gd name="connsiteX4" fmla="*/ 28575 w 1682570"/>
                <a:gd name="connsiteY4" fmla="*/ 85725 h 866775"/>
                <a:gd name="connsiteX5" fmla="*/ 31750 w 1682570"/>
                <a:gd name="connsiteY5" fmla="*/ 95250 h 866775"/>
                <a:gd name="connsiteX6" fmla="*/ 41275 w 1682570"/>
                <a:gd name="connsiteY6" fmla="*/ 114300 h 866775"/>
                <a:gd name="connsiteX7" fmla="*/ 47625 w 1682570"/>
                <a:gd name="connsiteY7" fmla="*/ 123825 h 866775"/>
                <a:gd name="connsiteX8" fmla="*/ 53975 w 1682570"/>
                <a:gd name="connsiteY8" fmla="*/ 142875 h 866775"/>
                <a:gd name="connsiteX9" fmla="*/ 60325 w 1682570"/>
                <a:gd name="connsiteY9" fmla="*/ 152400 h 866775"/>
                <a:gd name="connsiteX10" fmla="*/ 66675 w 1682570"/>
                <a:gd name="connsiteY10" fmla="*/ 171450 h 866775"/>
                <a:gd name="connsiteX11" fmla="*/ 73025 w 1682570"/>
                <a:gd name="connsiteY11" fmla="*/ 190500 h 866775"/>
                <a:gd name="connsiteX12" fmla="*/ 79757 w 1682570"/>
                <a:gd name="connsiteY12" fmla="*/ 203581 h 866775"/>
                <a:gd name="connsiteX13" fmla="*/ 90044 w 1682570"/>
                <a:gd name="connsiteY13" fmla="*/ 214884 h 866775"/>
                <a:gd name="connsiteX14" fmla="*/ 96393 w 1682570"/>
                <a:gd name="connsiteY14" fmla="*/ 227966 h 866775"/>
                <a:gd name="connsiteX15" fmla="*/ 106681 w 1682570"/>
                <a:gd name="connsiteY15" fmla="*/ 241047 h 866775"/>
                <a:gd name="connsiteX16" fmla="*/ 116459 w 1682570"/>
                <a:gd name="connsiteY16" fmla="*/ 248665 h 866775"/>
                <a:gd name="connsiteX17" fmla="*/ 124587 w 1682570"/>
                <a:gd name="connsiteY17" fmla="*/ 261747 h 866775"/>
                <a:gd name="connsiteX18" fmla="*/ 136525 w 1682570"/>
                <a:gd name="connsiteY18" fmla="*/ 276225 h 866775"/>
                <a:gd name="connsiteX19" fmla="*/ 149225 w 1682570"/>
                <a:gd name="connsiteY19" fmla="*/ 295275 h 866775"/>
                <a:gd name="connsiteX20" fmla="*/ 158750 w 1682570"/>
                <a:gd name="connsiteY20" fmla="*/ 304800 h 866775"/>
                <a:gd name="connsiteX21" fmla="*/ 177800 w 1682570"/>
                <a:gd name="connsiteY21" fmla="*/ 333375 h 866775"/>
                <a:gd name="connsiteX22" fmla="*/ 184150 w 1682570"/>
                <a:gd name="connsiteY22" fmla="*/ 342900 h 866775"/>
                <a:gd name="connsiteX23" fmla="*/ 190500 w 1682570"/>
                <a:gd name="connsiteY23" fmla="*/ 352425 h 866775"/>
                <a:gd name="connsiteX24" fmla="*/ 200025 w 1682570"/>
                <a:gd name="connsiteY24" fmla="*/ 371475 h 866775"/>
                <a:gd name="connsiteX25" fmla="*/ 203200 w 1682570"/>
                <a:gd name="connsiteY25" fmla="*/ 381000 h 866775"/>
                <a:gd name="connsiteX26" fmla="*/ 212725 w 1682570"/>
                <a:gd name="connsiteY26" fmla="*/ 390525 h 866775"/>
                <a:gd name="connsiteX27" fmla="*/ 225425 w 1682570"/>
                <a:gd name="connsiteY27" fmla="*/ 409575 h 866775"/>
                <a:gd name="connsiteX28" fmla="*/ 231775 w 1682570"/>
                <a:gd name="connsiteY28" fmla="*/ 419100 h 866775"/>
                <a:gd name="connsiteX29" fmla="*/ 234950 w 1682570"/>
                <a:gd name="connsiteY29" fmla="*/ 428625 h 866775"/>
                <a:gd name="connsiteX30" fmla="*/ 257175 w 1682570"/>
                <a:gd name="connsiteY30" fmla="*/ 447675 h 866775"/>
                <a:gd name="connsiteX31" fmla="*/ 282575 w 1682570"/>
                <a:gd name="connsiteY31" fmla="*/ 469900 h 866775"/>
                <a:gd name="connsiteX32" fmla="*/ 288925 w 1682570"/>
                <a:gd name="connsiteY32" fmla="*/ 479425 h 866775"/>
                <a:gd name="connsiteX33" fmla="*/ 307975 w 1682570"/>
                <a:gd name="connsiteY33" fmla="*/ 492125 h 866775"/>
                <a:gd name="connsiteX34" fmla="*/ 323850 w 1682570"/>
                <a:gd name="connsiteY34" fmla="*/ 511175 h 866775"/>
                <a:gd name="connsiteX35" fmla="*/ 336550 w 1682570"/>
                <a:gd name="connsiteY35" fmla="*/ 530225 h 866775"/>
                <a:gd name="connsiteX36" fmla="*/ 342900 w 1682570"/>
                <a:gd name="connsiteY36" fmla="*/ 539750 h 866775"/>
                <a:gd name="connsiteX37" fmla="*/ 352425 w 1682570"/>
                <a:gd name="connsiteY37" fmla="*/ 549275 h 866775"/>
                <a:gd name="connsiteX38" fmla="*/ 365125 w 1682570"/>
                <a:gd name="connsiteY38" fmla="*/ 568325 h 866775"/>
                <a:gd name="connsiteX39" fmla="*/ 371475 w 1682570"/>
                <a:gd name="connsiteY39" fmla="*/ 577850 h 866775"/>
                <a:gd name="connsiteX40" fmla="*/ 381000 w 1682570"/>
                <a:gd name="connsiteY40" fmla="*/ 587375 h 866775"/>
                <a:gd name="connsiteX41" fmla="*/ 393700 w 1682570"/>
                <a:gd name="connsiteY41" fmla="*/ 606425 h 866775"/>
                <a:gd name="connsiteX42" fmla="*/ 415925 w 1682570"/>
                <a:gd name="connsiteY42" fmla="*/ 631825 h 866775"/>
                <a:gd name="connsiteX43" fmla="*/ 434975 w 1682570"/>
                <a:gd name="connsiteY43" fmla="*/ 648716 h 866775"/>
                <a:gd name="connsiteX44" fmla="*/ 455168 w 1682570"/>
                <a:gd name="connsiteY44" fmla="*/ 665353 h 866775"/>
                <a:gd name="connsiteX45" fmla="*/ 473075 w 1682570"/>
                <a:gd name="connsiteY45" fmla="*/ 682625 h 866775"/>
                <a:gd name="connsiteX46" fmla="*/ 482600 w 1682570"/>
                <a:gd name="connsiteY46" fmla="*/ 688975 h 866775"/>
                <a:gd name="connsiteX47" fmla="*/ 504825 w 1682570"/>
                <a:gd name="connsiteY47" fmla="*/ 704850 h 866775"/>
                <a:gd name="connsiteX48" fmla="*/ 517525 w 1682570"/>
                <a:gd name="connsiteY48" fmla="*/ 711200 h 866775"/>
                <a:gd name="connsiteX49" fmla="*/ 546100 w 1682570"/>
                <a:gd name="connsiteY49" fmla="*/ 727075 h 866775"/>
                <a:gd name="connsiteX50" fmla="*/ 565150 w 1682570"/>
                <a:gd name="connsiteY50" fmla="*/ 742950 h 866775"/>
                <a:gd name="connsiteX51" fmla="*/ 584200 w 1682570"/>
                <a:gd name="connsiteY51" fmla="*/ 752475 h 866775"/>
                <a:gd name="connsiteX52" fmla="*/ 603250 w 1682570"/>
                <a:gd name="connsiteY52" fmla="*/ 768350 h 866775"/>
                <a:gd name="connsiteX53" fmla="*/ 612775 w 1682570"/>
                <a:gd name="connsiteY53" fmla="*/ 777875 h 866775"/>
                <a:gd name="connsiteX54" fmla="*/ 631825 w 1682570"/>
                <a:gd name="connsiteY54" fmla="*/ 790575 h 866775"/>
                <a:gd name="connsiteX55" fmla="*/ 641350 w 1682570"/>
                <a:gd name="connsiteY55" fmla="*/ 796925 h 866775"/>
                <a:gd name="connsiteX56" fmla="*/ 650875 w 1682570"/>
                <a:gd name="connsiteY56" fmla="*/ 803275 h 866775"/>
                <a:gd name="connsiteX57" fmla="*/ 663575 w 1682570"/>
                <a:gd name="connsiteY57" fmla="*/ 812800 h 866775"/>
                <a:gd name="connsiteX58" fmla="*/ 676275 w 1682570"/>
                <a:gd name="connsiteY58" fmla="*/ 819150 h 866775"/>
                <a:gd name="connsiteX59" fmla="*/ 685800 w 1682570"/>
                <a:gd name="connsiteY59" fmla="*/ 825500 h 866775"/>
                <a:gd name="connsiteX60" fmla="*/ 698500 w 1682570"/>
                <a:gd name="connsiteY60" fmla="*/ 831850 h 866775"/>
                <a:gd name="connsiteX61" fmla="*/ 733425 w 1682570"/>
                <a:gd name="connsiteY61" fmla="*/ 850900 h 866775"/>
                <a:gd name="connsiteX62" fmla="*/ 746125 w 1682570"/>
                <a:gd name="connsiteY62" fmla="*/ 854075 h 866775"/>
                <a:gd name="connsiteX63" fmla="*/ 755650 w 1682570"/>
                <a:gd name="connsiteY63" fmla="*/ 860425 h 866775"/>
                <a:gd name="connsiteX64" fmla="*/ 784225 w 1682570"/>
                <a:gd name="connsiteY64" fmla="*/ 866775 h 866775"/>
                <a:gd name="connsiteX65" fmla="*/ 955675 w 1682570"/>
                <a:gd name="connsiteY65" fmla="*/ 860425 h 866775"/>
                <a:gd name="connsiteX66" fmla="*/ 987425 w 1682570"/>
                <a:gd name="connsiteY66" fmla="*/ 854075 h 866775"/>
                <a:gd name="connsiteX67" fmla="*/ 1022350 w 1682570"/>
                <a:gd name="connsiteY67" fmla="*/ 847725 h 866775"/>
                <a:gd name="connsiteX68" fmla="*/ 1050925 w 1682570"/>
                <a:gd name="connsiteY68" fmla="*/ 831850 h 866775"/>
                <a:gd name="connsiteX69" fmla="*/ 1060450 w 1682570"/>
                <a:gd name="connsiteY69" fmla="*/ 822325 h 866775"/>
                <a:gd name="connsiteX70" fmla="*/ 1079500 w 1682570"/>
                <a:gd name="connsiteY70" fmla="*/ 812800 h 866775"/>
                <a:gd name="connsiteX71" fmla="*/ 1098550 w 1682570"/>
                <a:gd name="connsiteY71" fmla="*/ 796925 h 866775"/>
                <a:gd name="connsiteX72" fmla="*/ 1117600 w 1682570"/>
                <a:gd name="connsiteY72" fmla="*/ 784225 h 866775"/>
                <a:gd name="connsiteX73" fmla="*/ 1127125 w 1682570"/>
                <a:gd name="connsiteY73" fmla="*/ 777875 h 866775"/>
                <a:gd name="connsiteX74" fmla="*/ 1133475 w 1682570"/>
                <a:gd name="connsiteY74" fmla="*/ 768350 h 866775"/>
                <a:gd name="connsiteX75" fmla="*/ 1162050 w 1682570"/>
                <a:gd name="connsiteY75" fmla="*/ 742950 h 866775"/>
                <a:gd name="connsiteX76" fmla="*/ 1168400 w 1682570"/>
                <a:gd name="connsiteY76" fmla="*/ 733425 h 866775"/>
                <a:gd name="connsiteX77" fmla="*/ 1187450 w 1682570"/>
                <a:gd name="connsiteY77" fmla="*/ 714375 h 866775"/>
                <a:gd name="connsiteX78" fmla="*/ 1193800 w 1682570"/>
                <a:gd name="connsiteY78" fmla="*/ 704850 h 866775"/>
                <a:gd name="connsiteX79" fmla="*/ 1212850 w 1682570"/>
                <a:gd name="connsiteY79" fmla="*/ 682625 h 866775"/>
                <a:gd name="connsiteX80" fmla="*/ 1231900 w 1682570"/>
                <a:gd name="connsiteY80" fmla="*/ 654050 h 866775"/>
                <a:gd name="connsiteX81" fmla="*/ 1263650 w 1682570"/>
                <a:gd name="connsiteY81" fmla="*/ 606425 h 866775"/>
                <a:gd name="connsiteX82" fmla="*/ 1276350 w 1682570"/>
                <a:gd name="connsiteY82" fmla="*/ 587375 h 866775"/>
                <a:gd name="connsiteX83" fmla="*/ 1282700 w 1682570"/>
                <a:gd name="connsiteY83" fmla="*/ 577850 h 866775"/>
                <a:gd name="connsiteX84" fmla="*/ 1292225 w 1682570"/>
                <a:gd name="connsiteY84" fmla="*/ 568325 h 866775"/>
                <a:gd name="connsiteX85" fmla="*/ 1304925 w 1682570"/>
                <a:gd name="connsiteY85" fmla="*/ 549275 h 866775"/>
                <a:gd name="connsiteX86" fmla="*/ 1311275 w 1682570"/>
                <a:gd name="connsiteY86" fmla="*/ 539750 h 866775"/>
                <a:gd name="connsiteX87" fmla="*/ 1320800 w 1682570"/>
                <a:gd name="connsiteY87" fmla="*/ 530225 h 866775"/>
                <a:gd name="connsiteX88" fmla="*/ 1333500 w 1682570"/>
                <a:gd name="connsiteY88" fmla="*/ 511175 h 866775"/>
                <a:gd name="connsiteX89" fmla="*/ 1346200 w 1682570"/>
                <a:gd name="connsiteY89" fmla="*/ 492125 h 866775"/>
                <a:gd name="connsiteX90" fmla="*/ 1352550 w 1682570"/>
                <a:gd name="connsiteY90" fmla="*/ 482600 h 866775"/>
                <a:gd name="connsiteX91" fmla="*/ 1362075 w 1682570"/>
                <a:gd name="connsiteY91" fmla="*/ 473075 h 866775"/>
                <a:gd name="connsiteX92" fmla="*/ 1374775 w 1682570"/>
                <a:gd name="connsiteY92" fmla="*/ 454025 h 866775"/>
                <a:gd name="connsiteX93" fmla="*/ 1381125 w 1682570"/>
                <a:gd name="connsiteY93" fmla="*/ 444500 h 866775"/>
                <a:gd name="connsiteX94" fmla="*/ 1412875 w 1682570"/>
                <a:gd name="connsiteY94" fmla="*/ 396875 h 866775"/>
                <a:gd name="connsiteX95" fmla="*/ 1419225 w 1682570"/>
                <a:gd name="connsiteY95" fmla="*/ 387350 h 866775"/>
                <a:gd name="connsiteX96" fmla="*/ 1425575 w 1682570"/>
                <a:gd name="connsiteY96" fmla="*/ 377825 h 866775"/>
                <a:gd name="connsiteX97" fmla="*/ 1435100 w 1682570"/>
                <a:gd name="connsiteY97" fmla="*/ 368300 h 866775"/>
                <a:gd name="connsiteX98" fmla="*/ 1447800 w 1682570"/>
                <a:gd name="connsiteY98" fmla="*/ 349250 h 866775"/>
                <a:gd name="connsiteX99" fmla="*/ 1454150 w 1682570"/>
                <a:gd name="connsiteY99" fmla="*/ 339725 h 866775"/>
                <a:gd name="connsiteX100" fmla="*/ 1470025 w 1682570"/>
                <a:gd name="connsiteY100" fmla="*/ 320675 h 866775"/>
                <a:gd name="connsiteX101" fmla="*/ 1479550 w 1682570"/>
                <a:gd name="connsiteY101" fmla="*/ 311150 h 866775"/>
                <a:gd name="connsiteX102" fmla="*/ 1485900 w 1682570"/>
                <a:gd name="connsiteY102" fmla="*/ 301625 h 866775"/>
                <a:gd name="connsiteX103" fmla="*/ 1495425 w 1682570"/>
                <a:gd name="connsiteY103" fmla="*/ 292100 h 866775"/>
                <a:gd name="connsiteX104" fmla="*/ 1501775 w 1682570"/>
                <a:gd name="connsiteY104" fmla="*/ 282575 h 866775"/>
                <a:gd name="connsiteX105" fmla="*/ 1511300 w 1682570"/>
                <a:gd name="connsiteY105" fmla="*/ 273050 h 866775"/>
                <a:gd name="connsiteX106" fmla="*/ 1517650 w 1682570"/>
                <a:gd name="connsiteY106" fmla="*/ 263525 h 866775"/>
                <a:gd name="connsiteX107" fmla="*/ 1527175 w 1682570"/>
                <a:gd name="connsiteY107" fmla="*/ 254000 h 866775"/>
                <a:gd name="connsiteX108" fmla="*/ 1539875 w 1682570"/>
                <a:gd name="connsiteY108" fmla="*/ 234950 h 866775"/>
                <a:gd name="connsiteX109" fmla="*/ 1546225 w 1682570"/>
                <a:gd name="connsiteY109" fmla="*/ 225425 h 866775"/>
                <a:gd name="connsiteX110" fmla="*/ 1552575 w 1682570"/>
                <a:gd name="connsiteY110" fmla="*/ 215900 h 866775"/>
                <a:gd name="connsiteX111" fmla="*/ 1574800 w 1682570"/>
                <a:gd name="connsiteY111" fmla="*/ 187325 h 866775"/>
                <a:gd name="connsiteX112" fmla="*/ 1606550 w 1682570"/>
                <a:gd name="connsiteY112" fmla="*/ 139700 h 866775"/>
                <a:gd name="connsiteX113" fmla="*/ 1612900 w 1682570"/>
                <a:gd name="connsiteY113" fmla="*/ 130175 h 866775"/>
                <a:gd name="connsiteX114" fmla="*/ 1619250 w 1682570"/>
                <a:gd name="connsiteY114" fmla="*/ 120650 h 866775"/>
                <a:gd name="connsiteX115" fmla="*/ 1628775 w 1682570"/>
                <a:gd name="connsiteY115" fmla="*/ 101600 h 866775"/>
                <a:gd name="connsiteX116" fmla="*/ 1631950 w 1682570"/>
                <a:gd name="connsiteY116" fmla="*/ 92075 h 866775"/>
                <a:gd name="connsiteX117" fmla="*/ 1644650 w 1682570"/>
                <a:gd name="connsiteY117" fmla="*/ 73025 h 866775"/>
                <a:gd name="connsiteX118" fmla="*/ 1651000 w 1682570"/>
                <a:gd name="connsiteY118" fmla="*/ 53975 h 866775"/>
                <a:gd name="connsiteX119" fmla="*/ 1663700 w 1682570"/>
                <a:gd name="connsiteY119" fmla="*/ 34925 h 866775"/>
                <a:gd name="connsiteX120" fmla="*/ 1666875 w 1682570"/>
                <a:gd name="connsiteY120" fmla="*/ 25400 h 866775"/>
                <a:gd name="connsiteX121" fmla="*/ 1679575 w 1682570"/>
                <a:gd name="connsiteY121" fmla="*/ 6350 h 866775"/>
                <a:gd name="connsiteX122" fmla="*/ 1605026 w 1682570"/>
                <a:gd name="connsiteY122" fmla="*/ 5969 h 866775"/>
                <a:gd name="connsiteX123" fmla="*/ 1599057 w 1682570"/>
                <a:gd name="connsiteY123" fmla="*/ 11938 h 866775"/>
                <a:gd name="connsiteX124" fmla="*/ 1594485 w 1682570"/>
                <a:gd name="connsiteY124" fmla="*/ 19684 h 866775"/>
                <a:gd name="connsiteX125" fmla="*/ 1592072 w 1682570"/>
                <a:gd name="connsiteY125" fmla="*/ 24256 h 866775"/>
                <a:gd name="connsiteX126" fmla="*/ 1583309 w 1682570"/>
                <a:gd name="connsiteY126" fmla="*/ 36576 h 866775"/>
                <a:gd name="connsiteX127" fmla="*/ 1569847 w 1682570"/>
                <a:gd name="connsiteY127" fmla="*/ 56769 h 866775"/>
                <a:gd name="connsiteX128" fmla="*/ 1552575 w 1682570"/>
                <a:gd name="connsiteY128" fmla="*/ 79375 h 866775"/>
                <a:gd name="connsiteX129" fmla="*/ 1543050 w 1682570"/>
                <a:gd name="connsiteY129" fmla="*/ 88900 h 866775"/>
                <a:gd name="connsiteX130" fmla="*/ 1533525 w 1682570"/>
                <a:gd name="connsiteY130" fmla="*/ 98425 h 866775"/>
                <a:gd name="connsiteX131" fmla="*/ 1517650 w 1682570"/>
                <a:gd name="connsiteY131" fmla="*/ 114300 h 866775"/>
                <a:gd name="connsiteX132" fmla="*/ 1511300 w 1682570"/>
                <a:gd name="connsiteY132" fmla="*/ 123825 h 866775"/>
                <a:gd name="connsiteX133" fmla="*/ 1479550 w 1682570"/>
                <a:gd name="connsiteY133" fmla="*/ 155575 h 866775"/>
                <a:gd name="connsiteX134" fmla="*/ 1470025 w 1682570"/>
                <a:gd name="connsiteY134" fmla="*/ 165100 h 866775"/>
                <a:gd name="connsiteX135" fmla="*/ 1460500 w 1682570"/>
                <a:gd name="connsiteY135" fmla="*/ 177800 h 866775"/>
                <a:gd name="connsiteX136" fmla="*/ 1428750 w 1682570"/>
                <a:gd name="connsiteY136" fmla="*/ 209550 h 866775"/>
                <a:gd name="connsiteX137" fmla="*/ 1409446 w 1682570"/>
                <a:gd name="connsiteY137" fmla="*/ 236982 h 866775"/>
                <a:gd name="connsiteX138" fmla="*/ 1381125 w 1682570"/>
                <a:gd name="connsiteY138" fmla="*/ 266700 h 866775"/>
                <a:gd name="connsiteX139" fmla="*/ 1368425 w 1682570"/>
                <a:gd name="connsiteY139" fmla="*/ 288925 h 866775"/>
                <a:gd name="connsiteX140" fmla="*/ 1355725 w 1682570"/>
                <a:gd name="connsiteY140" fmla="*/ 307975 h 866775"/>
                <a:gd name="connsiteX141" fmla="*/ 1339850 w 1682570"/>
                <a:gd name="connsiteY141" fmla="*/ 327025 h 866775"/>
                <a:gd name="connsiteX142" fmla="*/ 1330325 w 1682570"/>
                <a:gd name="connsiteY142" fmla="*/ 342900 h 866775"/>
                <a:gd name="connsiteX143" fmla="*/ 1320800 w 1682570"/>
                <a:gd name="connsiteY143" fmla="*/ 352425 h 866775"/>
                <a:gd name="connsiteX144" fmla="*/ 1295400 w 1682570"/>
                <a:gd name="connsiteY144" fmla="*/ 381000 h 866775"/>
                <a:gd name="connsiteX145" fmla="*/ 1266825 w 1682570"/>
                <a:gd name="connsiteY145" fmla="*/ 403225 h 866775"/>
                <a:gd name="connsiteX146" fmla="*/ 1245997 w 1682570"/>
                <a:gd name="connsiteY146" fmla="*/ 407034 h 866775"/>
                <a:gd name="connsiteX147" fmla="*/ 1234694 w 1682570"/>
                <a:gd name="connsiteY147" fmla="*/ 414781 h 866775"/>
                <a:gd name="connsiteX148" fmla="*/ 1212469 w 1682570"/>
                <a:gd name="connsiteY148" fmla="*/ 431038 h 866775"/>
                <a:gd name="connsiteX149" fmla="*/ 1187069 w 1682570"/>
                <a:gd name="connsiteY149" fmla="*/ 446913 h 866775"/>
                <a:gd name="connsiteX150" fmla="*/ 1155700 w 1682570"/>
                <a:gd name="connsiteY150" fmla="*/ 466725 h 866775"/>
                <a:gd name="connsiteX151" fmla="*/ 1136650 w 1682570"/>
                <a:gd name="connsiteY151" fmla="*/ 473075 h 866775"/>
                <a:gd name="connsiteX152" fmla="*/ 1092200 w 1682570"/>
                <a:gd name="connsiteY152" fmla="*/ 485775 h 866775"/>
                <a:gd name="connsiteX153" fmla="*/ 1076325 w 1682570"/>
                <a:gd name="connsiteY153" fmla="*/ 488950 h 866775"/>
                <a:gd name="connsiteX154" fmla="*/ 1066800 w 1682570"/>
                <a:gd name="connsiteY154" fmla="*/ 492125 h 866775"/>
                <a:gd name="connsiteX155" fmla="*/ 1031875 w 1682570"/>
                <a:gd name="connsiteY155" fmla="*/ 498475 h 866775"/>
                <a:gd name="connsiteX156" fmla="*/ 952500 w 1682570"/>
                <a:gd name="connsiteY156" fmla="*/ 508000 h 866775"/>
                <a:gd name="connsiteX157" fmla="*/ 879475 w 1682570"/>
                <a:gd name="connsiteY157" fmla="*/ 504825 h 866775"/>
                <a:gd name="connsiteX158" fmla="*/ 777875 w 1682570"/>
                <a:gd name="connsiteY158" fmla="*/ 498475 h 866775"/>
                <a:gd name="connsiteX159" fmla="*/ 730250 w 1682570"/>
                <a:gd name="connsiteY159" fmla="*/ 492125 h 866775"/>
                <a:gd name="connsiteX160" fmla="*/ 708025 w 1682570"/>
                <a:gd name="connsiteY160" fmla="*/ 488950 h 866775"/>
                <a:gd name="connsiteX161" fmla="*/ 688975 w 1682570"/>
                <a:gd name="connsiteY161" fmla="*/ 485775 h 866775"/>
                <a:gd name="connsiteX162" fmla="*/ 660400 w 1682570"/>
                <a:gd name="connsiteY162" fmla="*/ 482600 h 866775"/>
                <a:gd name="connsiteX163" fmla="*/ 622300 w 1682570"/>
                <a:gd name="connsiteY163" fmla="*/ 476250 h 866775"/>
                <a:gd name="connsiteX164" fmla="*/ 612775 w 1682570"/>
                <a:gd name="connsiteY164" fmla="*/ 473075 h 866775"/>
                <a:gd name="connsiteX165" fmla="*/ 574675 w 1682570"/>
                <a:gd name="connsiteY165" fmla="*/ 466725 h 866775"/>
                <a:gd name="connsiteX166" fmla="*/ 565150 w 1682570"/>
                <a:gd name="connsiteY166" fmla="*/ 463550 h 866775"/>
                <a:gd name="connsiteX167" fmla="*/ 555625 w 1682570"/>
                <a:gd name="connsiteY167" fmla="*/ 457200 h 866775"/>
                <a:gd name="connsiteX168" fmla="*/ 542925 w 1682570"/>
                <a:gd name="connsiteY168" fmla="*/ 450850 h 866775"/>
                <a:gd name="connsiteX169" fmla="*/ 530225 w 1682570"/>
                <a:gd name="connsiteY169" fmla="*/ 444881 h 866775"/>
                <a:gd name="connsiteX170" fmla="*/ 520700 w 1682570"/>
                <a:gd name="connsiteY170" fmla="*/ 438150 h 866775"/>
                <a:gd name="connsiteX171" fmla="*/ 500888 w 1682570"/>
                <a:gd name="connsiteY171" fmla="*/ 428244 h 866775"/>
                <a:gd name="connsiteX172" fmla="*/ 488950 w 1682570"/>
                <a:gd name="connsiteY172" fmla="*/ 415925 h 866775"/>
                <a:gd name="connsiteX173" fmla="*/ 479425 w 1682570"/>
                <a:gd name="connsiteY173" fmla="*/ 409575 h 866775"/>
                <a:gd name="connsiteX174" fmla="*/ 469900 w 1682570"/>
                <a:gd name="connsiteY174" fmla="*/ 400050 h 866775"/>
                <a:gd name="connsiteX175" fmla="*/ 434975 w 1682570"/>
                <a:gd name="connsiteY175" fmla="*/ 368300 h 866775"/>
                <a:gd name="connsiteX176" fmla="*/ 412750 w 1682570"/>
                <a:gd name="connsiteY176" fmla="*/ 349250 h 866775"/>
                <a:gd name="connsiteX177" fmla="*/ 390525 w 1682570"/>
                <a:gd name="connsiteY177" fmla="*/ 327025 h 866775"/>
                <a:gd name="connsiteX178" fmla="*/ 381000 w 1682570"/>
                <a:gd name="connsiteY178" fmla="*/ 317500 h 866775"/>
                <a:gd name="connsiteX179" fmla="*/ 371475 w 1682570"/>
                <a:gd name="connsiteY179" fmla="*/ 304800 h 866775"/>
                <a:gd name="connsiteX180" fmla="*/ 349250 w 1682570"/>
                <a:gd name="connsiteY180" fmla="*/ 282575 h 866775"/>
                <a:gd name="connsiteX181" fmla="*/ 336550 w 1682570"/>
                <a:gd name="connsiteY181" fmla="*/ 266700 h 866775"/>
                <a:gd name="connsiteX182" fmla="*/ 323850 w 1682570"/>
                <a:gd name="connsiteY182" fmla="*/ 254000 h 866775"/>
                <a:gd name="connsiteX183" fmla="*/ 314325 w 1682570"/>
                <a:gd name="connsiteY183" fmla="*/ 241300 h 866775"/>
                <a:gd name="connsiteX184" fmla="*/ 301625 w 1682570"/>
                <a:gd name="connsiteY184" fmla="*/ 231775 h 866775"/>
                <a:gd name="connsiteX185" fmla="*/ 292100 w 1682570"/>
                <a:gd name="connsiteY185" fmla="*/ 219075 h 866775"/>
                <a:gd name="connsiteX186" fmla="*/ 273050 w 1682570"/>
                <a:gd name="connsiteY186" fmla="*/ 200025 h 866775"/>
                <a:gd name="connsiteX187" fmla="*/ 260350 w 1682570"/>
                <a:gd name="connsiteY187" fmla="*/ 190500 h 866775"/>
                <a:gd name="connsiteX188" fmla="*/ 247650 w 1682570"/>
                <a:gd name="connsiteY188" fmla="*/ 171450 h 866775"/>
                <a:gd name="connsiteX189" fmla="*/ 233553 w 1682570"/>
                <a:gd name="connsiteY189" fmla="*/ 154941 h 866775"/>
                <a:gd name="connsiteX190" fmla="*/ 218694 w 1682570"/>
                <a:gd name="connsiteY190" fmla="*/ 140081 h 866775"/>
                <a:gd name="connsiteX191" fmla="*/ 211329 w 1682570"/>
                <a:gd name="connsiteY191" fmla="*/ 133478 h 866775"/>
                <a:gd name="connsiteX192" fmla="*/ 192913 w 1682570"/>
                <a:gd name="connsiteY192" fmla="*/ 114681 h 866775"/>
                <a:gd name="connsiteX193" fmla="*/ 185166 w 1682570"/>
                <a:gd name="connsiteY193" fmla="*/ 106934 h 866775"/>
                <a:gd name="connsiteX194" fmla="*/ 171703 w 1682570"/>
                <a:gd name="connsiteY194" fmla="*/ 95631 h 866775"/>
                <a:gd name="connsiteX195" fmla="*/ 159003 w 1682570"/>
                <a:gd name="connsiteY195" fmla="*/ 82169 h 866775"/>
                <a:gd name="connsiteX196" fmla="*/ 142875 w 1682570"/>
                <a:gd name="connsiteY196" fmla="*/ 66675 h 866775"/>
                <a:gd name="connsiteX197" fmla="*/ 133350 w 1682570"/>
                <a:gd name="connsiteY197" fmla="*/ 60325 h 866775"/>
                <a:gd name="connsiteX198" fmla="*/ 111125 w 1682570"/>
                <a:gd name="connsiteY198" fmla="*/ 31750 h 866775"/>
                <a:gd name="connsiteX199" fmla="*/ 107950 w 1682570"/>
                <a:gd name="connsiteY199" fmla="*/ 22225 h 866775"/>
                <a:gd name="connsiteX200" fmla="*/ 98425 w 1682570"/>
                <a:gd name="connsiteY200" fmla="*/ 12700 h 866775"/>
                <a:gd name="connsiteX201" fmla="*/ 79375 w 1682570"/>
                <a:gd name="connsiteY201" fmla="*/ 0 h 866775"/>
                <a:gd name="connsiteX202" fmla="*/ 69850 w 1682570"/>
                <a:gd name="connsiteY202" fmla="*/ 3175 h 866775"/>
                <a:gd name="connsiteX203" fmla="*/ 0 w 1682570"/>
                <a:gd name="connsiteY203" fmla="*/ 9525 h 866775"/>
                <a:gd name="connsiteX0" fmla="*/ 0 w 1682570"/>
                <a:gd name="connsiteY0" fmla="*/ 9525 h 866775"/>
                <a:gd name="connsiteX1" fmla="*/ 0 w 1682570"/>
                <a:gd name="connsiteY1" fmla="*/ 9525 h 866775"/>
                <a:gd name="connsiteX2" fmla="*/ 12700 w 1682570"/>
                <a:gd name="connsiteY2" fmla="*/ 47625 h 866775"/>
                <a:gd name="connsiteX3" fmla="*/ 19050 w 1682570"/>
                <a:gd name="connsiteY3" fmla="*/ 57150 h 866775"/>
                <a:gd name="connsiteX4" fmla="*/ 28575 w 1682570"/>
                <a:gd name="connsiteY4" fmla="*/ 85725 h 866775"/>
                <a:gd name="connsiteX5" fmla="*/ 31750 w 1682570"/>
                <a:gd name="connsiteY5" fmla="*/ 95250 h 866775"/>
                <a:gd name="connsiteX6" fmla="*/ 41275 w 1682570"/>
                <a:gd name="connsiteY6" fmla="*/ 114300 h 866775"/>
                <a:gd name="connsiteX7" fmla="*/ 47625 w 1682570"/>
                <a:gd name="connsiteY7" fmla="*/ 123825 h 866775"/>
                <a:gd name="connsiteX8" fmla="*/ 53975 w 1682570"/>
                <a:gd name="connsiteY8" fmla="*/ 142875 h 866775"/>
                <a:gd name="connsiteX9" fmla="*/ 60325 w 1682570"/>
                <a:gd name="connsiteY9" fmla="*/ 152400 h 866775"/>
                <a:gd name="connsiteX10" fmla="*/ 66675 w 1682570"/>
                <a:gd name="connsiteY10" fmla="*/ 171450 h 866775"/>
                <a:gd name="connsiteX11" fmla="*/ 73025 w 1682570"/>
                <a:gd name="connsiteY11" fmla="*/ 190500 h 866775"/>
                <a:gd name="connsiteX12" fmla="*/ 79757 w 1682570"/>
                <a:gd name="connsiteY12" fmla="*/ 203581 h 866775"/>
                <a:gd name="connsiteX13" fmla="*/ 90044 w 1682570"/>
                <a:gd name="connsiteY13" fmla="*/ 214884 h 866775"/>
                <a:gd name="connsiteX14" fmla="*/ 96393 w 1682570"/>
                <a:gd name="connsiteY14" fmla="*/ 227966 h 866775"/>
                <a:gd name="connsiteX15" fmla="*/ 106681 w 1682570"/>
                <a:gd name="connsiteY15" fmla="*/ 241047 h 866775"/>
                <a:gd name="connsiteX16" fmla="*/ 116459 w 1682570"/>
                <a:gd name="connsiteY16" fmla="*/ 248665 h 866775"/>
                <a:gd name="connsiteX17" fmla="*/ 124587 w 1682570"/>
                <a:gd name="connsiteY17" fmla="*/ 261747 h 866775"/>
                <a:gd name="connsiteX18" fmla="*/ 136525 w 1682570"/>
                <a:gd name="connsiteY18" fmla="*/ 276225 h 866775"/>
                <a:gd name="connsiteX19" fmla="*/ 149225 w 1682570"/>
                <a:gd name="connsiteY19" fmla="*/ 295275 h 866775"/>
                <a:gd name="connsiteX20" fmla="*/ 158750 w 1682570"/>
                <a:gd name="connsiteY20" fmla="*/ 304800 h 866775"/>
                <a:gd name="connsiteX21" fmla="*/ 177800 w 1682570"/>
                <a:gd name="connsiteY21" fmla="*/ 333375 h 866775"/>
                <a:gd name="connsiteX22" fmla="*/ 184150 w 1682570"/>
                <a:gd name="connsiteY22" fmla="*/ 342900 h 866775"/>
                <a:gd name="connsiteX23" fmla="*/ 190500 w 1682570"/>
                <a:gd name="connsiteY23" fmla="*/ 352425 h 866775"/>
                <a:gd name="connsiteX24" fmla="*/ 200025 w 1682570"/>
                <a:gd name="connsiteY24" fmla="*/ 371475 h 866775"/>
                <a:gd name="connsiteX25" fmla="*/ 203200 w 1682570"/>
                <a:gd name="connsiteY25" fmla="*/ 381000 h 866775"/>
                <a:gd name="connsiteX26" fmla="*/ 212725 w 1682570"/>
                <a:gd name="connsiteY26" fmla="*/ 390525 h 866775"/>
                <a:gd name="connsiteX27" fmla="*/ 225425 w 1682570"/>
                <a:gd name="connsiteY27" fmla="*/ 409575 h 866775"/>
                <a:gd name="connsiteX28" fmla="*/ 231775 w 1682570"/>
                <a:gd name="connsiteY28" fmla="*/ 419100 h 866775"/>
                <a:gd name="connsiteX29" fmla="*/ 234950 w 1682570"/>
                <a:gd name="connsiteY29" fmla="*/ 428625 h 866775"/>
                <a:gd name="connsiteX30" fmla="*/ 257175 w 1682570"/>
                <a:gd name="connsiteY30" fmla="*/ 447675 h 866775"/>
                <a:gd name="connsiteX31" fmla="*/ 282575 w 1682570"/>
                <a:gd name="connsiteY31" fmla="*/ 469900 h 866775"/>
                <a:gd name="connsiteX32" fmla="*/ 288925 w 1682570"/>
                <a:gd name="connsiteY32" fmla="*/ 479425 h 866775"/>
                <a:gd name="connsiteX33" fmla="*/ 307975 w 1682570"/>
                <a:gd name="connsiteY33" fmla="*/ 492125 h 866775"/>
                <a:gd name="connsiteX34" fmla="*/ 323850 w 1682570"/>
                <a:gd name="connsiteY34" fmla="*/ 511175 h 866775"/>
                <a:gd name="connsiteX35" fmla="*/ 336550 w 1682570"/>
                <a:gd name="connsiteY35" fmla="*/ 530225 h 866775"/>
                <a:gd name="connsiteX36" fmla="*/ 342900 w 1682570"/>
                <a:gd name="connsiteY36" fmla="*/ 539750 h 866775"/>
                <a:gd name="connsiteX37" fmla="*/ 352425 w 1682570"/>
                <a:gd name="connsiteY37" fmla="*/ 549275 h 866775"/>
                <a:gd name="connsiteX38" fmla="*/ 365125 w 1682570"/>
                <a:gd name="connsiteY38" fmla="*/ 568325 h 866775"/>
                <a:gd name="connsiteX39" fmla="*/ 371475 w 1682570"/>
                <a:gd name="connsiteY39" fmla="*/ 577850 h 866775"/>
                <a:gd name="connsiteX40" fmla="*/ 381000 w 1682570"/>
                <a:gd name="connsiteY40" fmla="*/ 587375 h 866775"/>
                <a:gd name="connsiteX41" fmla="*/ 393700 w 1682570"/>
                <a:gd name="connsiteY41" fmla="*/ 606425 h 866775"/>
                <a:gd name="connsiteX42" fmla="*/ 415925 w 1682570"/>
                <a:gd name="connsiteY42" fmla="*/ 631825 h 866775"/>
                <a:gd name="connsiteX43" fmla="*/ 434975 w 1682570"/>
                <a:gd name="connsiteY43" fmla="*/ 648716 h 866775"/>
                <a:gd name="connsiteX44" fmla="*/ 455168 w 1682570"/>
                <a:gd name="connsiteY44" fmla="*/ 665353 h 866775"/>
                <a:gd name="connsiteX45" fmla="*/ 473075 w 1682570"/>
                <a:gd name="connsiteY45" fmla="*/ 682625 h 866775"/>
                <a:gd name="connsiteX46" fmla="*/ 482600 w 1682570"/>
                <a:gd name="connsiteY46" fmla="*/ 688975 h 866775"/>
                <a:gd name="connsiteX47" fmla="*/ 504825 w 1682570"/>
                <a:gd name="connsiteY47" fmla="*/ 704850 h 866775"/>
                <a:gd name="connsiteX48" fmla="*/ 517525 w 1682570"/>
                <a:gd name="connsiteY48" fmla="*/ 711200 h 866775"/>
                <a:gd name="connsiteX49" fmla="*/ 546100 w 1682570"/>
                <a:gd name="connsiteY49" fmla="*/ 727075 h 866775"/>
                <a:gd name="connsiteX50" fmla="*/ 565150 w 1682570"/>
                <a:gd name="connsiteY50" fmla="*/ 742950 h 866775"/>
                <a:gd name="connsiteX51" fmla="*/ 584200 w 1682570"/>
                <a:gd name="connsiteY51" fmla="*/ 752475 h 866775"/>
                <a:gd name="connsiteX52" fmla="*/ 603250 w 1682570"/>
                <a:gd name="connsiteY52" fmla="*/ 768350 h 866775"/>
                <a:gd name="connsiteX53" fmla="*/ 612775 w 1682570"/>
                <a:gd name="connsiteY53" fmla="*/ 777875 h 866775"/>
                <a:gd name="connsiteX54" fmla="*/ 631825 w 1682570"/>
                <a:gd name="connsiteY54" fmla="*/ 790575 h 866775"/>
                <a:gd name="connsiteX55" fmla="*/ 641350 w 1682570"/>
                <a:gd name="connsiteY55" fmla="*/ 796925 h 866775"/>
                <a:gd name="connsiteX56" fmla="*/ 650875 w 1682570"/>
                <a:gd name="connsiteY56" fmla="*/ 803275 h 866775"/>
                <a:gd name="connsiteX57" fmla="*/ 663575 w 1682570"/>
                <a:gd name="connsiteY57" fmla="*/ 812800 h 866775"/>
                <a:gd name="connsiteX58" fmla="*/ 676275 w 1682570"/>
                <a:gd name="connsiteY58" fmla="*/ 819150 h 866775"/>
                <a:gd name="connsiteX59" fmla="*/ 685800 w 1682570"/>
                <a:gd name="connsiteY59" fmla="*/ 825500 h 866775"/>
                <a:gd name="connsiteX60" fmla="*/ 698500 w 1682570"/>
                <a:gd name="connsiteY60" fmla="*/ 831850 h 866775"/>
                <a:gd name="connsiteX61" fmla="*/ 733425 w 1682570"/>
                <a:gd name="connsiteY61" fmla="*/ 850900 h 866775"/>
                <a:gd name="connsiteX62" fmla="*/ 746125 w 1682570"/>
                <a:gd name="connsiteY62" fmla="*/ 854075 h 866775"/>
                <a:gd name="connsiteX63" fmla="*/ 755650 w 1682570"/>
                <a:gd name="connsiteY63" fmla="*/ 860425 h 866775"/>
                <a:gd name="connsiteX64" fmla="*/ 784225 w 1682570"/>
                <a:gd name="connsiteY64" fmla="*/ 866775 h 866775"/>
                <a:gd name="connsiteX65" fmla="*/ 955675 w 1682570"/>
                <a:gd name="connsiteY65" fmla="*/ 860425 h 866775"/>
                <a:gd name="connsiteX66" fmla="*/ 987425 w 1682570"/>
                <a:gd name="connsiteY66" fmla="*/ 854075 h 866775"/>
                <a:gd name="connsiteX67" fmla="*/ 1022350 w 1682570"/>
                <a:gd name="connsiteY67" fmla="*/ 847725 h 866775"/>
                <a:gd name="connsiteX68" fmla="*/ 1050925 w 1682570"/>
                <a:gd name="connsiteY68" fmla="*/ 831850 h 866775"/>
                <a:gd name="connsiteX69" fmla="*/ 1060450 w 1682570"/>
                <a:gd name="connsiteY69" fmla="*/ 822325 h 866775"/>
                <a:gd name="connsiteX70" fmla="*/ 1079500 w 1682570"/>
                <a:gd name="connsiteY70" fmla="*/ 812800 h 866775"/>
                <a:gd name="connsiteX71" fmla="*/ 1098550 w 1682570"/>
                <a:gd name="connsiteY71" fmla="*/ 796925 h 866775"/>
                <a:gd name="connsiteX72" fmla="*/ 1117600 w 1682570"/>
                <a:gd name="connsiteY72" fmla="*/ 784225 h 866775"/>
                <a:gd name="connsiteX73" fmla="*/ 1127125 w 1682570"/>
                <a:gd name="connsiteY73" fmla="*/ 777875 h 866775"/>
                <a:gd name="connsiteX74" fmla="*/ 1133475 w 1682570"/>
                <a:gd name="connsiteY74" fmla="*/ 768350 h 866775"/>
                <a:gd name="connsiteX75" fmla="*/ 1162050 w 1682570"/>
                <a:gd name="connsiteY75" fmla="*/ 742950 h 866775"/>
                <a:gd name="connsiteX76" fmla="*/ 1168400 w 1682570"/>
                <a:gd name="connsiteY76" fmla="*/ 733425 h 866775"/>
                <a:gd name="connsiteX77" fmla="*/ 1187450 w 1682570"/>
                <a:gd name="connsiteY77" fmla="*/ 714375 h 866775"/>
                <a:gd name="connsiteX78" fmla="*/ 1193800 w 1682570"/>
                <a:gd name="connsiteY78" fmla="*/ 704850 h 866775"/>
                <a:gd name="connsiteX79" fmla="*/ 1212850 w 1682570"/>
                <a:gd name="connsiteY79" fmla="*/ 682625 h 866775"/>
                <a:gd name="connsiteX80" fmla="*/ 1231900 w 1682570"/>
                <a:gd name="connsiteY80" fmla="*/ 654050 h 866775"/>
                <a:gd name="connsiteX81" fmla="*/ 1263650 w 1682570"/>
                <a:gd name="connsiteY81" fmla="*/ 606425 h 866775"/>
                <a:gd name="connsiteX82" fmla="*/ 1276350 w 1682570"/>
                <a:gd name="connsiteY82" fmla="*/ 587375 h 866775"/>
                <a:gd name="connsiteX83" fmla="*/ 1282700 w 1682570"/>
                <a:gd name="connsiteY83" fmla="*/ 577850 h 866775"/>
                <a:gd name="connsiteX84" fmla="*/ 1292225 w 1682570"/>
                <a:gd name="connsiteY84" fmla="*/ 568325 h 866775"/>
                <a:gd name="connsiteX85" fmla="*/ 1304925 w 1682570"/>
                <a:gd name="connsiteY85" fmla="*/ 549275 h 866775"/>
                <a:gd name="connsiteX86" fmla="*/ 1311275 w 1682570"/>
                <a:gd name="connsiteY86" fmla="*/ 539750 h 866775"/>
                <a:gd name="connsiteX87" fmla="*/ 1320800 w 1682570"/>
                <a:gd name="connsiteY87" fmla="*/ 530225 h 866775"/>
                <a:gd name="connsiteX88" fmla="*/ 1333500 w 1682570"/>
                <a:gd name="connsiteY88" fmla="*/ 511175 h 866775"/>
                <a:gd name="connsiteX89" fmla="*/ 1346200 w 1682570"/>
                <a:gd name="connsiteY89" fmla="*/ 492125 h 866775"/>
                <a:gd name="connsiteX90" fmla="*/ 1352550 w 1682570"/>
                <a:gd name="connsiteY90" fmla="*/ 482600 h 866775"/>
                <a:gd name="connsiteX91" fmla="*/ 1362075 w 1682570"/>
                <a:gd name="connsiteY91" fmla="*/ 473075 h 866775"/>
                <a:gd name="connsiteX92" fmla="*/ 1374775 w 1682570"/>
                <a:gd name="connsiteY92" fmla="*/ 454025 h 866775"/>
                <a:gd name="connsiteX93" fmla="*/ 1381125 w 1682570"/>
                <a:gd name="connsiteY93" fmla="*/ 444500 h 866775"/>
                <a:gd name="connsiteX94" fmla="*/ 1412875 w 1682570"/>
                <a:gd name="connsiteY94" fmla="*/ 396875 h 866775"/>
                <a:gd name="connsiteX95" fmla="*/ 1419225 w 1682570"/>
                <a:gd name="connsiteY95" fmla="*/ 387350 h 866775"/>
                <a:gd name="connsiteX96" fmla="*/ 1425575 w 1682570"/>
                <a:gd name="connsiteY96" fmla="*/ 377825 h 866775"/>
                <a:gd name="connsiteX97" fmla="*/ 1435100 w 1682570"/>
                <a:gd name="connsiteY97" fmla="*/ 368300 h 866775"/>
                <a:gd name="connsiteX98" fmla="*/ 1447800 w 1682570"/>
                <a:gd name="connsiteY98" fmla="*/ 349250 h 866775"/>
                <a:gd name="connsiteX99" fmla="*/ 1454150 w 1682570"/>
                <a:gd name="connsiteY99" fmla="*/ 339725 h 866775"/>
                <a:gd name="connsiteX100" fmla="*/ 1470025 w 1682570"/>
                <a:gd name="connsiteY100" fmla="*/ 320675 h 866775"/>
                <a:gd name="connsiteX101" fmla="*/ 1479550 w 1682570"/>
                <a:gd name="connsiteY101" fmla="*/ 311150 h 866775"/>
                <a:gd name="connsiteX102" fmla="*/ 1485900 w 1682570"/>
                <a:gd name="connsiteY102" fmla="*/ 301625 h 866775"/>
                <a:gd name="connsiteX103" fmla="*/ 1495425 w 1682570"/>
                <a:gd name="connsiteY103" fmla="*/ 292100 h 866775"/>
                <a:gd name="connsiteX104" fmla="*/ 1501775 w 1682570"/>
                <a:gd name="connsiteY104" fmla="*/ 282575 h 866775"/>
                <a:gd name="connsiteX105" fmla="*/ 1511300 w 1682570"/>
                <a:gd name="connsiteY105" fmla="*/ 273050 h 866775"/>
                <a:gd name="connsiteX106" fmla="*/ 1517650 w 1682570"/>
                <a:gd name="connsiteY106" fmla="*/ 263525 h 866775"/>
                <a:gd name="connsiteX107" fmla="*/ 1527175 w 1682570"/>
                <a:gd name="connsiteY107" fmla="*/ 254000 h 866775"/>
                <a:gd name="connsiteX108" fmla="*/ 1539875 w 1682570"/>
                <a:gd name="connsiteY108" fmla="*/ 234950 h 866775"/>
                <a:gd name="connsiteX109" fmla="*/ 1546225 w 1682570"/>
                <a:gd name="connsiteY109" fmla="*/ 225425 h 866775"/>
                <a:gd name="connsiteX110" fmla="*/ 1552575 w 1682570"/>
                <a:gd name="connsiteY110" fmla="*/ 215900 h 866775"/>
                <a:gd name="connsiteX111" fmla="*/ 1574800 w 1682570"/>
                <a:gd name="connsiteY111" fmla="*/ 187325 h 866775"/>
                <a:gd name="connsiteX112" fmla="*/ 1606550 w 1682570"/>
                <a:gd name="connsiteY112" fmla="*/ 139700 h 866775"/>
                <a:gd name="connsiteX113" fmla="*/ 1612900 w 1682570"/>
                <a:gd name="connsiteY113" fmla="*/ 130175 h 866775"/>
                <a:gd name="connsiteX114" fmla="*/ 1619250 w 1682570"/>
                <a:gd name="connsiteY114" fmla="*/ 120650 h 866775"/>
                <a:gd name="connsiteX115" fmla="*/ 1628775 w 1682570"/>
                <a:gd name="connsiteY115" fmla="*/ 101600 h 866775"/>
                <a:gd name="connsiteX116" fmla="*/ 1631950 w 1682570"/>
                <a:gd name="connsiteY116" fmla="*/ 92075 h 866775"/>
                <a:gd name="connsiteX117" fmla="*/ 1644650 w 1682570"/>
                <a:gd name="connsiteY117" fmla="*/ 73025 h 866775"/>
                <a:gd name="connsiteX118" fmla="*/ 1651000 w 1682570"/>
                <a:gd name="connsiteY118" fmla="*/ 53975 h 866775"/>
                <a:gd name="connsiteX119" fmla="*/ 1663700 w 1682570"/>
                <a:gd name="connsiteY119" fmla="*/ 34925 h 866775"/>
                <a:gd name="connsiteX120" fmla="*/ 1666875 w 1682570"/>
                <a:gd name="connsiteY120" fmla="*/ 25400 h 866775"/>
                <a:gd name="connsiteX121" fmla="*/ 1679575 w 1682570"/>
                <a:gd name="connsiteY121" fmla="*/ 6350 h 866775"/>
                <a:gd name="connsiteX122" fmla="*/ 1605026 w 1682570"/>
                <a:gd name="connsiteY122" fmla="*/ 5969 h 866775"/>
                <a:gd name="connsiteX123" fmla="*/ 1599057 w 1682570"/>
                <a:gd name="connsiteY123" fmla="*/ 11938 h 866775"/>
                <a:gd name="connsiteX124" fmla="*/ 1594485 w 1682570"/>
                <a:gd name="connsiteY124" fmla="*/ 19684 h 866775"/>
                <a:gd name="connsiteX125" fmla="*/ 1592072 w 1682570"/>
                <a:gd name="connsiteY125" fmla="*/ 24256 h 866775"/>
                <a:gd name="connsiteX126" fmla="*/ 1583309 w 1682570"/>
                <a:gd name="connsiteY126" fmla="*/ 36576 h 866775"/>
                <a:gd name="connsiteX127" fmla="*/ 1569847 w 1682570"/>
                <a:gd name="connsiteY127" fmla="*/ 56769 h 866775"/>
                <a:gd name="connsiteX128" fmla="*/ 1552575 w 1682570"/>
                <a:gd name="connsiteY128" fmla="*/ 79375 h 866775"/>
                <a:gd name="connsiteX129" fmla="*/ 1543050 w 1682570"/>
                <a:gd name="connsiteY129" fmla="*/ 88900 h 866775"/>
                <a:gd name="connsiteX130" fmla="*/ 1533525 w 1682570"/>
                <a:gd name="connsiteY130" fmla="*/ 98425 h 866775"/>
                <a:gd name="connsiteX131" fmla="*/ 1517650 w 1682570"/>
                <a:gd name="connsiteY131" fmla="*/ 114300 h 866775"/>
                <a:gd name="connsiteX132" fmla="*/ 1511300 w 1682570"/>
                <a:gd name="connsiteY132" fmla="*/ 123825 h 866775"/>
                <a:gd name="connsiteX133" fmla="*/ 1479550 w 1682570"/>
                <a:gd name="connsiteY133" fmla="*/ 155575 h 866775"/>
                <a:gd name="connsiteX134" fmla="*/ 1470025 w 1682570"/>
                <a:gd name="connsiteY134" fmla="*/ 165100 h 866775"/>
                <a:gd name="connsiteX135" fmla="*/ 1460500 w 1682570"/>
                <a:gd name="connsiteY135" fmla="*/ 177800 h 866775"/>
                <a:gd name="connsiteX136" fmla="*/ 1428750 w 1682570"/>
                <a:gd name="connsiteY136" fmla="*/ 209550 h 866775"/>
                <a:gd name="connsiteX137" fmla="*/ 1409446 w 1682570"/>
                <a:gd name="connsiteY137" fmla="*/ 236982 h 866775"/>
                <a:gd name="connsiteX138" fmla="*/ 1381125 w 1682570"/>
                <a:gd name="connsiteY138" fmla="*/ 266700 h 866775"/>
                <a:gd name="connsiteX139" fmla="*/ 1368425 w 1682570"/>
                <a:gd name="connsiteY139" fmla="*/ 288925 h 866775"/>
                <a:gd name="connsiteX140" fmla="*/ 1355725 w 1682570"/>
                <a:gd name="connsiteY140" fmla="*/ 307975 h 866775"/>
                <a:gd name="connsiteX141" fmla="*/ 1339850 w 1682570"/>
                <a:gd name="connsiteY141" fmla="*/ 327025 h 866775"/>
                <a:gd name="connsiteX142" fmla="*/ 1330325 w 1682570"/>
                <a:gd name="connsiteY142" fmla="*/ 342900 h 866775"/>
                <a:gd name="connsiteX143" fmla="*/ 1320800 w 1682570"/>
                <a:gd name="connsiteY143" fmla="*/ 352425 h 866775"/>
                <a:gd name="connsiteX144" fmla="*/ 1295400 w 1682570"/>
                <a:gd name="connsiteY144" fmla="*/ 381000 h 866775"/>
                <a:gd name="connsiteX145" fmla="*/ 1261491 w 1682570"/>
                <a:gd name="connsiteY145" fmla="*/ 394335 h 866775"/>
                <a:gd name="connsiteX146" fmla="*/ 1245997 w 1682570"/>
                <a:gd name="connsiteY146" fmla="*/ 407034 h 866775"/>
                <a:gd name="connsiteX147" fmla="*/ 1234694 w 1682570"/>
                <a:gd name="connsiteY147" fmla="*/ 414781 h 866775"/>
                <a:gd name="connsiteX148" fmla="*/ 1212469 w 1682570"/>
                <a:gd name="connsiteY148" fmla="*/ 431038 h 866775"/>
                <a:gd name="connsiteX149" fmla="*/ 1187069 w 1682570"/>
                <a:gd name="connsiteY149" fmla="*/ 446913 h 866775"/>
                <a:gd name="connsiteX150" fmla="*/ 1155700 w 1682570"/>
                <a:gd name="connsiteY150" fmla="*/ 466725 h 866775"/>
                <a:gd name="connsiteX151" fmla="*/ 1136650 w 1682570"/>
                <a:gd name="connsiteY151" fmla="*/ 473075 h 866775"/>
                <a:gd name="connsiteX152" fmla="*/ 1092200 w 1682570"/>
                <a:gd name="connsiteY152" fmla="*/ 485775 h 866775"/>
                <a:gd name="connsiteX153" fmla="*/ 1076325 w 1682570"/>
                <a:gd name="connsiteY153" fmla="*/ 488950 h 866775"/>
                <a:gd name="connsiteX154" fmla="*/ 1066800 w 1682570"/>
                <a:gd name="connsiteY154" fmla="*/ 492125 h 866775"/>
                <a:gd name="connsiteX155" fmla="*/ 1031875 w 1682570"/>
                <a:gd name="connsiteY155" fmla="*/ 498475 h 866775"/>
                <a:gd name="connsiteX156" fmla="*/ 952500 w 1682570"/>
                <a:gd name="connsiteY156" fmla="*/ 508000 h 866775"/>
                <a:gd name="connsiteX157" fmla="*/ 879475 w 1682570"/>
                <a:gd name="connsiteY157" fmla="*/ 504825 h 866775"/>
                <a:gd name="connsiteX158" fmla="*/ 777875 w 1682570"/>
                <a:gd name="connsiteY158" fmla="*/ 498475 h 866775"/>
                <a:gd name="connsiteX159" fmla="*/ 730250 w 1682570"/>
                <a:gd name="connsiteY159" fmla="*/ 492125 h 866775"/>
                <a:gd name="connsiteX160" fmla="*/ 708025 w 1682570"/>
                <a:gd name="connsiteY160" fmla="*/ 488950 h 866775"/>
                <a:gd name="connsiteX161" fmla="*/ 688975 w 1682570"/>
                <a:gd name="connsiteY161" fmla="*/ 485775 h 866775"/>
                <a:gd name="connsiteX162" fmla="*/ 660400 w 1682570"/>
                <a:gd name="connsiteY162" fmla="*/ 482600 h 866775"/>
                <a:gd name="connsiteX163" fmla="*/ 622300 w 1682570"/>
                <a:gd name="connsiteY163" fmla="*/ 476250 h 866775"/>
                <a:gd name="connsiteX164" fmla="*/ 612775 w 1682570"/>
                <a:gd name="connsiteY164" fmla="*/ 473075 h 866775"/>
                <a:gd name="connsiteX165" fmla="*/ 574675 w 1682570"/>
                <a:gd name="connsiteY165" fmla="*/ 466725 h 866775"/>
                <a:gd name="connsiteX166" fmla="*/ 565150 w 1682570"/>
                <a:gd name="connsiteY166" fmla="*/ 463550 h 866775"/>
                <a:gd name="connsiteX167" fmla="*/ 555625 w 1682570"/>
                <a:gd name="connsiteY167" fmla="*/ 457200 h 866775"/>
                <a:gd name="connsiteX168" fmla="*/ 542925 w 1682570"/>
                <a:gd name="connsiteY168" fmla="*/ 450850 h 866775"/>
                <a:gd name="connsiteX169" fmla="*/ 530225 w 1682570"/>
                <a:gd name="connsiteY169" fmla="*/ 444881 h 866775"/>
                <a:gd name="connsiteX170" fmla="*/ 520700 w 1682570"/>
                <a:gd name="connsiteY170" fmla="*/ 438150 h 866775"/>
                <a:gd name="connsiteX171" fmla="*/ 500888 w 1682570"/>
                <a:gd name="connsiteY171" fmla="*/ 428244 h 866775"/>
                <a:gd name="connsiteX172" fmla="*/ 488950 w 1682570"/>
                <a:gd name="connsiteY172" fmla="*/ 415925 h 866775"/>
                <a:gd name="connsiteX173" fmla="*/ 479425 w 1682570"/>
                <a:gd name="connsiteY173" fmla="*/ 409575 h 866775"/>
                <a:gd name="connsiteX174" fmla="*/ 469900 w 1682570"/>
                <a:gd name="connsiteY174" fmla="*/ 400050 h 866775"/>
                <a:gd name="connsiteX175" fmla="*/ 434975 w 1682570"/>
                <a:gd name="connsiteY175" fmla="*/ 368300 h 866775"/>
                <a:gd name="connsiteX176" fmla="*/ 412750 w 1682570"/>
                <a:gd name="connsiteY176" fmla="*/ 349250 h 866775"/>
                <a:gd name="connsiteX177" fmla="*/ 390525 w 1682570"/>
                <a:gd name="connsiteY177" fmla="*/ 327025 h 866775"/>
                <a:gd name="connsiteX178" fmla="*/ 381000 w 1682570"/>
                <a:gd name="connsiteY178" fmla="*/ 317500 h 866775"/>
                <a:gd name="connsiteX179" fmla="*/ 371475 w 1682570"/>
                <a:gd name="connsiteY179" fmla="*/ 304800 h 866775"/>
                <a:gd name="connsiteX180" fmla="*/ 349250 w 1682570"/>
                <a:gd name="connsiteY180" fmla="*/ 282575 h 866775"/>
                <a:gd name="connsiteX181" fmla="*/ 336550 w 1682570"/>
                <a:gd name="connsiteY181" fmla="*/ 266700 h 866775"/>
                <a:gd name="connsiteX182" fmla="*/ 323850 w 1682570"/>
                <a:gd name="connsiteY182" fmla="*/ 254000 h 866775"/>
                <a:gd name="connsiteX183" fmla="*/ 314325 w 1682570"/>
                <a:gd name="connsiteY183" fmla="*/ 241300 h 866775"/>
                <a:gd name="connsiteX184" fmla="*/ 301625 w 1682570"/>
                <a:gd name="connsiteY184" fmla="*/ 231775 h 866775"/>
                <a:gd name="connsiteX185" fmla="*/ 292100 w 1682570"/>
                <a:gd name="connsiteY185" fmla="*/ 219075 h 866775"/>
                <a:gd name="connsiteX186" fmla="*/ 273050 w 1682570"/>
                <a:gd name="connsiteY186" fmla="*/ 200025 h 866775"/>
                <a:gd name="connsiteX187" fmla="*/ 260350 w 1682570"/>
                <a:gd name="connsiteY187" fmla="*/ 190500 h 866775"/>
                <a:gd name="connsiteX188" fmla="*/ 247650 w 1682570"/>
                <a:gd name="connsiteY188" fmla="*/ 171450 h 866775"/>
                <a:gd name="connsiteX189" fmla="*/ 233553 w 1682570"/>
                <a:gd name="connsiteY189" fmla="*/ 154941 h 866775"/>
                <a:gd name="connsiteX190" fmla="*/ 218694 w 1682570"/>
                <a:gd name="connsiteY190" fmla="*/ 140081 h 866775"/>
                <a:gd name="connsiteX191" fmla="*/ 211329 w 1682570"/>
                <a:gd name="connsiteY191" fmla="*/ 133478 h 866775"/>
                <a:gd name="connsiteX192" fmla="*/ 192913 w 1682570"/>
                <a:gd name="connsiteY192" fmla="*/ 114681 h 866775"/>
                <a:gd name="connsiteX193" fmla="*/ 185166 w 1682570"/>
                <a:gd name="connsiteY193" fmla="*/ 106934 h 866775"/>
                <a:gd name="connsiteX194" fmla="*/ 171703 w 1682570"/>
                <a:gd name="connsiteY194" fmla="*/ 95631 h 866775"/>
                <a:gd name="connsiteX195" fmla="*/ 159003 w 1682570"/>
                <a:gd name="connsiteY195" fmla="*/ 82169 h 866775"/>
                <a:gd name="connsiteX196" fmla="*/ 142875 w 1682570"/>
                <a:gd name="connsiteY196" fmla="*/ 66675 h 866775"/>
                <a:gd name="connsiteX197" fmla="*/ 133350 w 1682570"/>
                <a:gd name="connsiteY197" fmla="*/ 60325 h 866775"/>
                <a:gd name="connsiteX198" fmla="*/ 111125 w 1682570"/>
                <a:gd name="connsiteY198" fmla="*/ 31750 h 866775"/>
                <a:gd name="connsiteX199" fmla="*/ 107950 w 1682570"/>
                <a:gd name="connsiteY199" fmla="*/ 22225 h 866775"/>
                <a:gd name="connsiteX200" fmla="*/ 98425 w 1682570"/>
                <a:gd name="connsiteY200" fmla="*/ 12700 h 866775"/>
                <a:gd name="connsiteX201" fmla="*/ 79375 w 1682570"/>
                <a:gd name="connsiteY201" fmla="*/ 0 h 866775"/>
                <a:gd name="connsiteX202" fmla="*/ 69850 w 1682570"/>
                <a:gd name="connsiteY202" fmla="*/ 3175 h 866775"/>
                <a:gd name="connsiteX203" fmla="*/ 0 w 1682570"/>
                <a:gd name="connsiteY203" fmla="*/ 9525 h 866775"/>
                <a:gd name="connsiteX0" fmla="*/ 0 w 1682570"/>
                <a:gd name="connsiteY0" fmla="*/ 9525 h 866775"/>
                <a:gd name="connsiteX1" fmla="*/ 0 w 1682570"/>
                <a:gd name="connsiteY1" fmla="*/ 9525 h 866775"/>
                <a:gd name="connsiteX2" fmla="*/ 12700 w 1682570"/>
                <a:gd name="connsiteY2" fmla="*/ 47625 h 866775"/>
                <a:gd name="connsiteX3" fmla="*/ 19050 w 1682570"/>
                <a:gd name="connsiteY3" fmla="*/ 57150 h 866775"/>
                <a:gd name="connsiteX4" fmla="*/ 28575 w 1682570"/>
                <a:gd name="connsiteY4" fmla="*/ 85725 h 866775"/>
                <a:gd name="connsiteX5" fmla="*/ 31750 w 1682570"/>
                <a:gd name="connsiteY5" fmla="*/ 95250 h 866775"/>
                <a:gd name="connsiteX6" fmla="*/ 41275 w 1682570"/>
                <a:gd name="connsiteY6" fmla="*/ 114300 h 866775"/>
                <a:gd name="connsiteX7" fmla="*/ 47625 w 1682570"/>
                <a:gd name="connsiteY7" fmla="*/ 123825 h 866775"/>
                <a:gd name="connsiteX8" fmla="*/ 53975 w 1682570"/>
                <a:gd name="connsiteY8" fmla="*/ 142875 h 866775"/>
                <a:gd name="connsiteX9" fmla="*/ 60325 w 1682570"/>
                <a:gd name="connsiteY9" fmla="*/ 152400 h 866775"/>
                <a:gd name="connsiteX10" fmla="*/ 66675 w 1682570"/>
                <a:gd name="connsiteY10" fmla="*/ 171450 h 866775"/>
                <a:gd name="connsiteX11" fmla="*/ 73025 w 1682570"/>
                <a:gd name="connsiteY11" fmla="*/ 190500 h 866775"/>
                <a:gd name="connsiteX12" fmla="*/ 79757 w 1682570"/>
                <a:gd name="connsiteY12" fmla="*/ 203581 h 866775"/>
                <a:gd name="connsiteX13" fmla="*/ 90044 w 1682570"/>
                <a:gd name="connsiteY13" fmla="*/ 214884 h 866775"/>
                <a:gd name="connsiteX14" fmla="*/ 96393 w 1682570"/>
                <a:gd name="connsiteY14" fmla="*/ 227966 h 866775"/>
                <a:gd name="connsiteX15" fmla="*/ 106681 w 1682570"/>
                <a:gd name="connsiteY15" fmla="*/ 241047 h 866775"/>
                <a:gd name="connsiteX16" fmla="*/ 116459 w 1682570"/>
                <a:gd name="connsiteY16" fmla="*/ 248665 h 866775"/>
                <a:gd name="connsiteX17" fmla="*/ 124587 w 1682570"/>
                <a:gd name="connsiteY17" fmla="*/ 261747 h 866775"/>
                <a:gd name="connsiteX18" fmla="*/ 136525 w 1682570"/>
                <a:gd name="connsiteY18" fmla="*/ 276225 h 866775"/>
                <a:gd name="connsiteX19" fmla="*/ 149225 w 1682570"/>
                <a:gd name="connsiteY19" fmla="*/ 295275 h 866775"/>
                <a:gd name="connsiteX20" fmla="*/ 158750 w 1682570"/>
                <a:gd name="connsiteY20" fmla="*/ 304800 h 866775"/>
                <a:gd name="connsiteX21" fmla="*/ 177800 w 1682570"/>
                <a:gd name="connsiteY21" fmla="*/ 333375 h 866775"/>
                <a:gd name="connsiteX22" fmla="*/ 184150 w 1682570"/>
                <a:gd name="connsiteY22" fmla="*/ 342900 h 866775"/>
                <a:gd name="connsiteX23" fmla="*/ 190500 w 1682570"/>
                <a:gd name="connsiteY23" fmla="*/ 352425 h 866775"/>
                <a:gd name="connsiteX24" fmla="*/ 200025 w 1682570"/>
                <a:gd name="connsiteY24" fmla="*/ 371475 h 866775"/>
                <a:gd name="connsiteX25" fmla="*/ 203200 w 1682570"/>
                <a:gd name="connsiteY25" fmla="*/ 381000 h 866775"/>
                <a:gd name="connsiteX26" fmla="*/ 212725 w 1682570"/>
                <a:gd name="connsiteY26" fmla="*/ 390525 h 866775"/>
                <a:gd name="connsiteX27" fmla="*/ 225425 w 1682570"/>
                <a:gd name="connsiteY27" fmla="*/ 409575 h 866775"/>
                <a:gd name="connsiteX28" fmla="*/ 231775 w 1682570"/>
                <a:gd name="connsiteY28" fmla="*/ 419100 h 866775"/>
                <a:gd name="connsiteX29" fmla="*/ 234950 w 1682570"/>
                <a:gd name="connsiteY29" fmla="*/ 428625 h 866775"/>
                <a:gd name="connsiteX30" fmla="*/ 257175 w 1682570"/>
                <a:gd name="connsiteY30" fmla="*/ 447675 h 866775"/>
                <a:gd name="connsiteX31" fmla="*/ 282575 w 1682570"/>
                <a:gd name="connsiteY31" fmla="*/ 469900 h 866775"/>
                <a:gd name="connsiteX32" fmla="*/ 288925 w 1682570"/>
                <a:gd name="connsiteY32" fmla="*/ 479425 h 866775"/>
                <a:gd name="connsiteX33" fmla="*/ 307975 w 1682570"/>
                <a:gd name="connsiteY33" fmla="*/ 492125 h 866775"/>
                <a:gd name="connsiteX34" fmla="*/ 323850 w 1682570"/>
                <a:gd name="connsiteY34" fmla="*/ 511175 h 866775"/>
                <a:gd name="connsiteX35" fmla="*/ 336550 w 1682570"/>
                <a:gd name="connsiteY35" fmla="*/ 530225 h 866775"/>
                <a:gd name="connsiteX36" fmla="*/ 342900 w 1682570"/>
                <a:gd name="connsiteY36" fmla="*/ 539750 h 866775"/>
                <a:gd name="connsiteX37" fmla="*/ 352425 w 1682570"/>
                <a:gd name="connsiteY37" fmla="*/ 549275 h 866775"/>
                <a:gd name="connsiteX38" fmla="*/ 365125 w 1682570"/>
                <a:gd name="connsiteY38" fmla="*/ 568325 h 866775"/>
                <a:gd name="connsiteX39" fmla="*/ 371475 w 1682570"/>
                <a:gd name="connsiteY39" fmla="*/ 577850 h 866775"/>
                <a:gd name="connsiteX40" fmla="*/ 381000 w 1682570"/>
                <a:gd name="connsiteY40" fmla="*/ 587375 h 866775"/>
                <a:gd name="connsiteX41" fmla="*/ 393700 w 1682570"/>
                <a:gd name="connsiteY41" fmla="*/ 606425 h 866775"/>
                <a:gd name="connsiteX42" fmla="*/ 415925 w 1682570"/>
                <a:gd name="connsiteY42" fmla="*/ 631825 h 866775"/>
                <a:gd name="connsiteX43" fmla="*/ 434975 w 1682570"/>
                <a:gd name="connsiteY43" fmla="*/ 648716 h 866775"/>
                <a:gd name="connsiteX44" fmla="*/ 455168 w 1682570"/>
                <a:gd name="connsiteY44" fmla="*/ 665353 h 866775"/>
                <a:gd name="connsiteX45" fmla="*/ 473075 w 1682570"/>
                <a:gd name="connsiteY45" fmla="*/ 682625 h 866775"/>
                <a:gd name="connsiteX46" fmla="*/ 482600 w 1682570"/>
                <a:gd name="connsiteY46" fmla="*/ 688975 h 866775"/>
                <a:gd name="connsiteX47" fmla="*/ 504825 w 1682570"/>
                <a:gd name="connsiteY47" fmla="*/ 704850 h 866775"/>
                <a:gd name="connsiteX48" fmla="*/ 517525 w 1682570"/>
                <a:gd name="connsiteY48" fmla="*/ 711200 h 866775"/>
                <a:gd name="connsiteX49" fmla="*/ 546100 w 1682570"/>
                <a:gd name="connsiteY49" fmla="*/ 727075 h 866775"/>
                <a:gd name="connsiteX50" fmla="*/ 565150 w 1682570"/>
                <a:gd name="connsiteY50" fmla="*/ 742950 h 866775"/>
                <a:gd name="connsiteX51" fmla="*/ 584200 w 1682570"/>
                <a:gd name="connsiteY51" fmla="*/ 752475 h 866775"/>
                <a:gd name="connsiteX52" fmla="*/ 603250 w 1682570"/>
                <a:gd name="connsiteY52" fmla="*/ 768350 h 866775"/>
                <a:gd name="connsiteX53" fmla="*/ 612775 w 1682570"/>
                <a:gd name="connsiteY53" fmla="*/ 777875 h 866775"/>
                <a:gd name="connsiteX54" fmla="*/ 631825 w 1682570"/>
                <a:gd name="connsiteY54" fmla="*/ 790575 h 866775"/>
                <a:gd name="connsiteX55" fmla="*/ 641350 w 1682570"/>
                <a:gd name="connsiteY55" fmla="*/ 796925 h 866775"/>
                <a:gd name="connsiteX56" fmla="*/ 650875 w 1682570"/>
                <a:gd name="connsiteY56" fmla="*/ 803275 h 866775"/>
                <a:gd name="connsiteX57" fmla="*/ 663575 w 1682570"/>
                <a:gd name="connsiteY57" fmla="*/ 812800 h 866775"/>
                <a:gd name="connsiteX58" fmla="*/ 676275 w 1682570"/>
                <a:gd name="connsiteY58" fmla="*/ 819150 h 866775"/>
                <a:gd name="connsiteX59" fmla="*/ 685800 w 1682570"/>
                <a:gd name="connsiteY59" fmla="*/ 825500 h 866775"/>
                <a:gd name="connsiteX60" fmla="*/ 698500 w 1682570"/>
                <a:gd name="connsiteY60" fmla="*/ 831850 h 866775"/>
                <a:gd name="connsiteX61" fmla="*/ 733425 w 1682570"/>
                <a:gd name="connsiteY61" fmla="*/ 850900 h 866775"/>
                <a:gd name="connsiteX62" fmla="*/ 746125 w 1682570"/>
                <a:gd name="connsiteY62" fmla="*/ 854075 h 866775"/>
                <a:gd name="connsiteX63" fmla="*/ 755650 w 1682570"/>
                <a:gd name="connsiteY63" fmla="*/ 860425 h 866775"/>
                <a:gd name="connsiteX64" fmla="*/ 784225 w 1682570"/>
                <a:gd name="connsiteY64" fmla="*/ 866775 h 866775"/>
                <a:gd name="connsiteX65" fmla="*/ 955675 w 1682570"/>
                <a:gd name="connsiteY65" fmla="*/ 860425 h 866775"/>
                <a:gd name="connsiteX66" fmla="*/ 987425 w 1682570"/>
                <a:gd name="connsiteY66" fmla="*/ 854075 h 866775"/>
                <a:gd name="connsiteX67" fmla="*/ 1022350 w 1682570"/>
                <a:gd name="connsiteY67" fmla="*/ 847725 h 866775"/>
                <a:gd name="connsiteX68" fmla="*/ 1050925 w 1682570"/>
                <a:gd name="connsiteY68" fmla="*/ 831850 h 866775"/>
                <a:gd name="connsiteX69" fmla="*/ 1060450 w 1682570"/>
                <a:gd name="connsiteY69" fmla="*/ 822325 h 866775"/>
                <a:gd name="connsiteX70" fmla="*/ 1079500 w 1682570"/>
                <a:gd name="connsiteY70" fmla="*/ 812800 h 866775"/>
                <a:gd name="connsiteX71" fmla="*/ 1098550 w 1682570"/>
                <a:gd name="connsiteY71" fmla="*/ 796925 h 866775"/>
                <a:gd name="connsiteX72" fmla="*/ 1117600 w 1682570"/>
                <a:gd name="connsiteY72" fmla="*/ 784225 h 866775"/>
                <a:gd name="connsiteX73" fmla="*/ 1127125 w 1682570"/>
                <a:gd name="connsiteY73" fmla="*/ 777875 h 866775"/>
                <a:gd name="connsiteX74" fmla="*/ 1133475 w 1682570"/>
                <a:gd name="connsiteY74" fmla="*/ 768350 h 866775"/>
                <a:gd name="connsiteX75" fmla="*/ 1162050 w 1682570"/>
                <a:gd name="connsiteY75" fmla="*/ 742950 h 866775"/>
                <a:gd name="connsiteX76" fmla="*/ 1168400 w 1682570"/>
                <a:gd name="connsiteY76" fmla="*/ 733425 h 866775"/>
                <a:gd name="connsiteX77" fmla="*/ 1187450 w 1682570"/>
                <a:gd name="connsiteY77" fmla="*/ 714375 h 866775"/>
                <a:gd name="connsiteX78" fmla="*/ 1193800 w 1682570"/>
                <a:gd name="connsiteY78" fmla="*/ 704850 h 866775"/>
                <a:gd name="connsiteX79" fmla="*/ 1212850 w 1682570"/>
                <a:gd name="connsiteY79" fmla="*/ 682625 h 866775"/>
                <a:gd name="connsiteX80" fmla="*/ 1231900 w 1682570"/>
                <a:gd name="connsiteY80" fmla="*/ 654050 h 866775"/>
                <a:gd name="connsiteX81" fmla="*/ 1263650 w 1682570"/>
                <a:gd name="connsiteY81" fmla="*/ 606425 h 866775"/>
                <a:gd name="connsiteX82" fmla="*/ 1276350 w 1682570"/>
                <a:gd name="connsiteY82" fmla="*/ 587375 h 866775"/>
                <a:gd name="connsiteX83" fmla="*/ 1282700 w 1682570"/>
                <a:gd name="connsiteY83" fmla="*/ 577850 h 866775"/>
                <a:gd name="connsiteX84" fmla="*/ 1292225 w 1682570"/>
                <a:gd name="connsiteY84" fmla="*/ 568325 h 866775"/>
                <a:gd name="connsiteX85" fmla="*/ 1304925 w 1682570"/>
                <a:gd name="connsiteY85" fmla="*/ 549275 h 866775"/>
                <a:gd name="connsiteX86" fmla="*/ 1311275 w 1682570"/>
                <a:gd name="connsiteY86" fmla="*/ 539750 h 866775"/>
                <a:gd name="connsiteX87" fmla="*/ 1320800 w 1682570"/>
                <a:gd name="connsiteY87" fmla="*/ 530225 h 866775"/>
                <a:gd name="connsiteX88" fmla="*/ 1333500 w 1682570"/>
                <a:gd name="connsiteY88" fmla="*/ 511175 h 866775"/>
                <a:gd name="connsiteX89" fmla="*/ 1346200 w 1682570"/>
                <a:gd name="connsiteY89" fmla="*/ 492125 h 866775"/>
                <a:gd name="connsiteX90" fmla="*/ 1352550 w 1682570"/>
                <a:gd name="connsiteY90" fmla="*/ 482600 h 866775"/>
                <a:gd name="connsiteX91" fmla="*/ 1362075 w 1682570"/>
                <a:gd name="connsiteY91" fmla="*/ 473075 h 866775"/>
                <a:gd name="connsiteX92" fmla="*/ 1374775 w 1682570"/>
                <a:gd name="connsiteY92" fmla="*/ 454025 h 866775"/>
                <a:gd name="connsiteX93" fmla="*/ 1381125 w 1682570"/>
                <a:gd name="connsiteY93" fmla="*/ 444500 h 866775"/>
                <a:gd name="connsiteX94" fmla="*/ 1412875 w 1682570"/>
                <a:gd name="connsiteY94" fmla="*/ 396875 h 866775"/>
                <a:gd name="connsiteX95" fmla="*/ 1419225 w 1682570"/>
                <a:gd name="connsiteY95" fmla="*/ 387350 h 866775"/>
                <a:gd name="connsiteX96" fmla="*/ 1425575 w 1682570"/>
                <a:gd name="connsiteY96" fmla="*/ 377825 h 866775"/>
                <a:gd name="connsiteX97" fmla="*/ 1435100 w 1682570"/>
                <a:gd name="connsiteY97" fmla="*/ 368300 h 866775"/>
                <a:gd name="connsiteX98" fmla="*/ 1447800 w 1682570"/>
                <a:gd name="connsiteY98" fmla="*/ 349250 h 866775"/>
                <a:gd name="connsiteX99" fmla="*/ 1454150 w 1682570"/>
                <a:gd name="connsiteY99" fmla="*/ 339725 h 866775"/>
                <a:gd name="connsiteX100" fmla="*/ 1470025 w 1682570"/>
                <a:gd name="connsiteY100" fmla="*/ 320675 h 866775"/>
                <a:gd name="connsiteX101" fmla="*/ 1479550 w 1682570"/>
                <a:gd name="connsiteY101" fmla="*/ 311150 h 866775"/>
                <a:gd name="connsiteX102" fmla="*/ 1485900 w 1682570"/>
                <a:gd name="connsiteY102" fmla="*/ 301625 h 866775"/>
                <a:gd name="connsiteX103" fmla="*/ 1495425 w 1682570"/>
                <a:gd name="connsiteY103" fmla="*/ 292100 h 866775"/>
                <a:gd name="connsiteX104" fmla="*/ 1501775 w 1682570"/>
                <a:gd name="connsiteY104" fmla="*/ 282575 h 866775"/>
                <a:gd name="connsiteX105" fmla="*/ 1511300 w 1682570"/>
                <a:gd name="connsiteY105" fmla="*/ 273050 h 866775"/>
                <a:gd name="connsiteX106" fmla="*/ 1517650 w 1682570"/>
                <a:gd name="connsiteY106" fmla="*/ 263525 h 866775"/>
                <a:gd name="connsiteX107" fmla="*/ 1527175 w 1682570"/>
                <a:gd name="connsiteY107" fmla="*/ 254000 h 866775"/>
                <a:gd name="connsiteX108" fmla="*/ 1539875 w 1682570"/>
                <a:gd name="connsiteY108" fmla="*/ 234950 h 866775"/>
                <a:gd name="connsiteX109" fmla="*/ 1546225 w 1682570"/>
                <a:gd name="connsiteY109" fmla="*/ 225425 h 866775"/>
                <a:gd name="connsiteX110" fmla="*/ 1552575 w 1682570"/>
                <a:gd name="connsiteY110" fmla="*/ 215900 h 866775"/>
                <a:gd name="connsiteX111" fmla="*/ 1574800 w 1682570"/>
                <a:gd name="connsiteY111" fmla="*/ 187325 h 866775"/>
                <a:gd name="connsiteX112" fmla="*/ 1606550 w 1682570"/>
                <a:gd name="connsiteY112" fmla="*/ 139700 h 866775"/>
                <a:gd name="connsiteX113" fmla="*/ 1612900 w 1682570"/>
                <a:gd name="connsiteY113" fmla="*/ 130175 h 866775"/>
                <a:gd name="connsiteX114" fmla="*/ 1619250 w 1682570"/>
                <a:gd name="connsiteY114" fmla="*/ 120650 h 866775"/>
                <a:gd name="connsiteX115" fmla="*/ 1628775 w 1682570"/>
                <a:gd name="connsiteY115" fmla="*/ 101600 h 866775"/>
                <a:gd name="connsiteX116" fmla="*/ 1631950 w 1682570"/>
                <a:gd name="connsiteY116" fmla="*/ 92075 h 866775"/>
                <a:gd name="connsiteX117" fmla="*/ 1644650 w 1682570"/>
                <a:gd name="connsiteY117" fmla="*/ 73025 h 866775"/>
                <a:gd name="connsiteX118" fmla="*/ 1651000 w 1682570"/>
                <a:gd name="connsiteY118" fmla="*/ 53975 h 866775"/>
                <a:gd name="connsiteX119" fmla="*/ 1663700 w 1682570"/>
                <a:gd name="connsiteY119" fmla="*/ 34925 h 866775"/>
                <a:gd name="connsiteX120" fmla="*/ 1666875 w 1682570"/>
                <a:gd name="connsiteY120" fmla="*/ 25400 h 866775"/>
                <a:gd name="connsiteX121" fmla="*/ 1679575 w 1682570"/>
                <a:gd name="connsiteY121" fmla="*/ 6350 h 866775"/>
                <a:gd name="connsiteX122" fmla="*/ 1605026 w 1682570"/>
                <a:gd name="connsiteY122" fmla="*/ 5969 h 866775"/>
                <a:gd name="connsiteX123" fmla="*/ 1599057 w 1682570"/>
                <a:gd name="connsiteY123" fmla="*/ 11938 h 866775"/>
                <a:gd name="connsiteX124" fmla="*/ 1594485 w 1682570"/>
                <a:gd name="connsiteY124" fmla="*/ 19684 h 866775"/>
                <a:gd name="connsiteX125" fmla="*/ 1592072 w 1682570"/>
                <a:gd name="connsiteY125" fmla="*/ 24256 h 866775"/>
                <a:gd name="connsiteX126" fmla="*/ 1583309 w 1682570"/>
                <a:gd name="connsiteY126" fmla="*/ 36576 h 866775"/>
                <a:gd name="connsiteX127" fmla="*/ 1569847 w 1682570"/>
                <a:gd name="connsiteY127" fmla="*/ 56769 h 866775"/>
                <a:gd name="connsiteX128" fmla="*/ 1552575 w 1682570"/>
                <a:gd name="connsiteY128" fmla="*/ 79375 h 866775"/>
                <a:gd name="connsiteX129" fmla="*/ 1543050 w 1682570"/>
                <a:gd name="connsiteY129" fmla="*/ 88900 h 866775"/>
                <a:gd name="connsiteX130" fmla="*/ 1533525 w 1682570"/>
                <a:gd name="connsiteY130" fmla="*/ 98425 h 866775"/>
                <a:gd name="connsiteX131" fmla="*/ 1517650 w 1682570"/>
                <a:gd name="connsiteY131" fmla="*/ 114300 h 866775"/>
                <a:gd name="connsiteX132" fmla="*/ 1511300 w 1682570"/>
                <a:gd name="connsiteY132" fmla="*/ 123825 h 866775"/>
                <a:gd name="connsiteX133" fmla="*/ 1479550 w 1682570"/>
                <a:gd name="connsiteY133" fmla="*/ 155575 h 866775"/>
                <a:gd name="connsiteX134" fmla="*/ 1470025 w 1682570"/>
                <a:gd name="connsiteY134" fmla="*/ 165100 h 866775"/>
                <a:gd name="connsiteX135" fmla="*/ 1460500 w 1682570"/>
                <a:gd name="connsiteY135" fmla="*/ 177800 h 866775"/>
                <a:gd name="connsiteX136" fmla="*/ 1428750 w 1682570"/>
                <a:gd name="connsiteY136" fmla="*/ 209550 h 866775"/>
                <a:gd name="connsiteX137" fmla="*/ 1409446 w 1682570"/>
                <a:gd name="connsiteY137" fmla="*/ 236982 h 866775"/>
                <a:gd name="connsiteX138" fmla="*/ 1381125 w 1682570"/>
                <a:gd name="connsiteY138" fmla="*/ 266700 h 866775"/>
                <a:gd name="connsiteX139" fmla="*/ 1368425 w 1682570"/>
                <a:gd name="connsiteY139" fmla="*/ 288925 h 866775"/>
                <a:gd name="connsiteX140" fmla="*/ 1355725 w 1682570"/>
                <a:gd name="connsiteY140" fmla="*/ 307975 h 866775"/>
                <a:gd name="connsiteX141" fmla="*/ 1339850 w 1682570"/>
                <a:gd name="connsiteY141" fmla="*/ 327025 h 866775"/>
                <a:gd name="connsiteX142" fmla="*/ 1330325 w 1682570"/>
                <a:gd name="connsiteY142" fmla="*/ 342900 h 866775"/>
                <a:gd name="connsiteX143" fmla="*/ 1320800 w 1682570"/>
                <a:gd name="connsiteY143" fmla="*/ 352425 h 866775"/>
                <a:gd name="connsiteX144" fmla="*/ 1286510 w 1682570"/>
                <a:gd name="connsiteY144" fmla="*/ 373887 h 866775"/>
                <a:gd name="connsiteX145" fmla="*/ 1261491 w 1682570"/>
                <a:gd name="connsiteY145" fmla="*/ 394335 h 866775"/>
                <a:gd name="connsiteX146" fmla="*/ 1245997 w 1682570"/>
                <a:gd name="connsiteY146" fmla="*/ 407034 h 866775"/>
                <a:gd name="connsiteX147" fmla="*/ 1234694 w 1682570"/>
                <a:gd name="connsiteY147" fmla="*/ 414781 h 866775"/>
                <a:gd name="connsiteX148" fmla="*/ 1212469 w 1682570"/>
                <a:gd name="connsiteY148" fmla="*/ 431038 h 866775"/>
                <a:gd name="connsiteX149" fmla="*/ 1187069 w 1682570"/>
                <a:gd name="connsiteY149" fmla="*/ 446913 h 866775"/>
                <a:gd name="connsiteX150" fmla="*/ 1155700 w 1682570"/>
                <a:gd name="connsiteY150" fmla="*/ 466725 h 866775"/>
                <a:gd name="connsiteX151" fmla="*/ 1136650 w 1682570"/>
                <a:gd name="connsiteY151" fmla="*/ 473075 h 866775"/>
                <a:gd name="connsiteX152" fmla="*/ 1092200 w 1682570"/>
                <a:gd name="connsiteY152" fmla="*/ 485775 h 866775"/>
                <a:gd name="connsiteX153" fmla="*/ 1076325 w 1682570"/>
                <a:gd name="connsiteY153" fmla="*/ 488950 h 866775"/>
                <a:gd name="connsiteX154" fmla="*/ 1066800 w 1682570"/>
                <a:gd name="connsiteY154" fmla="*/ 492125 h 866775"/>
                <a:gd name="connsiteX155" fmla="*/ 1031875 w 1682570"/>
                <a:gd name="connsiteY155" fmla="*/ 498475 h 866775"/>
                <a:gd name="connsiteX156" fmla="*/ 952500 w 1682570"/>
                <a:gd name="connsiteY156" fmla="*/ 508000 h 866775"/>
                <a:gd name="connsiteX157" fmla="*/ 879475 w 1682570"/>
                <a:gd name="connsiteY157" fmla="*/ 504825 h 866775"/>
                <a:gd name="connsiteX158" fmla="*/ 777875 w 1682570"/>
                <a:gd name="connsiteY158" fmla="*/ 498475 h 866775"/>
                <a:gd name="connsiteX159" fmla="*/ 730250 w 1682570"/>
                <a:gd name="connsiteY159" fmla="*/ 492125 h 866775"/>
                <a:gd name="connsiteX160" fmla="*/ 708025 w 1682570"/>
                <a:gd name="connsiteY160" fmla="*/ 488950 h 866775"/>
                <a:gd name="connsiteX161" fmla="*/ 688975 w 1682570"/>
                <a:gd name="connsiteY161" fmla="*/ 485775 h 866775"/>
                <a:gd name="connsiteX162" fmla="*/ 660400 w 1682570"/>
                <a:gd name="connsiteY162" fmla="*/ 482600 h 866775"/>
                <a:gd name="connsiteX163" fmla="*/ 622300 w 1682570"/>
                <a:gd name="connsiteY163" fmla="*/ 476250 h 866775"/>
                <a:gd name="connsiteX164" fmla="*/ 612775 w 1682570"/>
                <a:gd name="connsiteY164" fmla="*/ 473075 h 866775"/>
                <a:gd name="connsiteX165" fmla="*/ 574675 w 1682570"/>
                <a:gd name="connsiteY165" fmla="*/ 466725 h 866775"/>
                <a:gd name="connsiteX166" fmla="*/ 565150 w 1682570"/>
                <a:gd name="connsiteY166" fmla="*/ 463550 h 866775"/>
                <a:gd name="connsiteX167" fmla="*/ 555625 w 1682570"/>
                <a:gd name="connsiteY167" fmla="*/ 457200 h 866775"/>
                <a:gd name="connsiteX168" fmla="*/ 542925 w 1682570"/>
                <a:gd name="connsiteY168" fmla="*/ 450850 h 866775"/>
                <a:gd name="connsiteX169" fmla="*/ 530225 w 1682570"/>
                <a:gd name="connsiteY169" fmla="*/ 444881 h 866775"/>
                <a:gd name="connsiteX170" fmla="*/ 520700 w 1682570"/>
                <a:gd name="connsiteY170" fmla="*/ 438150 h 866775"/>
                <a:gd name="connsiteX171" fmla="*/ 500888 w 1682570"/>
                <a:gd name="connsiteY171" fmla="*/ 428244 h 866775"/>
                <a:gd name="connsiteX172" fmla="*/ 488950 w 1682570"/>
                <a:gd name="connsiteY172" fmla="*/ 415925 h 866775"/>
                <a:gd name="connsiteX173" fmla="*/ 479425 w 1682570"/>
                <a:gd name="connsiteY173" fmla="*/ 409575 h 866775"/>
                <a:gd name="connsiteX174" fmla="*/ 469900 w 1682570"/>
                <a:gd name="connsiteY174" fmla="*/ 400050 h 866775"/>
                <a:gd name="connsiteX175" fmla="*/ 434975 w 1682570"/>
                <a:gd name="connsiteY175" fmla="*/ 368300 h 866775"/>
                <a:gd name="connsiteX176" fmla="*/ 412750 w 1682570"/>
                <a:gd name="connsiteY176" fmla="*/ 349250 h 866775"/>
                <a:gd name="connsiteX177" fmla="*/ 390525 w 1682570"/>
                <a:gd name="connsiteY177" fmla="*/ 327025 h 866775"/>
                <a:gd name="connsiteX178" fmla="*/ 381000 w 1682570"/>
                <a:gd name="connsiteY178" fmla="*/ 317500 h 866775"/>
                <a:gd name="connsiteX179" fmla="*/ 371475 w 1682570"/>
                <a:gd name="connsiteY179" fmla="*/ 304800 h 866775"/>
                <a:gd name="connsiteX180" fmla="*/ 349250 w 1682570"/>
                <a:gd name="connsiteY180" fmla="*/ 282575 h 866775"/>
                <a:gd name="connsiteX181" fmla="*/ 336550 w 1682570"/>
                <a:gd name="connsiteY181" fmla="*/ 266700 h 866775"/>
                <a:gd name="connsiteX182" fmla="*/ 323850 w 1682570"/>
                <a:gd name="connsiteY182" fmla="*/ 254000 h 866775"/>
                <a:gd name="connsiteX183" fmla="*/ 314325 w 1682570"/>
                <a:gd name="connsiteY183" fmla="*/ 241300 h 866775"/>
                <a:gd name="connsiteX184" fmla="*/ 301625 w 1682570"/>
                <a:gd name="connsiteY184" fmla="*/ 231775 h 866775"/>
                <a:gd name="connsiteX185" fmla="*/ 292100 w 1682570"/>
                <a:gd name="connsiteY185" fmla="*/ 219075 h 866775"/>
                <a:gd name="connsiteX186" fmla="*/ 273050 w 1682570"/>
                <a:gd name="connsiteY186" fmla="*/ 200025 h 866775"/>
                <a:gd name="connsiteX187" fmla="*/ 260350 w 1682570"/>
                <a:gd name="connsiteY187" fmla="*/ 190500 h 866775"/>
                <a:gd name="connsiteX188" fmla="*/ 247650 w 1682570"/>
                <a:gd name="connsiteY188" fmla="*/ 171450 h 866775"/>
                <a:gd name="connsiteX189" fmla="*/ 233553 w 1682570"/>
                <a:gd name="connsiteY189" fmla="*/ 154941 h 866775"/>
                <a:gd name="connsiteX190" fmla="*/ 218694 w 1682570"/>
                <a:gd name="connsiteY190" fmla="*/ 140081 h 866775"/>
                <a:gd name="connsiteX191" fmla="*/ 211329 w 1682570"/>
                <a:gd name="connsiteY191" fmla="*/ 133478 h 866775"/>
                <a:gd name="connsiteX192" fmla="*/ 192913 w 1682570"/>
                <a:gd name="connsiteY192" fmla="*/ 114681 h 866775"/>
                <a:gd name="connsiteX193" fmla="*/ 185166 w 1682570"/>
                <a:gd name="connsiteY193" fmla="*/ 106934 h 866775"/>
                <a:gd name="connsiteX194" fmla="*/ 171703 w 1682570"/>
                <a:gd name="connsiteY194" fmla="*/ 95631 h 866775"/>
                <a:gd name="connsiteX195" fmla="*/ 159003 w 1682570"/>
                <a:gd name="connsiteY195" fmla="*/ 82169 h 866775"/>
                <a:gd name="connsiteX196" fmla="*/ 142875 w 1682570"/>
                <a:gd name="connsiteY196" fmla="*/ 66675 h 866775"/>
                <a:gd name="connsiteX197" fmla="*/ 133350 w 1682570"/>
                <a:gd name="connsiteY197" fmla="*/ 60325 h 866775"/>
                <a:gd name="connsiteX198" fmla="*/ 111125 w 1682570"/>
                <a:gd name="connsiteY198" fmla="*/ 31750 h 866775"/>
                <a:gd name="connsiteX199" fmla="*/ 107950 w 1682570"/>
                <a:gd name="connsiteY199" fmla="*/ 22225 h 866775"/>
                <a:gd name="connsiteX200" fmla="*/ 98425 w 1682570"/>
                <a:gd name="connsiteY200" fmla="*/ 12700 h 866775"/>
                <a:gd name="connsiteX201" fmla="*/ 79375 w 1682570"/>
                <a:gd name="connsiteY201" fmla="*/ 0 h 866775"/>
                <a:gd name="connsiteX202" fmla="*/ 69850 w 1682570"/>
                <a:gd name="connsiteY202" fmla="*/ 3175 h 866775"/>
                <a:gd name="connsiteX203" fmla="*/ 0 w 1682570"/>
                <a:gd name="connsiteY203" fmla="*/ 9525 h 866775"/>
                <a:gd name="connsiteX0" fmla="*/ 0 w 1682570"/>
                <a:gd name="connsiteY0" fmla="*/ 9525 h 866775"/>
                <a:gd name="connsiteX1" fmla="*/ 0 w 1682570"/>
                <a:gd name="connsiteY1" fmla="*/ 9525 h 866775"/>
                <a:gd name="connsiteX2" fmla="*/ 12700 w 1682570"/>
                <a:gd name="connsiteY2" fmla="*/ 47625 h 866775"/>
                <a:gd name="connsiteX3" fmla="*/ 19050 w 1682570"/>
                <a:gd name="connsiteY3" fmla="*/ 57150 h 866775"/>
                <a:gd name="connsiteX4" fmla="*/ 28575 w 1682570"/>
                <a:gd name="connsiteY4" fmla="*/ 85725 h 866775"/>
                <a:gd name="connsiteX5" fmla="*/ 31750 w 1682570"/>
                <a:gd name="connsiteY5" fmla="*/ 95250 h 866775"/>
                <a:gd name="connsiteX6" fmla="*/ 41275 w 1682570"/>
                <a:gd name="connsiteY6" fmla="*/ 114300 h 866775"/>
                <a:gd name="connsiteX7" fmla="*/ 47625 w 1682570"/>
                <a:gd name="connsiteY7" fmla="*/ 123825 h 866775"/>
                <a:gd name="connsiteX8" fmla="*/ 53975 w 1682570"/>
                <a:gd name="connsiteY8" fmla="*/ 142875 h 866775"/>
                <a:gd name="connsiteX9" fmla="*/ 60325 w 1682570"/>
                <a:gd name="connsiteY9" fmla="*/ 152400 h 866775"/>
                <a:gd name="connsiteX10" fmla="*/ 66675 w 1682570"/>
                <a:gd name="connsiteY10" fmla="*/ 171450 h 866775"/>
                <a:gd name="connsiteX11" fmla="*/ 73025 w 1682570"/>
                <a:gd name="connsiteY11" fmla="*/ 190500 h 866775"/>
                <a:gd name="connsiteX12" fmla="*/ 79757 w 1682570"/>
                <a:gd name="connsiteY12" fmla="*/ 203581 h 866775"/>
                <a:gd name="connsiteX13" fmla="*/ 90044 w 1682570"/>
                <a:gd name="connsiteY13" fmla="*/ 214884 h 866775"/>
                <a:gd name="connsiteX14" fmla="*/ 96393 w 1682570"/>
                <a:gd name="connsiteY14" fmla="*/ 227966 h 866775"/>
                <a:gd name="connsiteX15" fmla="*/ 106681 w 1682570"/>
                <a:gd name="connsiteY15" fmla="*/ 241047 h 866775"/>
                <a:gd name="connsiteX16" fmla="*/ 116459 w 1682570"/>
                <a:gd name="connsiteY16" fmla="*/ 248665 h 866775"/>
                <a:gd name="connsiteX17" fmla="*/ 124587 w 1682570"/>
                <a:gd name="connsiteY17" fmla="*/ 261747 h 866775"/>
                <a:gd name="connsiteX18" fmla="*/ 136525 w 1682570"/>
                <a:gd name="connsiteY18" fmla="*/ 276225 h 866775"/>
                <a:gd name="connsiteX19" fmla="*/ 149225 w 1682570"/>
                <a:gd name="connsiteY19" fmla="*/ 295275 h 866775"/>
                <a:gd name="connsiteX20" fmla="*/ 158750 w 1682570"/>
                <a:gd name="connsiteY20" fmla="*/ 304800 h 866775"/>
                <a:gd name="connsiteX21" fmla="*/ 177800 w 1682570"/>
                <a:gd name="connsiteY21" fmla="*/ 333375 h 866775"/>
                <a:gd name="connsiteX22" fmla="*/ 184150 w 1682570"/>
                <a:gd name="connsiteY22" fmla="*/ 342900 h 866775"/>
                <a:gd name="connsiteX23" fmla="*/ 190500 w 1682570"/>
                <a:gd name="connsiteY23" fmla="*/ 352425 h 866775"/>
                <a:gd name="connsiteX24" fmla="*/ 200025 w 1682570"/>
                <a:gd name="connsiteY24" fmla="*/ 371475 h 866775"/>
                <a:gd name="connsiteX25" fmla="*/ 203200 w 1682570"/>
                <a:gd name="connsiteY25" fmla="*/ 381000 h 866775"/>
                <a:gd name="connsiteX26" fmla="*/ 212725 w 1682570"/>
                <a:gd name="connsiteY26" fmla="*/ 390525 h 866775"/>
                <a:gd name="connsiteX27" fmla="*/ 225425 w 1682570"/>
                <a:gd name="connsiteY27" fmla="*/ 409575 h 866775"/>
                <a:gd name="connsiteX28" fmla="*/ 231775 w 1682570"/>
                <a:gd name="connsiteY28" fmla="*/ 419100 h 866775"/>
                <a:gd name="connsiteX29" fmla="*/ 234950 w 1682570"/>
                <a:gd name="connsiteY29" fmla="*/ 428625 h 866775"/>
                <a:gd name="connsiteX30" fmla="*/ 257175 w 1682570"/>
                <a:gd name="connsiteY30" fmla="*/ 447675 h 866775"/>
                <a:gd name="connsiteX31" fmla="*/ 282575 w 1682570"/>
                <a:gd name="connsiteY31" fmla="*/ 469900 h 866775"/>
                <a:gd name="connsiteX32" fmla="*/ 288925 w 1682570"/>
                <a:gd name="connsiteY32" fmla="*/ 479425 h 866775"/>
                <a:gd name="connsiteX33" fmla="*/ 307975 w 1682570"/>
                <a:gd name="connsiteY33" fmla="*/ 492125 h 866775"/>
                <a:gd name="connsiteX34" fmla="*/ 323850 w 1682570"/>
                <a:gd name="connsiteY34" fmla="*/ 511175 h 866775"/>
                <a:gd name="connsiteX35" fmla="*/ 336550 w 1682570"/>
                <a:gd name="connsiteY35" fmla="*/ 530225 h 866775"/>
                <a:gd name="connsiteX36" fmla="*/ 342900 w 1682570"/>
                <a:gd name="connsiteY36" fmla="*/ 539750 h 866775"/>
                <a:gd name="connsiteX37" fmla="*/ 352425 w 1682570"/>
                <a:gd name="connsiteY37" fmla="*/ 549275 h 866775"/>
                <a:gd name="connsiteX38" fmla="*/ 365125 w 1682570"/>
                <a:gd name="connsiteY38" fmla="*/ 568325 h 866775"/>
                <a:gd name="connsiteX39" fmla="*/ 371475 w 1682570"/>
                <a:gd name="connsiteY39" fmla="*/ 577850 h 866775"/>
                <a:gd name="connsiteX40" fmla="*/ 381000 w 1682570"/>
                <a:gd name="connsiteY40" fmla="*/ 587375 h 866775"/>
                <a:gd name="connsiteX41" fmla="*/ 393700 w 1682570"/>
                <a:gd name="connsiteY41" fmla="*/ 606425 h 866775"/>
                <a:gd name="connsiteX42" fmla="*/ 415925 w 1682570"/>
                <a:gd name="connsiteY42" fmla="*/ 631825 h 866775"/>
                <a:gd name="connsiteX43" fmla="*/ 434975 w 1682570"/>
                <a:gd name="connsiteY43" fmla="*/ 648716 h 866775"/>
                <a:gd name="connsiteX44" fmla="*/ 455168 w 1682570"/>
                <a:gd name="connsiteY44" fmla="*/ 665353 h 866775"/>
                <a:gd name="connsiteX45" fmla="*/ 473075 w 1682570"/>
                <a:gd name="connsiteY45" fmla="*/ 682625 h 866775"/>
                <a:gd name="connsiteX46" fmla="*/ 482600 w 1682570"/>
                <a:gd name="connsiteY46" fmla="*/ 688975 h 866775"/>
                <a:gd name="connsiteX47" fmla="*/ 504825 w 1682570"/>
                <a:gd name="connsiteY47" fmla="*/ 704850 h 866775"/>
                <a:gd name="connsiteX48" fmla="*/ 517525 w 1682570"/>
                <a:gd name="connsiteY48" fmla="*/ 711200 h 866775"/>
                <a:gd name="connsiteX49" fmla="*/ 546100 w 1682570"/>
                <a:gd name="connsiteY49" fmla="*/ 727075 h 866775"/>
                <a:gd name="connsiteX50" fmla="*/ 565150 w 1682570"/>
                <a:gd name="connsiteY50" fmla="*/ 742950 h 866775"/>
                <a:gd name="connsiteX51" fmla="*/ 584200 w 1682570"/>
                <a:gd name="connsiteY51" fmla="*/ 752475 h 866775"/>
                <a:gd name="connsiteX52" fmla="*/ 603250 w 1682570"/>
                <a:gd name="connsiteY52" fmla="*/ 768350 h 866775"/>
                <a:gd name="connsiteX53" fmla="*/ 612775 w 1682570"/>
                <a:gd name="connsiteY53" fmla="*/ 777875 h 866775"/>
                <a:gd name="connsiteX54" fmla="*/ 631825 w 1682570"/>
                <a:gd name="connsiteY54" fmla="*/ 790575 h 866775"/>
                <a:gd name="connsiteX55" fmla="*/ 641350 w 1682570"/>
                <a:gd name="connsiteY55" fmla="*/ 796925 h 866775"/>
                <a:gd name="connsiteX56" fmla="*/ 650875 w 1682570"/>
                <a:gd name="connsiteY56" fmla="*/ 803275 h 866775"/>
                <a:gd name="connsiteX57" fmla="*/ 663575 w 1682570"/>
                <a:gd name="connsiteY57" fmla="*/ 812800 h 866775"/>
                <a:gd name="connsiteX58" fmla="*/ 676275 w 1682570"/>
                <a:gd name="connsiteY58" fmla="*/ 819150 h 866775"/>
                <a:gd name="connsiteX59" fmla="*/ 685800 w 1682570"/>
                <a:gd name="connsiteY59" fmla="*/ 825500 h 866775"/>
                <a:gd name="connsiteX60" fmla="*/ 698500 w 1682570"/>
                <a:gd name="connsiteY60" fmla="*/ 831850 h 866775"/>
                <a:gd name="connsiteX61" fmla="*/ 733425 w 1682570"/>
                <a:gd name="connsiteY61" fmla="*/ 850900 h 866775"/>
                <a:gd name="connsiteX62" fmla="*/ 746125 w 1682570"/>
                <a:gd name="connsiteY62" fmla="*/ 854075 h 866775"/>
                <a:gd name="connsiteX63" fmla="*/ 755650 w 1682570"/>
                <a:gd name="connsiteY63" fmla="*/ 860425 h 866775"/>
                <a:gd name="connsiteX64" fmla="*/ 784225 w 1682570"/>
                <a:gd name="connsiteY64" fmla="*/ 866775 h 866775"/>
                <a:gd name="connsiteX65" fmla="*/ 955675 w 1682570"/>
                <a:gd name="connsiteY65" fmla="*/ 860425 h 866775"/>
                <a:gd name="connsiteX66" fmla="*/ 987425 w 1682570"/>
                <a:gd name="connsiteY66" fmla="*/ 854075 h 866775"/>
                <a:gd name="connsiteX67" fmla="*/ 1022350 w 1682570"/>
                <a:gd name="connsiteY67" fmla="*/ 847725 h 866775"/>
                <a:gd name="connsiteX68" fmla="*/ 1050925 w 1682570"/>
                <a:gd name="connsiteY68" fmla="*/ 831850 h 866775"/>
                <a:gd name="connsiteX69" fmla="*/ 1060450 w 1682570"/>
                <a:gd name="connsiteY69" fmla="*/ 822325 h 866775"/>
                <a:gd name="connsiteX70" fmla="*/ 1079500 w 1682570"/>
                <a:gd name="connsiteY70" fmla="*/ 812800 h 866775"/>
                <a:gd name="connsiteX71" fmla="*/ 1098550 w 1682570"/>
                <a:gd name="connsiteY71" fmla="*/ 796925 h 866775"/>
                <a:gd name="connsiteX72" fmla="*/ 1117600 w 1682570"/>
                <a:gd name="connsiteY72" fmla="*/ 784225 h 866775"/>
                <a:gd name="connsiteX73" fmla="*/ 1127125 w 1682570"/>
                <a:gd name="connsiteY73" fmla="*/ 777875 h 866775"/>
                <a:gd name="connsiteX74" fmla="*/ 1133475 w 1682570"/>
                <a:gd name="connsiteY74" fmla="*/ 768350 h 866775"/>
                <a:gd name="connsiteX75" fmla="*/ 1162050 w 1682570"/>
                <a:gd name="connsiteY75" fmla="*/ 742950 h 866775"/>
                <a:gd name="connsiteX76" fmla="*/ 1168400 w 1682570"/>
                <a:gd name="connsiteY76" fmla="*/ 733425 h 866775"/>
                <a:gd name="connsiteX77" fmla="*/ 1187450 w 1682570"/>
                <a:gd name="connsiteY77" fmla="*/ 714375 h 866775"/>
                <a:gd name="connsiteX78" fmla="*/ 1193800 w 1682570"/>
                <a:gd name="connsiteY78" fmla="*/ 704850 h 866775"/>
                <a:gd name="connsiteX79" fmla="*/ 1212850 w 1682570"/>
                <a:gd name="connsiteY79" fmla="*/ 682625 h 866775"/>
                <a:gd name="connsiteX80" fmla="*/ 1231900 w 1682570"/>
                <a:gd name="connsiteY80" fmla="*/ 654050 h 866775"/>
                <a:gd name="connsiteX81" fmla="*/ 1263650 w 1682570"/>
                <a:gd name="connsiteY81" fmla="*/ 606425 h 866775"/>
                <a:gd name="connsiteX82" fmla="*/ 1276350 w 1682570"/>
                <a:gd name="connsiteY82" fmla="*/ 587375 h 866775"/>
                <a:gd name="connsiteX83" fmla="*/ 1282700 w 1682570"/>
                <a:gd name="connsiteY83" fmla="*/ 577850 h 866775"/>
                <a:gd name="connsiteX84" fmla="*/ 1292225 w 1682570"/>
                <a:gd name="connsiteY84" fmla="*/ 568325 h 866775"/>
                <a:gd name="connsiteX85" fmla="*/ 1304925 w 1682570"/>
                <a:gd name="connsiteY85" fmla="*/ 549275 h 866775"/>
                <a:gd name="connsiteX86" fmla="*/ 1311275 w 1682570"/>
                <a:gd name="connsiteY86" fmla="*/ 539750 h 866775"/>
                <a:gd name="connsiteX87" fmla="*/ 1320800 w 1682570"/>
                <a:gd name="connsiteY87" fmla="*/ 530225 h 866775"/>
                <a:gd name="connsiteX88" fmla="*/ 1333500 w 1682570"/>
                <a:gd name="connsiteY88" fmla="*/ 511175 h 866775"/>
                <a:gd name="connsiteX89" fmla="*/ 1346200 w 1682570"/>
                <a:gd name="connsiteY89" fmla="*/ 492125 h 866775"/>
                <a:gd name="connsiteX90" fmla="*/ 1352550 w 1682570"/>
                <a:gd name="connsiteY90" fmla="*/ 482600 h 866775"/>
                <a:gd name="connsiteX91" fmla="*/ 1362075 w 1682570"/>
                <a:gd name="connsiteY91" fmla="*/ 473075 h 866775"/>
                <a:gd name="connsiteX92" fmla="*/ 1374775 w 1682570"/>
                <a:gd name="connsiteY92" fmla="*/ 454025 h 866775"/>
                <a:gd name="connsiteX93" fmla="*/ 1381125 w 1682570"/>
                <a:gd name="connsiteY93" fmla="*/ 444500 h 866775"/>
                <a:gd name="connsiteX94" fmla="*/ 1412875 w 1682570"/>
                <a:gd name="connsiteY94" fmla="*/ 396875 h 866775"/>
                <a:gd name="connsiteX95" fmla="*/ 1419225 w 1682570"/>
                <a:gd name="connsiteY95" fmla="*/ 387350 h 866775"/>
                <a:gd name="connsiteX96" fmla="*/ 1425575 w 1682570"/>
                <a:gd name="connsiteY96" fmla="*/ 377825 h 866775"/>
                <a:gd name="connsiteX97" fmla="*/ 1435100 w 1682570"/>
                <a:gd name="connsiteY97" fmla="*/ 368300 h 866775"/>
                <a:gd name="connsiteX98" fmla="*/ 1447800 w 1682570"/>
                <a:gd name="connsiteY98" fmla="*/ 349250 h 866775"/>
                <a:gd name="connsiteX99" fmla="*/ 1454150 w 1682570"/>
                <a:gd name="connsiteY99" fmla="*/ 339725 h 866775"/>
                <a:gd name="connsiteX100" fmla="*/ 1470025 w 1682570"/>
                <a:gd name="connsiteY100" fmla="*/ 320675 h 866775"/>
                <a:gd name="connsiteX101" fmla="*/ 1479550 w 1682570"/>
                <a:gd name="connsiteY101" fmla="*/ 311150 h 866775"/>
                <a:gd name="connsiteX102" fmla="*/ 1485900 w 1682570"/>
                <a:gd name="connsiteY102" fmla="*/ 301625 h 866775"/>
                <a:gd name="connsiteX103" fmla="*/ 1495425 w 1682570"/>
                <a:gd name="connsiteY103" fmla="*/ 292100 h 866775"/>
                <a:gd name="connsiteX104" fmla="*/ 1501775 w 1682570"/>
                <a:gd name="connsiteY104" fmla="*/ 282575 h 866775"/>
                <a:gd name="connsiteX105" fmla="*/ 1511300 w 1682570"/>
                <a:gd name="connsiteY105" fmla="*/ 273050 h 866775"/>
                <a:gd name="connsiteX106" fmla="*/ 1517650 w 1682570"/>
                <a:gd name="connsiteY106" fmla="*/ 263525 h 866775"/>
                <a:gd name="connsiteX107" fmla="*/ 1527175 w 1682570"/>
                <a:gd name="connsiteY107" fmla="*/ 254000 h 866775"/>
                <a:gd name="connsiteX108" fmla="*/ 1539875 w 1682570"/>
                <a:gd name="connsiteY108" fmla="*/ 234950 h 866775"/>
                <a:gd name="connsiteX109" fmla="*/ 1546225 w 1682570"/>
                <a:gd name="connsiteY109" fmla="*/ 225425 h 866775"/>
                <a:gd name="connsiteX110" fmla="*/ 1552575 w 1682570"/>
                <a:gd name="connsiteY110" fmla="*/ 215900 h 866775"/>
                <a:gd name="connsiteX111" fmla="*/ 1574800 w 1682570"/>
                <a:gd name="connsiteY111" fmla="*/ 187325 h 866775"/>
                <a:gd name="connsiteX112" fmla="*/ 1606550 w 1682570"/>
                <a:gd name="connsiteY112" fmla="*/ 139700 h 866775"/>
                <a:gd name="connsiteX113" fmla="*/ 1612900 w 1682570"/>
                <a:gd name="connsiteY113" fmla="*/ 130175 h 866775"/>
                <a:gd name="connsiteX114" fmla="*/ 1619250 w 1682570"/>
                <a:gd name="connsiteY114" fmla="*/ 120650 h 866775"/>
                <a:gd name="connsiteX115" fmla="*/ 1628775 w 1682570"/>
                <a:gd name="connsiteY115" fmla="*/ 101600 h 866775"/>
                <a:gd name="connsiteX116" fmla="*/ 1631950 w 1682570"/>
                <a:gd name="connsiteY116" fmla="*/ 92075 h 866775"/>
                <a:gd name="connsiteX117" fmla="*/ 1644650 w 1682570"/>
                <a:gd name="connsiteY117" fmla="*/ 73025 h 866775"/>
                <a:gd name="connsiteX118" fmla="*/ 1651000 w 1682570"/>
                <a:gd name="connsiteY118" fmla="*/ 53975 h 866775"/>
                <a:gd name="connsiteX119" fmla="*/ 1663700 w 1682570"/>
                <a:gd name="connsiteY119" fmla="*/ 34925 h 866775"/>
                <a:gd name="connsiteX120" fmla="*/ 1666875 w 1682570"/>
                <a:gd name="connsiteY120" fmla="*/ 25400 h 866775"/>
                <a:gd name="connsiteX121" fmla="*/ 1679575 w 1682570"/>
                <a:gd name="connsiteY121" fmla="*/ 6350 h 866775"/>
                <a:gd name="connsiteX122" fmla="*/ 1605026 w 1682570"/>
                <a:gd name="connsiteY122" fmla="*/ 5969 h 866775"/>
                <a:gd name="connsiteX123" fmla="*/ 1599057 w 1682570"/>
                <a:gd name="connsiteY123" fmla="*/ 11938 h 866775"/>
                <a:gd name="connsiteX124" fmla="*/ 1594485 w 1682570"/>
                <a:gd name="connsiteY124" fmla="*/ 19684 h 866775"/>
                <a:gd name="connsiteX125" fmla="*/ 1592072 w 1682570"/>
                <a:gd name="connsiteY125" fmla="*/ 24256 h 866775"/>
                <a:gd name="connsiteX126" fmla="*/ 1583309 w 1682570"/>
                <a:gd name="connsiteY126" fmla="*/ 36576 h 866775"/>
                <a:gd name="connsiteX127" fmla="*/ 1569847 w 1682570"/>
                <a:gd name="connsiteY127" fmla="*/ 56769 h 866775"/>
                <a:gd name="connsiteX128" fmla="*/ 1552575 w 1682570"/>
                <a:gd name="connsiteY128" fmla="*/ 79375 h 866775"/>
                <a:gd name="connsiteX129" fmla="*/ 1543050 w 1682570"/>
                <a:gd name="connsiteY129" fmla="*/ 88900 h 866775"/>
                <a:gd name="connsiteX130" fmla="*/ 1533525 w 1682570"/>
                <a:gd name="connsiteY130" fmla="*/ 98425 h 866775"/>
                <a:gd name="connsiteX131" fmla="*/ 1517650 w 1682570"/>
                <a:gd name="connsiteY131" fmla="*/ 114300 h 866775"/>
                <a:gd name="connsiteX132" fmla="*/ 1511300 w 1682570"/>
                <a:gd name="connsiteY132" fmla="*/ 123825 h 866775"/>
                <a:gd name="connsiteX133" fmla="*/ 1479550 w 1682570"/>
                <a:gd name="connsiteY133" fmla="*/ 155575 h 866775"/>
                <a:gd name="connsiteX134" fmla="*/ 1470025 w 1682570"/>
                <a:gd name="connsiteY134" fmla="*/ 165100 h 866775"/>
                <a:gd name="connsiteX135" fmla="*/ 1460500 w 1682570"/>
                <a:gd name="connsiteY135" fmla="*/ 177800 h 866775"/>
                <a:gd name="connsiteX136" fmla="*/ 1428750 w 1682570"/>
                <a:gd name="connsiteY136" fmla="*/ 209550 h 866775"/>
                <a:gd name="connsiteX137" fmla="*/ 1409446 w 1682570"/>
                <a:gd name="connsiteY137" fmla="*/ 236982 h 866775"/>
                <a:gd name="connsiteX138" fmla="*/ 1381125 w 1682570"/>
                <a:gd name="connsiteY138" fmla="*/ 266700 h 866775"/>
                <a:gd name="connsiteX139" fmla="*/ 1368425 w 1682570"/>
                <a:gd name="connsiteY139" fmla="*/ 288925 h 866775"/>
                <a:gd name="connsiteX140" fmla="*/ 1355725 w 1682570"/>
                <a:gd name="connsiteY140" fmla="*/ 307975 h 866775"/>
                <a:gd name="connsiteX141" fmla="*/ 1339850 w 1682570"/>
                <a:gd name="connsiteY141" fmla="*/ 327025 h 866775"/>
                <a:gd name="connsiteX142" fmla="*/ 1330325 w 1682570"/>
                <a:gd name="connsiteY142" fmla="*/ 342900 h 866775"/>
                <a:gd name="connsiteX143" fmla="*/ 1308353 w 1682570"/>
                <a:gd name="connsiteY143" fmla="*/ 355981 h 866775"/>
                <a:gd name="connsiteX144" fmla="*/ 1286510 w 1682570"/>
                <a:gd name="connsiteY144" fmla="*/ 373887 h 866775"/>
                <a:gd name="connsiteX145" fmla="*/ 1261491 w 1682570"/>
                <a:gd name="connsiteY145" fmla="*/ 394335 h 866775"/>
                <a:gd name="connsiteX146" fmla="*/ 1245997 w 1682570"/>
                <a:gd name="connsiteY146" fmla="*/ 407034 h 866775"/>
                <a:gd name="connsiteX147" fmla="*/ 1234694 w 1682570"/>
                <a:gd name="connsiteY147" fmla="*/ 414781 h 866775"/>
                <a:gd name="connsiteX148" fmla="*/ 1212469 w 1682570"/>
                <a:gd name="connsiteY148" fmla="*/ 431038 h 866775"/>
                <a:gd name="connsiteX149" fmla="*/ 1187069 w 1682570"/>
                <a:gd name="connsiteY149" fmla="*/ 446913 h 866775"/>
                <a:gd name="connsiteX150" fmla="*/ 1155700 w 1682570"/>
                <a:gd name="connsiteY150" fmla="*/ 466725 h 866775"/>
                <a:gd name="connsiteX151" fmla="*/ 1136650 w 1682570"/>
                <a:gd name="connsiteY151" fmla="*/ 473075 h 866775"/>
                <a:gd name="connsiteX152" fmla="*/ 1092200 w 1682570"/>
                <a:gd name="connsiteY152" fmla="*/ 485775 h 866775"/>
                <a:gd name="connsiteX153" fmla="*/ 1076325 w 1682570"/>
                <a:gd name="connsiteY153" fmla="*/ 488950 h 866775"/>
                <a:gd name="connsiteX154" fmla="*/ 1066800 w 1682570"/>
                <a:gd name="connsiteY154" fmla="*/ 492125 h 866775"/>
                <a:gd name="connsiteX155" fmla="*/ 1031875 w 1682570"/>
                <a:gd name="connsiteY155" fmla="*/ 498475 h 866775"/>
                <a:gd name="connsiteX156" fmla="*/ 952500 w 1682570"/>
                <a:gd name="connsiteY156" fmla="*/ 508000 h 866775"/>
                <a:gd name="connsiteX157" fmla="*/ 879475 w 1682570"/>
                <a:gd name="connsiteY157" fmla="*/ 504825 h 866775"/>
                <a:gd name="connsiteX158" fmla="*/ 777875 w 1682570"/>
                <a:gd name="connsiteY158" fmla="*/ 498475 h 866775"/>
                <a:gd name="connsiteX159" fmla="*/ 730250 w 1682570"/>
                <a:gd name="connsiteY159" fmla="*/ 492125 h 866775"/>
                <a:gd name="connsiteX160" fmla="*/ 708025 w 1682570"/>
                <a:gd name="connsiteY160" fmla="*/ 488950 h 866775"/>
                <a:gd name="connsiteX161" fmla="*/ 688975 w 1682570"/>
                <a:gd name="connsiteY161" fmla="*/ 485775 h 866775"/>
                <a:gd name="connsiteX162" fmla="*/ 660400 w 1682570"/>
                <a:gd name="connsiteY162" fmla="*/ 482600 h 866775"/>
                <a:gd name="connsiteX163" fmla="*/ 622300 w 1682570"/>
                <a:gd name="connsiteY163" fmla="*/ 476250 h 866775"/>
                <a:gd name="connsiteX164" fmla="*/ 612775 w 1682570"/>
                <a:gd name="connsiteY164" fmla="*/ 473075 h 866775"/>
                <a:gd name="connsiteX165" fmla="*/ 574675 w 1682570"/>
                <a:gd name="connsiteY165" fmla="*/ 466725 h 866775"/>
                <a:gd name="connsiteX166" fmla="*/ 565150 w 1682570"/>
                <a:gd name="connsiteY166" fmla="*/ 463550 h 866775"/>
                <a:gd name="connsiteX167" fmla="*/ 555625 w 1682570"/>
                <a:gd name="connsiteY167" fmla="*/ 457200 h 866775"/>
                <a:gd name="connsiteX168" fmla="*/ 542925 w 1682570"/>
                <a:gd name="connsiteY168" fmla="*/ 450850 h 866775"/>
                <a:gd name="connsiteX169" fmla="*/ 530225 w 1682570"/>
                <a:gd name="connsiteY169" fmla="*/ 444881 h 866775"/>
                <a:gd name="connsiteX170" fmla="*/ 520700 w 1682570"/>
                <a:gd name="connsiteY170" fmla="*/ 438150 h 866775"/>
                <a:gd name="connsiteX171" fmla="*/ 500888 w 1682570"/>
                <a:gd name="connsiteY171" fmla="*/ 428244 h 866775"/>
                <a:gd name="connsiteX172" fmla="*/ 488950 w 1682570"/>
                <a:gd name="connsiteY172" fmla="*/ 415925 h 866775"/>
                <a:gd name="connsiteX173" fmla="*/ 479425 w 1682570"/>
                <a:gd name="connsiteY173" fmla="*/ 409575 h 866775"/>
                <a:gd name="connsiteX174" fmla="*/ 469900 w 1682570"/>
                <a:gd name="connsiteY174" fmla="*/ 400050 h 866775"/>
                <a:gd name="connsiteX175" fmla="*/ 434975 w 1682570"/>
                <a:gd name="connsiteY175" fmla="*/ 368300 h 866775"/>
                <a:gd name="connsiteX176" fmla="*/ 412750 w 1682570"/>
                <a:gd name="connsiteY176" fmla="*/ 349250 h 866775"/>
                <a:gd name="connsiteX177" fmla="*/ 390525 w 1682570"/>
                <a:gd name="connsiteY177" fmla="*/ 327025 h 866775"/>
                <a:gd name="connsiteX178" fmla="*/ 381000 w 1682570"/>
                <a:gd name="connsiteY178" fmla="*/ 317500 h 866775"/>
                <a:gd name="connsiteX179" fmla="*/ 371475 w 1682570"/>
                <a:gd name="connsiteY179" fmla="*/ 304800 h 866775"/>
                <a:gd name="connsiteX180" fmla="*/ 349250 w 1682570"/>
                <a:gd name="connsiteY180" fmla="*/ 282575 h 866775"/>
                <a:gd name="connsiteX181" fmla="*/ 336550 w 1682570"/>
                <a:gd name="connsiteY181" fmla="*/ 266700 h 866775"/>
                <a:gd name="connsiteX182" fmla="*/ 323850 w 1682570"/>
                <a:gd name="connsiteY182" fmla="*/ 254000 h 866775"/>
                <a:gd name="connsiteX183" fmla="*/ 314325 w 1682570"/>
                <a:gd name="connsiteY183" fmla="*/ 241300 h 866775"/>
                <a:gd name="connsiteX184" fmla="*/ 301625 w 1682570"/>
                <a:gd name="connsiteY184" fmla="*/ 231775 h 866775"/>
                <a:gd name="connsiteX185" fmla="*/ 292100 w 1682570"/>
                <a:gd name="connsiteY185" fmla="*/ 219075 h 866775"/>
                <a:gd name="connsiteX186" fmla="*/ 273050 w 1682570"/>
                <a:gd name="connsiteY186" fmla="*/ 200025 h 866775"/>
                <a:gd name="connsiteX187" fmla="*/ 260350 w 1682570"/>
                <a:gd name="connsiteY187" fmla="*/ 190500 h 866775"/>
                <a:gd name="connsiteX188" fmla="*/ 247650 w 1682570"/>
                <a:gd name="connsiteY188" fmla="*/ 171450 h 866775"/>
                <a:gd name="connsiteX189" fmla="*/ 233553 w 1682570"/>
                <a:gd name="connsiteY189" fmla="*/ 154941 h 866775"/>
                <a:gd name="connsiteX190" fmla="*/ 218694 w 1682570"/>
                <a:gd name="connsiteY190" fmla="*/ 140081 h 866775"/>
                <a:gd name="connsiteX191" fmla="*/ 211329 w 1682570"/>
                <a:gd name="connsiteY191" fmla="*/ 133478 h 866775"/>
                <a:gd name="connsiteX192" fmla="*/ 192913 w 1682570"/>
                <a:gd name="connsiteY192" fmla="*/ 114681 h 866775"/>
                <a:gd name="connsiteX193" fmla="*/ 185166 w 1682570"/>
                <a:gd name="connsiteY193" fmla="*/ 106934 h 866775"/>
                <a:gd name="connsiteX194" fmla="*/ 171703 w 1682570"/>
                <a:gd name="connsiteY194" fmla="*/ 95631 h 866775"/>
                <a:gd name="connsiteX195" fmla="*/ 159003 w 1682570"/>
                <a:gd name="connsiteY195" fmla="*/ 82169 h 866775"/>
                <a:gd name="connsiteX196" fmla="*/ 142875 w 1682570"/>
                <a:gd name="connsiteY196" fmla="*/ 66675 h 866775"/>
                <a:gd name="connsiteX197" fmla="*/ 133350 w 1682570"/>
                <a:gd name="connsiteY197" fmla="*/ 60325 h 866775"/>
                <a:gd name="connsiteX198" fmla="*/ 111125 w 1682570"/>
                <a:gd name="connsiteY198" fmla="*/ 31750 h 866775"/>
                <a:gd name="connsiteX199" fmla="*/ 107950 w 1682570"/>
                <a:gd name="connsiteY199" fmla="*/ 22225 h 866775"/>
                <a:gd name="connsiteX200" fmla="*/ 98425 w 1682570"/>
                <a:gd name="connsiteY200" fmla="*/ 12700 h 866775"/>
                <a:gd name="connsiteX201" fmla="*/ 79375 w 1682570"/>
                <a:gd name="connsiteY201" fmla="*/ 0 h 866775"/>
                <a:gd name="connsiteX202" fmla="*/ 69850 w 1682570"/>
                <a:gd name="connsiteY202" fmla="*/ 3175 h 866775"/>
                <a:gd name="connsiteX203" fmla="*/ 0 w 1682570"/>
                <a:gd name="connsiteY203" fmla="*/ 9525 h 866775"/>
                <a:gd name="connsiteX0" fmla="*/ 0 w 1682570"/>
                <a:gd name="connsiteY0" fmla="*/ 9525 h 866775"/>
                <a:gd name="connsiteX1" fmla="*/ 0 w 1682570"/>
                <a:gd name="connsiteY1" fmla="*/ 9525 h 866775"/>
                <a:gd name="connsiteX2" fmla="*/ 12700 w 1682570"/>
                <a:gd name="connsiteY2" fmla="*/ 47625 h 866775"/>
                <a:gd name="connsiteX3" fmla="*/ 19050 w 1682570"/>
                <a:gd name="connsiteY3" fmla="*/ 57150 h 866775"/>
                <a:gd name="connsiteX4" fmla="*/ 28575 w 1682570"/>
                <a:gd name="connsiteY4" fmla="*/ 85725 h 866775"/>
                <a:gd name="connsiteX5" fmla="*/ 31750 w 1682570"/>
                <a:gd name="connsiteY5" fmla="*/ 95250 h 866775"/>
                <a:gd name="connsiteX6" fmla="*/ 41275 w 1682570"/>
                <a:gd name="connsiteY6" fmla="*/ 114300 h 866775"/>
                <a:gd name="connsiteX7" fmla="*/ 47625 w 1682570"/>
                <a:gd name="connsiteY7" fmla="*/ 123825 h 866775"/>
                <a:gd name="connsiteX8" fmla="*/ 53975 w 1682570"/>
                <a:gd name="connsiteY8" fmla="*/ 142875 h 866775"/>
                <a:gd name="connsiteX9" fmla="*/ 60325 w 1682570"/>
                <a:gd name="connsiteY9" fmla="*/ 152400 h 866775"/>
                <a:gd name="connsiteX10" fmla="*/ 66675 w 1682570"/>
                <a:gd name="connsiteY10" fmla="*/ 171450 h 866775"/>
                <a:gd name="connsiteX11" fmla="*/ 73025 w 1682570"/>
                <a:gd name="connsiteY11" fmla="*/ 190500 h 866775"/>
                <a:gd name="connsiteX12" fmla="*/ 79757 w 1682570"/>
                <a:gd name="connsiteY12" fmla="*/ 203581 h 866775"/>
                <a:gd name="connsiteX13" fmla="*/ 90044 w 1682570"/>
                <a:gd name="connsiteY13" fmla="*/ 214884 h 866775"/>
                <a:gd name="connsiteX14" fmla="*/ 96393 w 1682570"/>
                <a:gd name="connsiteY14" fmla="*/ 227966 h 866775"/>
                <a:gd name="connsiteX15" fmla="*/ 106681 w 1682570"/>
                <a:gd name="connsiteY15" fmla="*/ 241047 h 866775"/>
                <a:gd name="connsiteX16" fmla="*/ 116459 w 1682570"/>
                <a:gd name="connsiteY16" fmla="*/ 248665 h 866775"/>
                <a:gd name="connsiteX17" fmla="*/ 124587 w 1682570"/>
                <a:gd name="connsiteY17" fmla="*/ 261747 h 866775"/>
                <a:gd name="connsiteX18" fmla="*/ 136525 w 1682570"/>
                <a:gd name="connsiteY18" fmla="*/ 276225 h 866775"/>
                <a:gd name="connsiteX19" fmla="*/ 149225 w 1682570"/>
                <a:gd name="connsiteY19" fmla="*/ 295275 h 866775"/>
                <a:gd name="connsiteX20" fmla="*/ 158750 w 1682570"/>
                <a:gd name="connsiteY20" fmla="*/ 304800 h 866775"/>
                <a:gd name="connsiteX21" fmla="*/ 177800 w 1682570"/>
                <a:gd name="connsiteY21" fmla="*/ 333375 h 866775"/>
                <a:gd name="connsiteX22" fmla="*/ 184150 w 1682570"/>
                <a:gd name="connsiteY22" fmla="*/ 342900 h 866775"/>
                <a:gd name="connsiteX23" fmla="*/ 190500 w 1682570"/>
                <a:gd name="connsiteY23" fmla="*/ 352425 h 866775"/>
                <a:gd name="connsiteX24" fmla="*/ 200025 w 1682570"/>
                <a:gd name="connsiteY24" fmla="*/ 371475 h 866775"/>
                <a:gd name="connsiteX25" fmla="*/ 203200 w 1682570"/>
                <a:gd name="connsiteY25" fmla="*/ 381000 h 866775"/>
                <a:gd name="connsiteX26" fmla="*/ 212725 w 1682570"/>
                <a:gd name="connsiteY26" fmla="*/ 390525 h 866775"/>
                <a:gd name="connsiteX27" fmla="*/ 225425 w 1682570"/>
                <a:gd name="connsiteY27" fmla="*/ 409575 h 866775"/>
                <a:gd name="connsiteX28" fmla="*/ 231775 w 1682570"/>
                <a:gd name="connsiteY28" fmla="*/ 419100 h 866775"/>
                <a:gd name="connsiteX29" fmla="*/ 234950 w 1682570"/>
                <a:gd name="connsiteY29" fmla="*/ 428625 h 866775"/>
                <a:gd name="connsiteX30" fmla="*/ 257175 w 1682570"/>
                <a:gd name="connsiteY30" fmla="*/ 447675 h 866775"/>
                <a:gd name="connsiteX31" fmla="*/ 282575 w 1682570"/>
                <a:gd name="connsiteY31" fmla="*/ 469900 h 866775"/>
                <a:gd name="connsiteX32" fmla="*/ 288925 w 1682570"/>
                <a:gd name="connsiteY32" fmla="*/ 479425 h 866775"/>
                <a:gd name="connsiteX33" fmla="*/ 307975 w 1682570"/>
                <a:gd name="connsiteY33" fmla="*/ 492125 h 866775"/>
                <a:gd name="connsiteX34" fmla="*/ 323850 w 1682570"/>
                <a:gd name="connsiteY34" fmla="*/ 511175 h 866775"/>
                <a:gd name="connsiteX35" fmla="*/ 336550 w 1682570"/>
                <a:gd name="connsiteY35" fmla="*/ 530225 h 866775"/>
                <a:gd name="connsiteX36" fmla="*/ 342900 w 1682570"/>
                <a:gd name="connsiteY36" fmla="*/ 539750 h 866775"/>
                <a:gd name="connsiteX37" fmla="*/ 352425 w 1682570"/>
                <a:gd name="connsiteY37" fmla="*/ 549275 h 866775"/>
                <a:gd name="connsiteX38" fmla="*/ 365125 w 1682570"/>
                <a:gd name="connsiteY38" fmla="*/ 568325 h 866775"/>
                <a:gd name="connsiteX39" fmla="*/ 371475 w 1682570"/>
                <a:gd name="connsiteY39" fmla="*/ 577850 h 866775"/>
                <a:gd name="connsiteX40" fmla="*/ 381000 w 1682570"/>
                <a:gd name="connsiteY40" fmla="*/ 587375 h 866775"/>
                <a:gd name="connsiteX41" fmla="*/ 393700 w 1682570"/>
                <a:gd name="connsiteY41" fmla="*/ 606425 h 866775"/>
                <a:gd name="connsiteX42" fmla="*/ 415925 w 1682570"/>
                <a:gd name="connsiteY42" fmla="*/ 631825 h 866775"/>
                <a:gd name="connsiteX43" fmla="*/ 434975 w 1682570"/>
                <a:gd name="connsiteY43" fmla="*/ 648716 h 866775"/>
                <a:gd name="connsiteX44" fmla="*/ 455168 w 1682570"/>
                <a:gd name="connsiteY44" fmla="*/ 665353 h 866775"/>
                <a:gd name="connsiteX45" fmla="*/ 473075 w 1682570"/>
                <a:gd name="connsiteY45" fmla="*/ 682625 h 866775"/>
                <a:gd name="connsiteX46" fmla="*/ 482600 w 1682570"/>
                <a:gd name="connsiteY46" fmla="*/ 688975 h 866775"/>
                <a:gd name="connsiteX47" fmla="*/ 504825 w 1682570"/>
                <a:gd name="connsiteY47" fmla="*/ 704850 h 866775"/>
                <a:gd name="connsiteX48" fmla="*/ 517525 w 1682570"/>
                <a:gd name="connsiteY48" fmla="*/ 711200 h 866775"/>
                <a:gd name="connsiteX49" fmla="*/ 546100 w 1682570"/>
                <a:gd name="connsiteY49" fmla="*/ 727075 h 866775"/>
                <a:gd name="connsiteX50" fmla="*/ 565150 w 1682570"/>
                <a:gd name="connsiteY50" fmla="*/ 742950 h 866775"/>
                <a:gd name="connsiteX51" fmla="*/ 584200 w 1682570"/>
                <a:gd name="connsiteY51" fmla="*/ 752475 h 866775"/>
                <a:gd name="connsiteX52" fmla="*/ 603250 w 1682570"/>
                <a:gd name="connsiteY52" fmla="*/ 768350 h 866775"/>
                <a:gd name="connsiteX53" fmla="*/ 612775 w 1682570"/>
                <a:gd name="connsiteY53" fmla="*/ 777875 h 866775"/>
                <a:gd name="connsiteX54" fmla="*/ 631825 w 1682570"/>
                <a:gd name="connsiteY54" fmla="*/ 790575 h 866775"/>
                <a:gd name="connsiteX55" fmla="*/ 641350 w 1682570"/>
                <a:gd name="connsiteY55" fmla="*/ 796925 h 866775"/>
                <a:gd name="connsiteX56" fmla="*/ 650875 w 1682570"/>
                <a:gd name="connsiteY56" fmla="*/ 803275 h 866775"/>
                <a:gd name="connsiteX57" fmla="*/ 663575 w 1682570"/>
                <a:gd name="connsiteY57" fmla="*/ 812800 h 866775"/>
                <a:gd name="connsiteX58" fmla="*/ 676275 w 1682570"/>
                <a:gd name="connsiteY58" fmla="*/ 819150 h 866775"/>
                <a:gd name="connsiteX59" fmla="*/ 685800 w 1682570"/>
                <a:gd name="connsiteY59" fmla="*/ 825500 h 866775"/>
                <a:gd name="connsiteX60" fmla="*/ 698500 w 1682570"/>
                <a:gd name="connsiteY60" fmla="*/ 831850 h 866775"/>
                <a:gd name="connsiteX61" fmla="*/ 733425 w 1682570"/>
                <a:gd name="connsiteY61" fmla="*/ 850900 h 866775"/>
                <a:gd name="connsiteX62" fmla="*/ 746125 w 1682570"/>
                <a:gd name="connsiteY62" fmla="*/ 854075 h 866775"/>
                <a:gd name="connsiteX63" fmla="*/ 755650 w 1682570"/>
                <a:gd name="connsiteY63" fmla="*/ 860425 h 866775"/>
                <a:gd name="connsiteX64" fmla="*/ 784225 w 1682570"/>
                <a:gd name="connsiteY64" fmla="*/ 866775 h 866775"/>
                <a:gd name="connsiteX65" fmla="*/ 955675 w 1682570"/>
                <a:gd name="connsiteY65" fmla="*/ 860425 h 866775"/>
                <a:gd name="connsiteX66" fmla="*/ 987425 w 1682570"/>
                <a:gd name="connsiteY66" fmla="*/ 854075 h 866775"/>
                <a:gd name="connsiteX67" fmla="*/ 1022350 w 1682570"/>
                <a:gd name="connsiteY67" fmla="*/ 847725 h 866775"/>
                <a:gd name="connsiteX68" fmla="*/ 1050925 w 1682570"/>
                <a:gd name="connsiteY68" fmla="*/ 831850 h 866775"/>
                <a:gd name="connsiteX69" fmla="*/ 1060450 w 1682570"/>
                <a:gd name="connsiteY69" fmla="*/ 822325 h 866775"/>
                <a:gd name="connsiteX70" fmla="*/ 1079500 w 1682570"/>
                <a:gd name="connsiteY70" fmla="*/ 812800 h 866775"/>
                <a:gd name="connsiteX71" fmla="*/ 1098550 w 1682570"/>
                <a:gd name="connsiteY71" fmla="*/ 796925 h 866775"/>
                <a:gd name="connsiteX72" fmla="*/ 1117600 w 1682570"/>
                <a:gd name="connsiteY72" fmla="*/ 784225 h 866775"/>
                <a:gd name="connsiteX73" fmla="*/ 1127125 w 1682570"/>
                <a:gd name="connsiteY73" fmla="*/ 777875 h 866775"/>
                <a:gd name="connsiteX74" fmla="*/ 1133475 w 1682570"/>
                <a:gd name="connsiteY74" fmla="*/ 768350 h 866775"/>
                <a:gd name="connsiteX75" fmla="*/ 1162050 w 1682570"/>
                <a:gd name="connsiteY75" fmla="*/ 742950 h 866775"/>
                <a:gd name="connsiteX76" fmla="*/ 1168400 w 1682570"/>
                <a:gd name="connsiteY76" fmla="*/ 733425 h 866775"/>
                <a:gd name="connsiteX77" fmla="*/ 1187450 w 1682570"/>
                <a:gd name="connsiteY77" fmla="*/ 714375 h 866775"/>
                <a:gd name="connsiteX78" fmla="*/ 1193800 w 1682570"/>
                <a:gd name="connsiteY78" fmla="*/ 704850 h 866775"/>
                <a:gd name="connsiteX79" fmla="*/ 1212850 w 1682570"/>
                <a:gd name="connsiteY79" fmla="*/ 682625 h 866775"/>
                <a:gd name="connsiteX80" fmla="*/ 1231900 w 1682570"/>
                <a:gd name="connsiteY80" fmla="*/ 654050 h 866775"/>
                <a:gd name="connsiteX81" fmla="*/ 1263650 w 1682570"/>
                <a:gd name="connsiteY81" fmla="*/ 606425 h 866775"/>
                <a:gd name="connsiteX82" fmla="*/ 1276350 w 1682570"/>
                <a:gd name="connsiteY82" fmla="*/ 587375 h 866775"/>
                <a:gd name="connsiteX83" fmla="*/ 1282700 w 1682570"/>
                <a:gd name="connsiteY83" fmla="*/ 577850 h 866775"/>
                <a:gd name="connsiteX84" fmla="*/ 1292225 w 1682570"/>
                <a:gd name="connsiteY84" fmla="*/ 568325 h 866775"/>
                <a:gd name="connsiteX85" fmla="*/ 1304925 w 1682570"/>
                <a:gd name="connsiteY85" fmla="*/ 549275 h 866775"/>
                <a:gd name="connsiteX86" fmla="*/ 1311275 w 1682570"/>
                <a:gd name="connsiteY86" fmla="*/ 539750 h 866775"/>
                <a:gd name="connsiteX87" fmla="*/ 1320800 w 1682570"/>
                <a:gd name="connsiteY87" fmla="*/ 530225 h 866775"/>
                <a:gd name="connsiteX88" fmla="*/ 1333500 w 1682570"/>
                <a:gd name="connsiteY88" fmla="*/ 511175 h 866775"/>
                <a:gd name="connsiteX89" fmla="*/ 1346200 w 1682570"/>
                <a:gd name="connsiteY89" fmla="*/ 492125 h 866775"/>
                <a:gd name="connsiteX90" fmla="*/ 1352550 w 1682570"/>
                <a:gd name="connsiteY90" fmla="*/ 482600 h 866775"/>
                <a:gd name="connsiteX91" fmla="*/ 1362075 w 1682570"/>
                <a:gd name="connsiteY91" fmla="*/ 473075 h 866775"/>
                <a:gd name="connsiteX92" fmla="*/ 1374775 w 1682570"/>
                <a:gd name="connsiteY92" fmla="*/ 454025 h 866775"/>
                <a:gd name="connsiteX93" fmla="*/ 1381125 w 1682570"/>
                <a:gd name="connsiteY93" fmla="*/ 444500 h 866775"/>
                <a:gd name="connsiteX94" fmla="*/ 1412875 w 1682570"/>
                <a:gd name="connsiteY94" fmla="*/ 396875 h 866775"/>
                <a:gd name="connsiteX95" fmla="*/ 1419225 w 1682570"/>
                <a:gd name="connsiteY95" fmla="*/ 387350 h 866775"/>
                <a:gd name="connsiteX96" fmla="*/ 1425575 w 1682570"/>
                <a:gd name="connsiteY96" fmla="*/ 377825 h 866775"/>
                <a:gd name="connsiteX97" fmla="*/ 1435100 w 1682570"/>
                <a:gd name="connsiteY97" fmla="*/ 368300 h 866775"/>
                <a:gd name="connsiteX98" fmla="*/ 1447800 w 1682570"/>
                <a:gd name="connsiteY98" fmla="*/ 349250 h 866775"/>
                <a:gd name="connsiteX99" fmla="*/ 1454150 w 1682570"/>
                <a:gd name="connsiteY99" fmla="*/ 339725 h 866775"/>
                <a:gd name="connsiteX100" fmla="*/ 1470025 w 1682570"/>
                <a:gd name="connsiteY100" fmla="*/ 320675 h 866775"/>
                <a:gd name="connsiteX101" fmla="*/ 1479550 w 1682570"/>
                <a:gd name="connsiteY101" fmla="*/ 311150 h 866775"/>
                <a:gd name="connsiteX102" fmla="*/ 1485900 w 1682570"/>
                <a:gd name="connsiteY102" fmla="*/ 301625 h 866775"/>
                <a:gd name="connsiteX103" fmla="*/ 1495425 w 1682570"/>
                <a:gd name="connsiteY103" fmla="*/ 292100 h 866775"/>
                <a:gd name="connsiteX104" fmla="*/ 1501775 w 1682570"/>
                <a:gd name="connsiteY104" fmla="*/ 282575 h 866775"/>
                <a:gd name="connsiteX105" fmla="*/ 1511300 w 1682570"/>
                <a:gd name="connsiteY105" fmla="*/ 273050 h 866775"/>
                <a:gd name="connsiteX106" fmla="*/ 1517650 w 1682570"/>
                <a:gd name="connsiteY106" fmla="*/ 263525 h 866775"/>
                <a:gd name="connsiteX107" fmla="*/ 1527175 w 1682570"/>
                <a:gd name="connsiteY107" fmla="*/ 254000 h 866775"/>
                <a:gd name="connsiteX108" fmla="*/ 1539875 w 1682570"/>
                <a:gd name="connsiteY108" fmla="*/ 234950 h 866775"/>
                <a:gd name="connsiteX109" fmla="*/ 1546225 w 1682570"/>
                <a:gd name="connsiteY109" fmla="*/ 225425 h 866775"/>
                <a:gd name="connsiteX110" fmla="*/ 1552575 w 1682570"/>
                <a:gd name="connsiteY110" fmla="*/ 215900 h 866775"/>
                <a:gd name="connsiteX111" fmla="*/ 1574800 w 1682570"/>
                <a:gd name="connsiteY111" fmla="*/ 187325 h 866775"/>
                <a:gd name="connsiteX112" fmla="*/ 1606550 w 1682570"/>
                <a:gd name="connsiteY112" fmla="*/ 139700 h 866775"/>
                <a:gd name="connsiteX113" fmla="*/ 1612900 w 1682570"/>
                <a:gd name="connsiteY113" fmla="*/ 130175 h 866775"/>
                <a:gd name="connsiteX114" fmla="*/ 1619250 w 1682570"/>
                <a:gd name="connsiteY114" fmla="*/ 120650 h 866775"/>
                <a:gd name="connsiteX115" fmla="*/ 1628775 w 1682570"/>
                <a:gd name="connsiteY115" fmla="*/ 101600 h 866775"/>
                <a:gd name="connsiteX116" fmla="*/ 1631950 w 1682570"/>
                <a:gd name="connsiteY116" fmla="*/ 92075 h 866775"/>
                <a:gd name="connsiteX117" fmla="*/ 1644650 w 1682570"/>
                <a:gd name="connsiteY117" fmla="*/ 73025 h 866775"/>
                <a:gd name="connsiteX118" fmla="*/ 1651000 w 1682570"/>
                <a:gd name="connsiteY118" fmla="*/ 53975 h 866775"/>
                <a:gd name="connsiteX119" fmla="*/ 1663700 w 1682570"/>
                <a:gd name="connsiteY119" fmla="*/ 34925 h 866775"/>
                <a:gd name="connsiteX120" fmla="*/ 1666875 w 1682570"/>
                <a:gd name="connsiteY120" fmla="*/ 25400 h 866775"/>
                <a:gd name="connsiteX121" fmla="*/ 1679575 w 1682570"/>
                <a:gd name="connsiteY121" fmla="*/ 6350 h 866775"/>
                <a:gd name="connsiteX122" fmla="*/ 1605026 w 1682570"/>
                <a:gd name="connsiteY122" fmla="*/ 5969 h 866775"/>
                <a:gd name="connsiteX123" fmla="*/ 1599057 w 1682570"/>
                <a:gd name="connsiteY123" fmla="*/ 11938 h 866775"/>
                <a:gd name="connsiteX124" fmla="*/ 1594485 w 1682570"/>
                <a:gd name="connsiteY124" fmla="*/ 19684 h 866775"/>
                <a:gd name="connsiteX125" fmla="*/ 1592072 w 1682570"/>
                <a:gd name="connsiteY125" fmla="*/ 24256 h 866775"/>
                <a:gd name="connsiteX126" fmla="*/ 1583309 w 1682570"/>
                <a:gd name="connsiteY126" fmla="*/ 36576 h 866775"/>
                <a:gd name="connsiteX127" fmla="*/ 1569847 w 1682570"/>
                <a:gd name="connsiteY127" fmla="*/ 56769 h 866775"/>
                <a:gd name="connsiteX128" fmla="*/ 1552575 w 1682570"/>
                <a:gd name="connsiteY128" fmla="*/ 79375 h 866775"/>
                <a:gd name="connsiteX129" fmla="*/ 1543050 w 1682570"/>
                <a:gd name="connsiteY129" fmla="*/ 88900 h 866775"/>
                <a:gd name="connsiteX130" fmla="*/ 1533525 w 1682570"/>
                <a:gd name="connsiteY130" fmla="*/ 98425 h 866775"/>
                <a:gd name="connsiteX131" fmla="*/ 1517650 w 1682570"/>
                <a:gd name="connsiteY131" fmla="*/ 114300 h 866775"/>
                <a:gd name="connsiteX132" fmla="*/ 1511300 w 1682570"/>
                <a:gd name="connsiteY132" fmla="*/ 123825 h 866775"/>
                <a:gd name="connsiteX133" fmla="*/ 1479550 w 1682570"/>
                <a:gd name="connsiteY133" fmla="*/ 155575 h 866775"/>
                <a:gd name="connsiteX134" fmla="*/ 1470025 w 1682570"/>
                <a:gd name="connsiteY134" fmla="*/ 165100 h 866775"/>
                <a:gd name="connsiteX135" fmla="*/ 1460500 w 1682570"/>
                <a:gd name="connsiteY135" fmla="*/ 177800 h 866775"/>
                <a:gd name="connsiteX136" fmla="*/ 1428750 w 1682570"/>
                <a:gd name="connsiteY136" fmla="*/ 209550 h 866775"/>
                <a:gd name="connsiteX137" fmla="*/ 1409446 w 1682570"/>
                <a:gd name="connsiteY137" fmla="*/ 236982 h 866775"/>
                <a:gd name="connsiteX138" fmla="*/ 1381125 w 1682570"/>
                <a:gd name="connsiteY138" fmla="*/ 266700 h 866775"/>
                <a:gd name="connsiteX139" fmla="*/ 1368425 w 1682570"/>
                <a:gd name="connsiteY139" fmla="*/ 288925 h 866775"/>
                <a:gd name="connsiteX140" fmla="*/ 1355725 w 1682570"/>
                <a:gd name="connsiteY140" fmla="*/ 307975 h 866775"/>
                <a:gd name="connsiteX141" fmla="*/ 1339850 w 1682570"/>
                <a:gd name="connsiteY141" fmla="*/ 327025 h 866775"/>
                <a:gd name="connsiteX142" fmla="*/ 1324990 w 1682570"/>
                <a:gd name="connsiteY142" fmla="*/ 339344 h 866775"/>
                <a:gd name="connsiteX143" fmla="*/ 1308353 w 1682570"/>
                <a:gd name="connsiteY143" fmla="*/ 355981 h 866775"/>
                <a:gd name="connsiteX144" fmla="*/ 1286510 w 1682570"/>
                <a:gd name="connsiteY144" fmla="*/ 373887 h 866775"/>
                <a:gd name="connsiteX145" fmla="*/ 1261491 w 1682570"/>
                <a:gd name="connsiteY145" fmla="*/ 394335 h 866775"/>
                <a:gd name="connsiteX146" fmla="*/ 1245997 w 1682570"/>
                <a:gd name="connsiteY146" fmla="*/ 407034 h 866775"/>
                <a:gd name="connsiteX147" fmla="*/ 1234694 w 1682570"/>
                <a:gd name="connsiteY147" fmla="*/ 414781 h 866775"/>
                <a:gd name="connsiteX148" fmla="*/ 1212469 w 1682570"/>
                <a:gd name="connsiteY148" fmla="*/ 431038 h 866775"/>
                <a:gd name="connsiteX149" fmla="*/ 1187069 w 1682570"/>
                <a:gd name="connsiteY149" fmla="*/ 446913 h 866775"/>
                <a:gd name="connsiteX150" fmla="*/ 1155700 w 1682570"/>
                <a:gd name="connsiteY150" fmla="*/ 466725 h 866775"/>
                <a:gd name="connsiteX151" fmla="*/ 1136650 w 1682570"/>
                <a:gd name="connsiteY151" fmla="*/ 473075 h 866775"/>
                <a:gd name="connsiteX152" fmla="*/ 1092200 w 1682570"/>
                <a:gd name="connsiteY152" fmla="*/ 485775 h 866775"/>
                <a:gd name="connsiteX153" fmla="*/ 1076325 w 1682570"/>
                <a:gd name="connsiteY153" fmla="*/ 488950 h 866775"/>
                <a:gd name="connsiteX154" fmla="*/ 1066800 w 1682570"/>
                <a:gd name="connsiteY154" fmla="*/ 492125 h 866775"/>
                <a:gd name="connsiteX155" fmla="*/ 1031875 w 1682570"/>
                <a:gd name="connsiteY155" fmla="*/ 498475 h 866775"/>
                <a:gd name="connsiteX156" fmla="*/ 952500 w 1682570"/>
                <a:gd name="connsiteY156" fmla="*/ 508000 h 866775"/>
                <a:gd name="connsiteX157" fmla="*/ 879475 w 1682570"/>
                <a:gd name="connsiteY157" fmla="*/ 504825 h 866775"/>
                <a:gd name="connsiteX158" fmla="*/ 777875 w 1682570"/>
                <a:gd name="connsiteY158" fmla="*/ 498475 h 866775"/>
                <a:gd name="connsiteX159" fmla="*/ 730250 w 1682570"/>
                <a:gd name="connsiteY159" fmla="*/ 492125 h 866775"/>
                <a:gd name="connsiteX160" fmla="*/ 708025 w 1682570"/>
                <a:gd name="connsiteY160" fmla="*/ 488950 h 866775"/>
                <a:gd name="connsiteX161" fmla="*/ 688975 w 1682570"/>
                <a:gd name="connsiteY161" fmla="*/ 485775 h 866775"/>
                <a:gd name="connsiteX162" fmla="*/ 660400 w 1682570"/>
                <a:gd name="connsiteY162" fmla="*/ 482600 h 866775"/>
                <a:gd name="connsiteX163" fmla="*/ 622300 w 1682570"/>
                <a:gd name="connsiteY163" fmla="*/ 476250 h 866775"/>
                <a:gd name="connsiteX164" fmla="*/ 612775 w 1682570"/>
                <a:gd name="connsiteY164" fmla="*/ 473075 h 866775"/>
                <a:gd name="connsiteX165" fmla="*/ 574675 w 1682570"/>
                <a:gd name="connsiteY165" fmla="*/ 466725 h 866775"/>
                <a:gd name="connsiteX166" fmla="*/ 565150 w 1682570"/>
                <a:gd name="connsiteY166" fmla="*/ 463550 h 866775"/>
                <a:gd name="connsiteX167" fmla="*/ 555625 w 1682570"/>
                <a:gd name="connsiteY167" fmla="*/ 457200 h 866775"/>
                <a:gd name="connsiteX168" fmla="*/ 542925 w 1682570"/>
                <a:gd name="connsiteY168" fmla="*/ 450850 h 866775"/>
                <a:gd name="connsiteX169" fmla="*/ 530225 w 1682570"/>
                <a:gd name="connsiteY169" fmla="*/ 444881 h 866775"/>
                <a:gd name="connsiteX170" fmla="*/ 520700 w 1682570"/>
                <a:gd name="connsiteY170" fmla="*/ 438150 h 866775"/>
                <a:gd name="connsiteX171" fmla="*/ 500888 w 1682570"/>
                <a:gd name="connsiteY171" fmla="*/ 428244 h 866775"/>
                <a:gd name="connsiteX172" fmla="*/ 488950 w 1682570"/>
                <a:gd name="connsiteY172" fmla="*/ 415925 h 866775"/>
                <a:gd name="connsiteX173" fmla="*/ 479425 w 1682570"/>
                <a:gd name="connsiteY173" fmla="*/ 409575 h 866775"/>
                <a:gd name="connsiteX174" fmla="*/ 469900 w 1682570"/>
                <a:gd name="connsiteY174" fmla="*/ 400050 h 866775"/>
                <a:gd name="connsiteX175" fmla="*/ 434975 w 1682570"/>
                <a:gd name="connsiteY175" fmla="*/ 368300 h 866775"/>
                <a:gd name="connsiteX176" fmla="*/ 412750 w 1682570"/>
                <a:gd name="connsiteY176" fmla="*/ 349250 h 866775"/>
                <a:gd name="connsiteX177" fmla="*/ 390525 w 1682570"/>
                <a:gd name="connsiteY177" fmla="*/ 327025 h 866775"/>
                <a:gd name="connsiteX178" fmla="*/ 381000 w 1682570"/>
                <a:gd name="connsiteY178" fmla="*/ 317500 h 866775"/>
                <a:gd name="connsiteX179" fmla="*/ 371475 w 1682570"/>
                <a:gd name="connsiteY179" fmla="*/ 304800 h 866775"/>
                <a:gd name="connsiteX180" fmla="*/ 349250 w 1682570"/>
                <a:gd name="connsiteY180" fmla="*/ 282575 h 866775"/>
                <a:gd name="connsiteX181" fmla="*/ 336550 w 1682570"/>
                <a:gd name="connsiteY181" fmla="*/ 266700 h 866775"/>
                <a:gd name="connsiteX182" fmla="*/ 323850 w 1682570"/>
                <a:gd name="connsiteY182" fmla="*/ 254000 h 866775"/>
                <a:gd name="connsiteX183" fmla="*/ 314325 w 1682570"/>
                <a:gd name="connsiteY183" fmla="*/ 241300 h 866775"/>
                <a:gd name="connsiteX184" fmla="*/ 301625 w 1682570"/>
                <a:gd name="connsiteY184" fmla="*/ 231775 h 866775"/>
                <a:gd name="connsiteX185" fmla="*/ 292100 w 1682570"/>
                <a:gd name="connsiteY185" fmla="*/ 219075 h 866775"/>
                <a:gd name="connsiteX186" fmla="*/ 273050 w 1682570"/>
                <a:gd name="connsiteY186" fmla="*/ 200025 h 866775"/>
                <a:gd name="connsiteX187" fmla="*/ 260350 w 1682570"/>
                <a:gd name="connsiteY187" fmla="*/ 190500 h 866775"/>
                <a:gd name="connsiteX188" fmla="*/ 247650 w 1682570"/>
                <a:gd name="connsiteY188" fmla="*/ 171450 h 866775"/>
                <a:gd name="connsiteX189" fmla="*/ 233553 w 1682570"/>
                <a:gd name="connsiteY189" fmla="*/ 154941 h 866775"/>
                <a:gd name="connsiteX190" fmla="*/ 218694 w 1682570"/>
                <a:gd name="connsiteY190" fmla="*/ 140081 h 866775"/>
                <a:gd name="connsiteX191" fmla="*/ 211329 w 1682570"/>
                <a:gd name="connsiteY191" fmla="*/ 133478 h 866775"/>
                <a:gd name="connsiteX192" fmla="*/ 192913 w 1682570"/>
                <a:gd name="connsiteY192" fmla="*/ 114681 h 866775"/>
                <a:gd name="connsiteX193" fmla="*/ 185166 w 1682570"/>
                <a:gd name="connsiteY193" fmla="*/ 106934 h 866775"/>
                <a:gd name="connsiteX194" fmla="*/ 171703 w 1682570"/>
                <a:gd name="connsiteY194" fmla="*/ 95631 h 866775"/>
                <a:gd name="connsiteX195" fmla="*/ 159003 w 1682570"/>
                <a:gd name="connsiteY195" fmla="*/ 82169 h 866775"/>
                <a:gd name="connsiteX196" fmla="*/ 142875 w 1682570"/>
                <a:gd name="connsiteY196" fmla="*/ 66675 h 866775"/>
                <a:gd name="connsiteX197" fmla="*/ 133350 w 1682570"/>
                <a:gd name="connsiteY197" fmla="*/ 60325 h 866775"/>
                <a:gd name="connsiteX198" fmla="*/ 111125 w 1682570"/>
                <a:gd name="connsiteY198" fmla="*/ 31750 h 866775"/>
                <a:gd name="connsiteX199" fmla="*/ 107950 w 1682570"/>
                <a:gd name="connsiteY199" fmla="*/ 22225 h 866775"/>
                <a:gd name="connsiteX200" fmla="*/ 98425 w 1682570"/>
                <a:gd name="connsiteY200" fmla="*/ 12700 h 866775"/>
                <a:gd name="connsiteX201" fmla="*/ 79375 w 1682570"/>
                <a:gd name="connsiteY201" fmla="*/ 0 h 866775"/>
                <a:gd name="connsiteX202" fmla="*/ 69850 w 1682570"/>
                <a:gd name="connsiteY202" fmla="*/ 3175 h 866775"/>
                <a:gd name="connsiteX203" fmla="*/ 0 w 1682570"/>
                <a:gd name="connsiteY203" fmla="*/ 9525 h 866775"/>
                <a:gd name="connsiteX0" fmla="*/ 0 w 1682570"/>
                <a:gd name="connsiteY0" fmla="*/ 9525 h 866775"/>
                <a:gd name="connsiteX1" fmla="*/ 0 w 1682570"/>
                <a:gd name="connsiteY1" fmla="*/ 9525 h 866775"/>
                <a:gd name="connsiteX2" fmla="*/ 12700 w 1682570"/>
                <a:gd name="connsiteY2" fmla="*/ 47625 h 866775"/>
                <a:gd name="connsiteX3" fmla="*/ 19050 w 1682570"/>
                <a:gd name="connsiteY3" fmla="*/ 57150 h 866775"/>
                <a:gd name="connsiteX4" fmla="*/ 28575 w 1682570"/>
                <a:gd name="connsiteY4" fmla="*/ 85725 h 866775"/>
                <a:gd name="connsiteX5" fmla="*/ 31750 w 1682570"/>
                <a:gd name="connsiteY5" fmla="*/ 95250 h 866775"/>
                <a:gd name="connsiteX6" fmla="*/ 41275 w 1682570"/>
                <a:gd name="connsiteY6" fmla="*/ 114300 h 866775"/>
                <a:gd name="connsiteX7" fmla="*/ 47625 w 1682570"/>
                <a:gd name="connsiteY7" fmla="*/ 123825 h 866775"/>
                <a:gd name="connsiteX8" fmla="*/ 53975 w 1682570"/>
                <a:gd name="connsiteY8" fmla="*/ 142875 h 866775"/>
                <a:gd name="connsiteX9" fmla="*/ 60325 w 1682570"/>
                <a:gd name="connsiteY9" fmla="*/ 152400 h 866775"/>
                <a:gd name="connsiteX10" fmla="*/ 66675 w 1682570"/>
                <a:gd name="connsiteY10" fmla="*/ 171450 h 866775"/>
                <a:gd name="connsiteX11" fmla="*/ 73025 w 1682570"/>
                <a:gd name="connsiteY11" fmla="*/ 190500 h 866775"/>
                <a:gd name="connsiteX12" fmla="*/ 79757 w 1682570"/>
                <a:gd name="connsiteY12" fmla="*/ 203581 h 866775"/>
                <a:gd name="connsiteX13" fmla="*/ 90044 w 1682570"/>
                <a:gd name="connsiteY13" fmla="*/ 214884 h 866775"/>
                <a:gd name="connsiteX14" fmla="*/ 96393 w 1682570"/>
                <a:gd name="connsiteY14" fmla="*/ 227966 h 866775"/>
                <a:gd name="connsiteX15" fmla="*/ 106681 w 1682570"/>
                <a:gd name="connsiteY15" fmla="*/ 241047 h 866775"/>
                <a:gd name="connsiteX16" fmla="*/ 116459 w 1682570"/>
                <a:gd name="connsiteY16" fmla="*/ 248665 h 866775"/>
                <a:gd name="connsiteX17" fmla="*/ 124587 w 1682570"/>
                <a:gd name="connsiteY17" fmla="*/ 261747 h 866775"/>
                <a:gd name="connsiteX18" fmla="*/ 136525 w 1682570"/>
                <a:gd name="connsiteY18" fmla="*/ 276225 h 866775"/>
                <a:gd name="connsiteX19" fmla="*/ 149225 w 1682570"/>
                <a:gd name="connsiteY19" fmla="*/ 295275 h 866775"/>
                <a:gd name="connsiteX20" fmla="*/ 158750 w 1682570"/>
                <a:gd name="connsiteY20" fmla="*/ 304800 h 866775"/>
                <a:gd name="connsiteX21" fmla="*/ 177800 w 1682570"/>
                <a:gd name="connsiteY21" fmla="*/ 333375 h 866775"/>
                <a:gd name="connsiteX22" fmla="*/ 184150 w 1682570"/>
                <a:gd name="connsiteY22" fmla="*/ 342900 h 866775"/>
                <a:gd name="connsiteX23" fmla="*/ 190500 w 1682570"/>
                <a:gd name="connsiteY23" fmla="*/ 352425 h 866775"/>
                <a:gd name="connsiteX24" fmla="*/ 200025 w 1682570"/>
                <a:gd name="connsiteY24" fmla="*/ 371475 h 866775"/>
                <a:gd name="connsiteX25" fmla="*/ 203200 w 1682570"/>
                <a:gd name="connsiteY25" fmla="*/ 381000 h 866775"/>
                <a:gd name="connsiteX26" fmla="*/ 212725 w 1682570"/>
                <a:gd name="connsiteY26" fmla="*/ 390525 h 866775"/>
                <a:gd name="connsiteX27" fmla="*/ 225425 w 1682570"/>
                <a:gd name="connsiteY27" fmla="*/ 409575 h 866775"/>
                <a:gd name="connsiteX28" fmla="*/ 231775 w 1682570"/>
                <a:gd name="connsiteY28" fmla="*/ 419100 h 866775"/>
                <a:gd name="connsiteX29" fmla="*/ 234950 w 1682570"/>
                <a:gd name="connsiteY29" fmla="*/ 428625 h 866775"/>
                <a:gd name="connsiteX30" fmla="*/ 257175 w 1682570"/>
                <a:gd name="connsiteY30" fmla="*/ 447675 h 866775"/>
                <a:gd name="connsiteX31" fmla="*/ 282575 w 1682570"/>
                <a:gd name="connsiteY31" fmla="*/ 469900 h 866775"/>
                <a:gd name="connsiteX32" fmla="*/ 288925 w 1682570"/>
                <a:gd name="connsiteY32" fmla="*/ 479425 h 866775"/>
                <a:gd name="connsiteX33" fmla="*/ 307975 w 1682570"/>
                <a:gd name="connsiteY33" fmla="*/ 492125 h 866775"/>
                <a:gd name="connsiteX34" fmla="*/ 323850 w 1682570"/>
                <a:gd name="connsiteY34" fmla="*/ 511175 h 866775"/>
                <a:gd name="connsiteX35" fmla="*/ 336550 w 1682570"/>
                <a:gd name="connsiteY35" fmla="*/ 530225 h 866775"/>
                <a:gd name="connsiteX36" fmla="*/ 342900 w 1682570"/>
                <a:gd name="connsiteY36" fmla="*/ 539750 h 866775"/>
                <a:gd name="connsiteX37" fmla="*/ 352425 w 1682570"/>
                <a:gd name="connsiteY37" fmla="*/ 549275 h 866775"/>
                <a:gd name="connsiteX38" fmla="*/ 365125 w 1682570"/>
                <a:gd name="connsiteY38" fmla="*/ 568325 h 866775"/>
                <a:gd name="connsiteX39" fmla="*/ 371475 w 1682570"/>
                <a:gd name="connsiteY39" fmla="*/ 577850 h 866775"/>
                <a:gd name="connsiteX40" fmla="*/ 381000 w 1682570"/>
                <a:gd name="connsiteY40" fmla="*/ 587375 h 866775"/>
                <a:gd name="connsiteX41" fmla="*/ 393700 w 1682570"/>
                <a:gd name="connsiteY41" fmla="*/ 606425 h 866775"/>
                <a:gd name="connsiteX42" fmla="*/ 415925 w 1682570"/>
                <a:gd name="connsiteY42" fmla="*/ 631825 h 866775"/>
                <a:gd name="connsiteX43" fmla="*/ 434975 w 1682570"/>
                <a:gd name="connsiteY43" fmla="*/ 648716 h 866775"/>
                <a:gd name="connsiteX44" fmla="*/ 455168 w 1682570"/>
                <a:gd name="connsiteY44" fmla="*/ 665353 h 866775"/>
                <a:gd name="connsiteX45" fmla="*/ 473075 w 1682570"/>
                <a:gd name="connsiteY45" fmla="*/ 682625 h 866775"/>
                <a:gd name="connsiteX46" fmla="*/ 482600 w 1682570"/>
                <a:gd name="connsiteY46" fmla="*/ 688975 h 866775"/>
                <a:gd name="connsiteX47" fmla="*/ 504825 w 1682570"/>
                <a:gd name="connsiteY47" fmla="*/ 704850 h 866775"/>
                <a:gd name="connsiteX48" fmla="*/ 517525 w 1682570"/>
                <a:gd name="connsiteY48" fmla="*/ 711200 h 866775"/>
                <a:gd name="connsiteX49" fmla="*/ 546100 w 1682570"/>
                <a:gd name="connsiteY49" fmla="*/ 727075 h 866775"/>
                <a:gd name="connsiteX50" fmla="*/ 565150 w 1682570"/>
                <a:gd name="connsiteY50" fmla="*/ 742950 h 866775"/>
                <a:gd name="connsiteX51" fmla="*/ 584200 w 1682570"/>
                <a:gd name="connsiteY51" fmla="*/ 752475 h 866775"/>
                <a:gd name="connsiteX52" fmla="*/ 603250 w 1682570"/>
                <a:gd name="connsiteY52" fmla="*/ 768350 h 866775"/>
                <a:gd name="connsiteX53" fmla="*/ 612775 w 1682570"/>
                <a:gd name="connsiteY53" fmla="*/ 777875 h 866775"/>
                <a:gd name="connsiteX54" fmla="*/ 631825 w 1682570"/>
                <a:gd name="connsiteY54" fmla="*/ 790575 h 866775"/>
                <a:gd name="connsiteX55" fmla="*/ 641350 w 1682570"/>
                <a:gd name="connsiteY55" fmla="*/ 796925 h 866775"/>
                <a:gd name="connsiteX56" fmla="*/ 650875 w 1682570"/>
                <a:gd name="connsiteY56" fmla="*/ 803275 h 866775"/>
                <a:gd name="connsiteX57" fmla="*/ 663575 w 1682570"/>
                <a:gd name="connsiteY57" fmla="*/ 812800 h 866775"/>
                <a:gd name="connsiteX58" fmla="*/ 676275 w 1682570"/>
                <a:gd name="connsiteY58" fmla="*/ 819150 h 866775"/>
                <a:gd name="connsiteX59" fmla="*/ 685800 w 1682570"/>
                <a:gd name="connsiteY59" fmla="*/ 825500 h 866775"/>
                <a:gd name="connsiteX60" fmla="*/ 698500 w 1682570"/>
                <a:gd name="connsiteY60" fmla="*/ 831850 h 866775"/>
                <a:gd name="connsiteX61" fmla="*/ 733425 w 1682570"/>
                <a:gd name="connsiteY61" fmla="*/ 850900 h 866775"/>
                <a:gd name="connsiteX62" fmla="*/ 746125 w 1682570"/>
                <a:gd name="connsiteY62" fmla="*/ 854075 h 866775"/>
                <a:gd name="connsiteX63" fmla="*/ 755650 w 1682570"/>
                <a:gd name="connsiteY63" fmla="*/ 860425 h 866775"/>
                <a:gd name="connsiteX64" fmla="*/ 784225 w 1682570"/>
                <a:gd name="connsiteY64" fmla="*/ 866775 h 866775"/>
                <a:gd name="connsiteX65" fmla="*/ 955675 w 1682570"/>
                <a:gd name="connsiteY65" fmla="*/ 860425 h 866775"/>
                <a:gd name="connsiteX66" fmla="*/ 987425 w 1682570"/>
                <a:gd name="connsiteY66" fmla="*/ 854075 h 866775"/>
                <a:gd name="connsiteX67" fmla="*/ 1022350 w 1682570"/>
                <a:gd name="connsiteY67" fmla="*/ 847725 h 866775"/>
                <a:gd name="connsiteX68" fmla="*/ 1050925 w 1682570"/>
                <a:gd name="connsiteY68" fmla="*/ 831850 h 866775"/>
                <a:gd name="connsiteX69" fmla="*/ 1060450 w 1682570"/>
                <a:gd name="connsiteY69" fmla="*/ 822325 h 866775"/>
                <a:gd name="connsiteX70" fmla="*/ 1079500 w 1682570"/>
                <a:gd name="connsiteY70" fmla="*/ 812800 h 866775"/>
                <a:gd name="connsiteX71" fmla="*/ 1098550 w 1682570"/>
                <a:gd name="connsiteY71" fmla="*/ 796925 h 866775"/>
                <a:gd name="connsiteX72" fmla="*/ 1117600 w 1682570"/>
                <a:gd name="connsiteY72" fmla="*/ 784225 h 866775"/>
                <a:gd name="connsiteX73" fmla="*/ 1127125 w 1682570"/>
                <a:gd name="connsiteY73" fmla="*/ 777875 h 866775"/>
                <a:gd name="connsiteX74" fmla="*/ 1133475 w 1682570"/>
                <a:gd name="connsiteY74" fmla="*/ 768350 h 866775"/>
                <a:gd name="connsiteX75" fmla="*/ 1162050 w 1682570"/>
                <a:gd name="connsiteY75" fmla="*/ 742950 h 866775"/>
                <a:gd name="connsiteX76" fmla="*/ 1168400 w 1682570"/>
                <a:gd name="connsiteY76" fmla="*/ 733425 h 866775"/>
                <a:gd name="connsiteX77" fmla="*/ 1187450 w 1682570"/>
                <a:gd name="connsiteY77" fmla="*/ 714375 h 866775"/>
                <a:gd name="connsiteX78" fmla="*/ 1193800 w 1682570"/>
                <a:gd name="connsiteY78" fmla="*/ 704850 h 866775"/>
                <a:gd name="connsiteX79" fmla="*/ 1212850 w 1682570"/>
                <a:gd name="connsiteY79" fmla="*/ 682625 h 866775"/>
                <a:gd name="connsiteX80" fmla="*/ 1231900 w 1682570"/>
                <a:gd name="connsiteY80" fmla="*/ 654050 h 866775"/>
                <a:gd name="connsiteX81" fmla="*/ 1263650 w 1682570"/>
                <a:gd name="connsiteY81" fmla="*/ 606425 h 866775"/>
                <a:gd name="connsiteX82" fmla="*/ 1276350 w 1682570"/>
                <a:gd name="connsiteY82" fmla="*/ 587375 h 866775"/>
                <a:gd name="connsiteX83" fmla="*/ 1282700 w 1682570"/>
                <a:gd name="connsiteY83" fmla="*/ 577850 h 866775"/>
                <a:gd name="connsiteX84" fmla="*/ 1292225 w 1682570"/>
                <a:gd name="connsiteY84" fmla="*/ 568325 h 866775"/>
                <a:gd name="connsiteX85" fmla="*/ 1304925 w 1682570"/>
                <a:gd name="connsiteY85" fmla="*/ 549275 h 866775"/>
                <a:gd name="connsiteX86" fmla="*/ 1311275 w 1682570"/>
                <a:gd name="connsiteY86" fmla="*/ 539750 h 866775"/>
                <a:gd name="connsiteX87" fmla="*/ 1320800 w 1682570"/>
                <a:gd name="connsiteY87" fmla="*/ 530225 h 866775"/>
                <a:gd name="connsiteX88" fmla="*/ 1333500 w 1682570"/>
                <a:gd name="connsiteY88" fmla="*/ 511175 h 866775"/>
                <a:gd name="connsiteX89" fmla="*/ 1346200 w 1682570"/>
                <a:gd name="connsiteY89" fmla="*/ 492125 h 866775"/>
                <a:gd name="connsiteX90" fmla="*/ 1352550 w 1682570"/>
                <a:gd name="connsiteY90" fmla="*/ 482600 h 866775"/>
                <a:gd name="connsiteX91" fmla="*/ 1362075 w 1682570"/>
                <a:gd name="connsiteY91" fmla="*/ 473075 h 866775"/>
                <a:gd name="connsiteX92" fmla="*/ 1374775 w 1682570"/>
                <a:gd name="connsiteY92" fmla="*/ 454025 h 866775"/>
                <a:gd name="connsiteX93" fmla="*/ 1381125 w 1682570"/>
                <a:gd name="connsiteY93" fmla="*/ 444500 h 866775"/>
                <a:gd name="connsiteX94" fmla="*/ 1412875 w 1682570"/>
                <a:gd name="connsiteY94" fmla="*/ 396875 h 866775"/>
                <a:gd name="connsiteX95" fmla="*/ 1419225 w 1682570"/>
                <a:gd name="connsiteY95" fmla="*/ 387350 h 866775"/>
                <a:gd name="connsiteX96" fmla="*/ 1425575 w 1682570"/>
                <a:gd name="connsiteY96" fmla="*/ 377825 h 866775"/>
                <a:gd name="connsiteX97" fmla="*/ 1435100 w 1682570"/>
                <a:gd name="connsiteY97" fmla="*/ 368300 h 866775"/>
                <a:gd name="connsiteX98" fmla="*/ 1447800 w 1682570"/>
                <a:gd name="connsiteY98" fmla="*/ 349250 h 866775"/>
                <a:gd name="connsiteX99" fmla="*/ 1454150 w 1682570"/>
                <a:gd name="connsiteY99" fmla="*/ 339725 h 866775"/>
                <a:gd name="connsiteX100" fmla="*/ 1470025 w 1682570"/>
                <a:gd name="connsiteY100" fmla="*/ 320675 h 866775"/>
                <a:gd name="connsiteX101" fmla="*/ 1479550 w 1682570"/>
                <a:gd name="connsiteY101" fmla="*/ 311150 h 866775"/>
                <a:gd name="connsiteX102" fmla="*/ 1485900 w 1682570"/>
                <a:gd name="connsiteY102" fmla="*/ 301625 h 866775"/>
                <a:gd name="connsiteX103" fmla="*/ 1495425 w 1682570"/>
                <a:gd name="connsiteY103" fmla="*/ 292100 h 866775"/>
                <a:gd name="connsiteX104" fmla="*/ 1501775 w 1682570"/>
                <a:gd name="connsiteY104" fmla="*/ 282575 h 866775"/>
                <a:gd name="connsiteX105" fmla="*/ 1511300 w 1682570"/>
                <a:gd name="connsiteY105" fmla="*/ 273050 h 866775"/>
                <a:gd name="connsiteX106" fmla="*/ 1517650 w 1682570"/>
                <a:gd name="connsiteY106" fmla="*/ 263525 h 866775"/>
                <a:gd name="connsiteX107" fmla="*/ 1527175 w 1682570"/>
                <a:gd name="connsiteY107" fmla="*/ 254000 h 866775"/>
                <a:gd name="connsiteX108" fmla="*/ 1539875 w 1682570"/>
                <a:gd name="connsiteY108" fmla="*/ 234950 h 866775"/>
                <a:gd name="connsiteX109" fmla="*/ 1546225 w 1682570"/>
                <a:gd name="connsiteY109" fmla="*/ 225425 h 866775"/>
                <a:gd name="connsiteX110" fmla="*/ 1552575 w 1682570"/>
                <a:gd name="connsiteY110" fmla="*/ 215900 h 866775"/>
                <a:gd name="connsiteX111" fmla="*/ 1574800 w 1682570"/>
                <a:gd name="connsiteY111" fmla="*/ 187325 h 866775"/>
                <a:gd name="connsiteX112" fmla="*/ 1606550 w 1682570"/>
                <a:gd name="connsiteY112" fmla="*/ 139700 h 866775"/>
                <a:gd name="connsiteX113" fmla="*/ 1612900 w 1682570"/>
                <a:gd name="connsiteY113" fmla="*/ 130175 h 866775"/>
                <a:gd name="connsiteX114" fmla="*/ 1619250 w 1682570"/>
                <a:gd name="connsiteY114" fmla="*/ 120650 h 866775"/>
                <a:gd name="connsiteX115" fmla="*/ 1628775 w 1682570"/>
                <a:gd name="connsiteY115" fmla="*/ 101600 h 866775"/>
                <a:gd name="connsiteX116" fmla="*/ 1631950 w 1682570"/>
                <a:gd name="connsiteY116" fmla="*/ 92075 h 866775"/>
                <a:gd name="connsiteX117" fmla="*/ 1644650 w 1682570"/>
                <a:gd name="connsiteY117" fmla="*/ 73025 h 866775"/>
                <a:gd name="connsiteX118" fmla="*/ 1651000 w 1682570"/>
                <a:gd name="connsiteY118" fmla="*/ 53975 h 866775"/>
                <a:gd name="connsiteX119" fmla="*/ 1663700 w 1682570"/>
                <a:gd name="connsiteY119" fmla="*/ 34925 h 866775"/>
                <a:gd name="connsiteX120" fmla="*/ 1666875 w 1682570"/>
                <a:gd name="connsiteY120" fmla="*/ 25400 h 866775"/>
                <a:gd name="connsiteX121" fmla="*/ 1679575 w 1682570"/>
                <a:gd name="connsiteY121" fmla="*/ 6350 h 866775"/>
                <a:gd name="connsiteX122" fmla="*/ 1605026 w 1682570"/>
                <a:gd name="connsiteY122" fmla="*/ 5969 h 866775"/>
                <a:gd name="connsiteX123" fmla="*/ 1599057 w 1682570"/>
                <a:gd name="connsiteY123" fmla="*/ 11938 h 866775"/>
                <a:gd name="connsiteX124" fmla="*/ 1594485 w 1682570"/>
                <a:gd name="connsiteY124" fmla="*/ 19684 h 866775"/>
                <a:gd name="connsiteX125" fmla="*/ 1592072 w 1682570"/>
                <a:gd name="connsiteY125" fmla="*/ 24256 h 866775"/>
                <a:gd name="connsiteX126" fmla="*/ 1583309 w 1682570"/>
                <a:gd name="connsiteY126" fmla="*/ 36576 h 866775"/>
                <a:gd name="connsiteX127" fmla="*/ 1569847 w 1682570"/>
                <a:gd name="connsiteY127" fmla="*/ 56769 h 866775"/>
                <a:gd name="connsiteX128" fmla="*/ 1552575 w 1682570"/>
                <a:gd name="connsiteY128" fmla="*/ 79375 h 866775"/>
                <a:gd name="connsiteX129" fmla="*/ 1543050 w 1682570"/>
                <a:gd name="connsiteY129" fmla="*/ 88900 h 866775"/>
                <a:gd name="connsiteX130" fmla="*/ 1533525 w 1682570"/>
                <a:gd name="connsiteY130" fmla="*/ 98425 h 866775"/>
                <a:gd name="connsiteX131" fmla="*/ 1517650 w 1682570"/>
                <a:gd name="connsiteY131" fmla="*/ 114300 h 866775"/>
                <a:gd name="connsiteX132" fmla="*/ 1511300 w 1682570"/>
                <a:gd name="connsiteY132" fmla="*/ 123825 h 866775"/>
                <a:gd name="connsiteX133" fmla="*/ 1479550 w 1682570"/>
                <a:gd name="connsiteY133" fmla="*/ 155575 h 866775"/>
                <a:gd name="connsiteX134" fmla="*/ 1470025 w 1682570"/>
                <a:gd name="connsiteY134" fmla="*/ 165100 h 866775"/>
                <a:gd name="connsiteX135" fmla="*/ 1460500 w 1682570"/>
                <a:gd name="connsiteY135" fmla="*/ 177800 h 866775"/>
                <a:gd name="connsiteX136" fmla="*/ 1428750 w 1682570"/>
                <a:gd name="connsiteY136" fmla="*/ 209550 h 866775"/>
                <a:gd name="connsiteX137" fmla="*/ 1409446 w 1682570"/>
                <a:gd name="connsiteY137" fmla="*/ 236982 h 866775"/>
                <a:gd name="connsiteX138" fmla="*/ 1390015 w 1682570"/>
                <a:gd name="connsiteY138" fmla="*/ 268478 h 866775"/>
                <a:gd name="connsiteX139" fmla="*/ 1368425 w 1682570"/>
                <a:gd name="connsiteY139" fmla="*/ 288925 h 866775"/>
                <a:gd name="connsiteX140" fmla="*/ 1355725 w 1682570"/>
                <a:gd name="connsiteY140" fmla="*/ 307975 h 866775"/>
                <a:gd name="connsiteX141" fmla="*/ 1339850 w 1682570"/>
                <a:gd name="connsiteY141" fmla="*/ 327025 h 866775"/>
                <a:gd name="connsiteX142" fmla="*/ 1324990 w 1682570"/>
                <a:gd name="connsiteY142" fmla="*/ 339344 h 866775"/>
                <a:gd name="connsiteX143" fmla="*/ 1308353 w 1682570"/>
                <a:gd name="connsiteY143" fmla="*/ 355981 h 866775"/>
                <a:gd name="connsiteX144" fmla="*/ 1286510 w 1682570"/>
                <a:gd name="connsiteY144" fmla="*/ 373887 h 866775"/>
                <a:gd name="connsiteX145" fmla="*/ 1261491 w 1682570"/>
                <a:gd name="connsiteY145" fmla="*/ 394335 h 866775"/>
                <a:gd name="connsiteX146" fmla="*/ 1245997 w 1682570"/>
                <a:gd name="connsiteY146" fmla="*/ 407034 h 866775"/>
                <a:gd name="connsiteX147" fmla="*/ 1234694 w 1682570"/>
                <a:gd name="connsiteY147" fmla="*/ 414781 h 866775"/>
                <a:gd name="connsiteX148" fmla="*/ 1212469 w 1682570"/>
                <a:gd name="connsiteY148" fmla="*/ 431038 h 866775"/>
                <a:gd name="connsiteX149" fmla="*/ 1187069 w 1682570"/>
                <a:gd name="connsiteY149" fmla="*/ 446913 h 866775"/>
                <a:gd name="connsiteX150" fmla="*/ 1155700 w 1682570"/>
                <a:gd name="connsiteY150" fmla="*/ 466725 h 866775"/>
                <a:gd name="connsiteX151" fmla="*/ 1136650 w 1682570"/>
                <a:gd name="connsiteY151" fmla="*/ 473075 h 866775"/>
                <a:gd name="connsiteX152" fmla="*/ 1092200 w 1682570"/>
                <a:gd name="connsiteY152" fmla="*/ 485775 h 866775"/>
                <a:gd name="connsiteX153" fmla="*/ 1076325 w 1682570"/>
                <a:gd name="connsiteY153" fmla="*/ 488950 h 866775"/>
                <a:gd name="connsiteX154" fmla="*/ 1066800 w 1682570"/>
                <a:gd name="connsiteY154" fmla="*/ 492125 h 866775"/>
                <a:gd name="connsiteX155" fmla="*/ 1031875 w 1682570"/>
                <a:gd name="connsiteY155" fmla="*/ 498475 h 866775"/>
                <a:gd name="connsiteX156" fmla="*/ 952500 w 1682570"/>
                <a:gd name="connsiteY156" fmla="*/ 508000 h 866775"/>
                <a:gd name="connsiteX157" fmla="*/ 879475 w 1682570"/>
                <a:gd name="connsiteY157" fmla="*/ 504825 h 866775"/>
                <a:gd name="connsiteX158" fmla="*/ 777875 w 1682570"/>
                <a:gd name="connsiteY158" fmla="*/ 498475 h 866775"/>
                <a:gd name="connsiteX159" fmla="*/ 730250 w 1682570"/>
                <a:gd name="connsiteY159" fmla="*/ 492125 h 866775"/>
                <a:gd name="connsiteX160" fmla="*/ 708025 w 1682570"/>
                <a:gd name="connsiteY160" fmla="*/ 488950 h 866775"/>
                <a:gd name="connsiteX161" fmla="*/ 688975 w 1682570"/>
                <a:gd name="connsiteY161" fmla="*/ 485775 h 866775"/>
                <a:gd name="connsiteX162" fmla="*/ 660400 w 1682570"/>
                <a:gd name="connsiteY162" fmla="*/ 482600 h 866775"/>
                <a:gd name="connsiteX163" fmla="*/ 622300 w 1682570"/>
                <a:gd name="connsiteY163" fmla="*/ 476250 h 866775"/>
                <a:gd name="connsiteX164" fmla="*/ 612775 w 1682570"/>
                <a:gd name="connsiteY164" fmla="*/ 473075 h 866775"/>
                <a:gd name="connsiteX165" fmla="*/ 574675 w 1682570"/>
                <a:gd name="connsiteY165" fmla="*/ 466725 h 866775"/>
                <a:gd name="connsiteX166" fmla="*/ 565150 w 1682570"/>
                <a:gd name="connsiteY166" fmla="*/ 463550 h 866775"/>
                <a:gd name="connsiteX167" fmla="*/ 555625 w 1682570"/>
                <a:gd name="connsiteY167" fmla="*/ 457200 h 866775"/>
                <a:gd name="connsiteX168" fmla="*/ 542925 w 1682570"/>
                <a:gd name="connsiteY168" fmla="*/ 450850 h 866775"/>
                <a:gd name="connsiteX169" fmla="*/ 530225 w 1682570"/>
                <a:gd name="connsiteY169" fmla="*/ 444881 h 866775"/>
                <a:gd name="connsiteX170" fmla="*/ 520700 w 1682570"/>
                <a:gd name="connsiteY170" fmla="*/ 438150 h 866775"/>
                <a:gd name="connsiteX171" fmla="*/ 500888 w 1682570"/>
                <a:gd name="connsiteY171" fmla="*/ 428244 h 866775"/>
                <a:gd name="connsiteX172" fmla="*/ 488950 w 1682570"/>
                <a:gd name="connsiteY172" fmla="*/ 415925 h 866775"/>
                <a:gd name="connsiteX173" fmla="*/ 479425 w 1682570"/>
                <a:gd name="connsiteY173" fmla="*/ 409575 h 866775"/>
                <a:gd name="connsiteX174" fmla="*/ 469900 w 1682570"/>
                <a:gd name="connsiteY174" fmla="*/ 400050 h 866775"/>
                <a:gd name="connsiteX175" fmla="*/ 434975 w 1682570"/>
                <a:gd name="connsiteY175" fmla="*/ 368300 h 866775"/>
                <a:gd name="connsiteX176" fmla="*/ 412750 w 1682570"/>
                <a:gd name="connsiteY176" fmla="*/ 349250 h 866775"/>
                <a:gd name="connsiteX177" fmla="*/ 390525 w 1682570"/>
                <a:gd name="connsiteY177" fmla="*/ 327025 h 866775"/>
                <a:gd name="connsiteX178" fmla="*/ 381000 w 1682570"/>
                <a:gd name="connsiteY178" fmla="*/ 317500 h 866775"/>
                <a:gd name="connsiteX179" fmla="*/ 371475 w 1682570"/>
                <a:gd name="connsiteY179" fmla="*/ 304800 h 866775"/>
                <a:gd name="connsiteX180" fmla="*/ 349250 w 1682570"/>
                <a:gd name="connsiteY180" fmla="*/ 282575 h 866775"/>
                <a:gd name="connsiteX181" fmla="*/ 336550 w 1682570"/>
                <a:gd name="connsiteY181" fmla="*/ 266700 h 866775"/>
                <a:gd name="connsiteX182" fmla="*/ 323850 w 1682570"/>
                <a:gd name="connsiteY182" fmla="*/ 254000 h 866775"/>
                <a:gd name="connsiteX183" fmla="*/ 314325 w 1682570"/>
                <a:gd name="connsiteY183" fmla="*/ 241300 h 866775"/>
                <a:gd name="connsiteX184" fmla="*/ 301625 w 1682570"/>
                <a:gd name="connsiteY184" fmla="*/ 231775 h 866775"/>
                <a:gd name="connsiteX185" fmla="*/ 292100 w 1682570"/>
                <a:gd name="connsiteY185" fmla="*/ 219075 h 866775"/>
                <a:gd name="connsiteX186" fmla="*/ 273050 w 1682570"/>
                <a:gd name="connsiteY186" fmla="*/ 200025 h 866775"/>
                <a:gd name="connsiteX187" fmla="*/ 260350 w 1682570"/>
                <a:gd name="connsiteY187" fmla="*/ 190500 h 866775"/>
                <a:gd name="connsiteX188" fmla="*/ 247650 w 1682570"/>
                <a:gd name="connsiteY188" fmla="*/ 171450 h 866775"/>
                <a:gd name="connsiteX189" fmla="*/ 233553 w 1682570"/>
                <a:gd name="connsiteY189" fmla="*/ 154941 h 866775"/>
                <a:gd name="connsiteX190" fmla="*/ 218694 w 1682570"/>
                <a:gd name="connsiteY190" fmla="*/ 140081 h 866775"/>
                <a:gd name="connsiteX191" fmla="*/ 211329 w 1682570"/>
                <a:gd name="connsiteY191" fmla="*/ 133478 h 866775"/>
                <a:gd name="connsiteX192" fmla="*/ 192913 w 1682570"/>
                <a:gd name="connsiteY192" fmla="*/ 114681 h 866775"/>
                <a:gd name="connsiteX193" fmla="*/ 185166 w 1682570"/>
                <a:gd name="connsiteY193" fmla="*/ 106934 h 866775"/>
                <a:gd name="connsiteX194" fmla="*/ 171703 w 1682570"/>
                <a:gd name="connsiteY194" fmla="*/ 95631 h 866775"/>
                <a:gd name="connsiteX195" fmla="*/ 159003 w 1682570"/>
                <a:gd name="connsiteY195" fmla="*/ 82169 h 866775"/>
                <a:gd name="connsiteX196" fmla="*/ 142875 w 1682570"/>
                <a:gd name="connsiteY196" fmla="*/ 66675 h 866775"/>
                <a:gd name="connsiteX197" fmla="*/ 133350 w 1682570"/>
                <a:gd name="connsiteY197" fmla="*/ 60325 h 866775"/>
                <a:gd name="connsiteX198" fmla="*/ 111125 w 1682570"/>
                <a:gd name="connsiteY198" fmla="*/ 31750 h 866775"/>
                <a:gd name="connsiteX199" fmla="*/ 107950 w 1682570"/>
                <a:gd name="connsiteY199" fmla="*/ 22225 h 866775"/>
                <a:gd name="connsiteX200" fmla="*/ 98425 w 1682570"/>
                <a:gd name="connsiteY200" fmla="*/ 12700 h 866775"/>
                <a:gd name="connsiteX201" fmla="*/ 79375 w 1682570"/>
                <a:gd name="connsiteY201" fmla="*/ 0 h 866775"/>
                <a:gd name="connsiteX202" fmla="*/ 69850 w 1682570"/>
                <a:gd name="connsiteY202" fmla="*/ 3175 h 866775"/>
                <a:gd name="connsiteX203" fmla="*/ 0 w 1682570"/>
                <a:gd name="connsiteY203" fmla="*/ 9525 h 866775"/>
                <a:gd name="connsiteX0" fmla="*/ 0 w 1682570"/>
                <a:gd name="connsiteY0" fmla="*/ 9525 h 866775"/>
                <a:gd name="connsiteX1" fmla="*/ 0 w 1682570"/>
                <a:gd name="connsiteY1" fmla="*/ 9525 h 866775"/>
                <a:gd name="connsiteX2" fmla="*/ 12700 w 1682570"/>
                <a:gd name="connsiteY2" fmla="*/ 47625 h 866775"/>
                <a:gd name="connsiteX3" fmla="*/ 19050 w 1682570"/>
                <a:gd name="connsiteY3" fmla="*/ 57150 h 866775"/>
                <a:gd name="connsiteX4" fmla="*/ 28575 w 1682570"/>
                <a:gd name="connsiteY4" fmla="*/ 85725 h 866775"/>
                <a:gd name="connsiteX5" fmla="*/ 31750 w 1682570"/>
                <a:gd name="connsiteY5" fmla="*/ 95250 h 866775"/>
                <a:gd name="connsiteX6" fmla="*/ 41275 w 1682570"/>
                <a:gd name="connsiteY6" fmla="*/ 114300 h 866775"/>
                <a:gd name="connsiteX7" fmla="*/ 47625 w 1682570"/>
                <a:gd name="connsiteY7" fmla="*/ 123825 h 866775"/>
                <a:gd name="connsiteX8" fmla="*/ 53975 w 1682570"/>
                <a:gd name="connsiteY8" fmla="*/ 142875 h 866775"/>
                <a:gd name="connsiteX9" fmla="*/ 60325 w 1682570"/>
                <a:gd name="connsiteY9" fmla="*/ 152400 h 866775"/>
                <a:gd name="connsiteX10" fmla="*/ 66675 w 1682570"/>
                <a:gd name="connsiteY10" fmla="*/ 171450 h 866775"/>
                <a:gd name="connsiteX11" fmla="*/ 73025 w 1682570"/>
                <a:gd name="connsiteY11" fmla="*/ 190500 h 866775"/>
                <a:gd name="connsiteX12" fmla="*/ 79757 w 1682570"/>
                <a:gd name="connsiteY12" fmla="*/ 203581 h 866775"/>
                <a:gd name="connsiteX13" fmla="*/ 90044 w 1682570"/>
                <a:gd name="connsiteY13" fmla="*/ 214884 h 866775"/>
                <a:gd name="connsiteX14" fmla="*/ 96393 w 1682570"/>
                <a:gd name="connsiteY14" fmla="*/ 227966 h 866775"/>
                <a:gd name="connsiteX15" fmla="*/ 106681 w 1682570"/>
                <a:gd name="connsiteY15" fmla="*/ 241047 h 866775"/>
                <a:gd name="connsiteX16" fmla="*/ 116459 w 1682570"/>
                <a:gd name="connsiteY16" fmla="*/ 248665 h 866775"/>
                <a:gd name="connsiteX17" fmla="*/ 124587 w 1682570"/>
                <a:gd name="connsiteY17" fmla="*/ 261747 h 866775"/>
                <a:gd name="connsiteX18" fmla="*/ 136525 w 1682570"/>
                <a:gd name="connsiteY18" fmla="*/ 276225 h 866775"/>
                <a:gd name="connsiteX19" fmla="*/ 149225 w 1682570"/>
                <a:gd name="connsiteY19" fmla="*/ 295275 h 866775"/>
                <a:gd name="connsiteX20" fmla="*/ 158750 w 1682570"/>
                <a:gd name="connsiteY20" fmla="*/ 304800 h 866775"/>
                <a:gd name="connsiteX21" fmla="*/ 177800 w 1682570"/>
                <a:gd name="connsiteY21" fmla="*/ 333375 h 866775"/>
                <a:gd name="connsiteX22" fmla="*/ 184150 w 1682570"/>
                <a:gd name="connsiteY22" fmla="*/ 342900 h 866775"/>
                <a:gd name="connsiteX23" fmla="*/ 190500 w 1682570"/>
                <a:gd name="connsiteY23" fmla="*/ 352425 h 866775"/>
                <a:gd name="connsiteX24" fmla="*/ 200025 w 1682570"/>
                <a:gd name="connsiteY24" fmla="*/ 371475 h 866775"/>
                <a:gd name="connsiteX25" fmla="*/ 203200 w 1682570"/>
                <a:gd name="connsiteY25" fmla="*/ 381000 h 866775"/>
                <a:gd name="connsiteX26" fmla="*/ 212725 w 1682570"/>
                <a:gd name="connsiteY26" fmla="*/ 390525 h 866775"/>
                <a:gd name="connsiteX27" fmla="*/ 225425 w 1682570"/>
                <a:gd name="connsiteY27" fmla="*/ 409575 h 866775"/>
                <a:gd name="connsiteX28" fmla="*/ 231775 w 1682570"/>
                <a:gd name="connsiteY28" fmla="*/ 419100 h 866775"/>
                <a:gd name="connsiteX29" fmla="*/ 234950 w 1682570"/>
                <a:gd name="connsiteY29" fmla="*/ 428625 h 866775"/>
                <a:gd name="connsiteX30" fmla="*/ 257175 w 1682570"/>
                <a:gd name="connsiteY30" fmla="*/ 447675 h 866775"/>
                <a:gd name="connsiteX31" fmla="*/ 282575 w 1682570"/>
                <a:gd name="connsiteY31" fmla="*/ 469900 h 866775"/>
                <a:gd name="connsiteX32" fmla="*/ 288925 w 1682570"/>
                <a:gd name="connsiteY32" fmla="*/ 479425 h 866775"/>
                <a:gd name="connsiteX33" fmla="*/ 307975 w 1682570"/>
                <a:gd name="connsiteY33" fmla="*/ 492125 h 866775"/>
                <a:gd name="connsiteX34" fmla="*/ 323850 w 1682570"/>
                <a:gd name="connsiteY34" fmla="*/ 511175 h 866775"/>
                <a:gd name="connsiteX35" fmla="*/ 336550 w 1682570"/>
                <a:gd name="connsiteY35" fmla="*/ 530225 h 866775"/>
                <a:gd name="connsiteX36" fmla="*/ 342900 w 1682570"/>
                <a:gd name="connsiteY36" fmla="*/ 539750 h 866775"/>
                <a:gd name="connsiteX37" fmla="*/ 352425 w 1682570"/>
                <a:gd name="connsiteY37" fmla="*/ 549275 h 866775"/>
                <a:gd name="connsiteX38" fmla="*/ 365125 w 1682570"/>
                <a:gd name="connsiteY38" fmla="*/ 568325 h 866775"/>
                <a:gd name="connsiteX39" fmla="*/ 371475 w 1682570"/>
                <a:gd name="connsiteY39" fmla="*/ 577850 h 866775"/>
                <a:gd name="connsiteX40" fmla="*/ 381000 w 1682570"/>
                <a:gd name="connsiteY40" fmla="*/ 587375 h 866775"/>
                <a:gd name="connsiteX41" fmla="*/ 393700 w 1682570"/>
                <a:gd name="connsiteY41" fmla="*/ 606425 h 866775"/>
                <a:gd name="connsiteX42" fmla="*/ 415925 w 1682570"/>
                <a:gd name="connsiteY42" fmla="*/ 631825 h 866775"/>
                <a:gd name="connsiteX43" fmla="*/ 434975 w 1682570"/>
                <a:gd name="connsiteY43" fmla="*/ 648716 h 866775"/>
                <a:gd name="connsiteX44" fmla="*/ 455168 w 1682570"/>
                <a:gd name="connsiteY44" fmla="*/ 665353 h 866775"/>
                <a:gd name="connsiteX45" fmla="*/ 473075 w 1682570"/>
                <a:gd name="connsiteY45" fmla="*/ 682625 h 866775"/>
                <a:gd name="connsiteX46" fmla="*/ 482600 w 1682570"/>
                <a:gd name="connsiteY46" fmla="*/ 688975 h 866775"/>
                <a:gd name="connsiteX47" fmla="*/ 504825 w 1682570"/>
                <a:gd name="connsiteY47" fmla="*/ 704850 h 866775"/>
                <a:gd name="connsiteX48" fmla="*/ 517525 w 1682570"/>
                <a:gd name="connsiteY48" fmla="*/ 711200 h 866775"/>
                <a:gd name="connsiteX49" fmla="*/ 546100 w 1682570"/>
                <a:gd name="connsiteY49" fmla="*/ 727075 h 866775"/>
                <a:gd name="connsiteX50" fmla="*/ 565150 w 1682570"/>
                <a:gd name="connsiteY50" fmla="*/ 742950 h 866775"/>
                <a:gd name="connsiteX51" fmla="*/ 584200 w 1682570"/>
                <a:gd name="connsiteY51" fmla="*/ 752475 h 866775"/>
                <a:gd name="connsiteX52" fmla="*/ 603250 w 1682570"/>
                <a:gd name="connsiteY52" fmla="*/ 768350 h 866775"/>
                <a:gd name="connsiteX53" fmla="*/ 612775 w 1682570"/>
                <a:gd name="connsiteY53" fmla="*/ 777875 h 866775"/>
                <a:gd name="connsiteX54" fmla="*/ 631825 w 1682570"/>
                <a:gd name="connsiteY54" fmla="*/ 790575 h 866775"/>
                <a:gd name="connsiteX55" fmla="*/ 641350 w 1682570"/>
                <a:gd name="connsiteY55" fmla="*/ 796925 h 866775"/>
                <a:gd name="connsiteX56" fmla="*/ 650875 w 1682570"/>
                <a:gd name="connsiteY56" fmla="*/ 803275 h 866775"/>
                <a:gd name="connsiteX57" fmla="*/ 663575 w 1682570"/>
                <a:gd name="connsiteY57" fmla="*/ 812800 h 866775"/>
                <a:gd name="connsiteX58" fmla="*/ 676275 w 1682570"/>
                <a:gd name="connsiteY58" fmla="*/ 819150 h 866775"/>
                <a:gd name="connsiteX59" fmla="*/ 685800 w 1682570"/>
                <a:gd name="connsiteY59" fmla="*/ 825500 h 866775"/>
                <a:gd name="connsiteX60" fmla="*/ 698500 w 1682570"/>
                <a:gd name="connsiteY60" fmla="*/ 831850 h 866775"/>
                <a:gd name="connsiteX61" fmla="*/ 733425 w 1682570"/>
                <a:gd name="connsiteY61" fmla="*/ 850900 h 866775"/>
                <a:gd name="connsiteX62" fmla="*/ 746125 w 1682570"/>
                <a:gd name="connsiteY62" fmla="*/ 854075 h 866775"/>
                <a:gd name="connsiteX63" fmla="*/ 755650 w 1682570"/>
                <a:gd name="connsiteY63" fmla="*/ 860425 h 866775"/>
                <a:gd name="connsiteX64" fmla="*/ 784225 w 1682570"/>
                <a:gd name="connsiteY64" fmla="*/ 866775 h 866775"/>
                <a:gd name="connsiteX65" fmla="*/ 955675 w 1682570"/>
                <a:gd name="connsiteY65" fmla="*/ 860425 h 866775"/>
                <a:gd name="connsiteX66" fmla="*/ 987425 w 1682570"/>
                <a:gd name="connsiteY66" fmla="*/ 854075 h 866775"/>
                <a:gd name="connsiteX67" fmla="*/ 1022350 w 1682570"/>
                <a:gd name="connsiteY67" fmla="*/ 847725 h 866775"/>
                <a:gd name="connsiteX68" fmla="*/ 1050925 w 1682570"/>
                <a:gd name="connsiteY68" fmla="*/ 831850 h 866775"/>
                <a:gd name="connsiteX69" fmla="*/ 1060450 w 1682570"/>
                <a:gd name="connsiteY69" fmla="*/ 822325 h 866775"/>
                <a:gd name="connsiteX70" fmla="*/ 1079500 w 1682570"/>
                <a:gd name="connsiteY70" fmla="*/ 812800 h 866775"/>
                <a:gd name="connsiteX71" fmla="*/ 1098550 w 1682570"/>
                <a:gd name="connsiteY71" fmla="*/ 796925 h 866775"/>
                <a:gd name="connsiteX72" fmla="*/ 1117600 w 1682570"/>
                <a:gd name="connsiteY72" fmla="*/ 784225 h 866775"/>
                <a:gd name="connsiteX73" fmla="*/ 1127125 w 1682570"/>
                <a:gd name="connsiteY73" fmla="*/ 777875 h 866775"/>
                <a:gd name="connsiteX74" fmla="*/ 1133475 w 1682570"/>
                <a:gd name="connsiteY74" fmla="*/ 768350 h 866775"/>
                <a:gd name="connsiteX75" fmla="*/ 1162050 w 1682570"/>
                <a:gd name="connsiteY75" fmla="*/ 742950 h 866775"/>
                <a:gd name="connsiteX76" fmla="*/ 1168400 w 1682570"/>
                <a:gd name="connsiteY76" fmla="*/ 733425 h 866775"/>
                <a:gd name="connsiteX77" fmla="*/ 1187450 w 1682570"/>
                <a:gd name="connsiteY77" fmla="*/ 714375 h 866775"/>
                <a:gd name="connsiteX78" fmla="*/ 1193800 w 1682570"/>
                <a:gd name="connsiteY78" fmla="*/ 704850 h 866775"/>
                <a:gd name="connsiteX79" fmla="*/ 1212850 w 1682570"/>
                <a:gd name="connsiteY79" fmla="*/ 682625 h 866775"/>
                <a:gd name="connsiteX80" fmla="*/ 1231900 w 1682570"/>
                <a:gd name="connsiteY80" fmla="*/ 654050 h 866775"/>
                <a:gd name="connsiteX81" fmla="*/ 1263650 w 1682570"/>
                <a:gd name="connsiteY81" fmla="*/ 606425 h 866775"/>
                <a:gd name="connsiteX82" fmla="*/ 1276350 w 1682570"/>
                <a:gd name="connsiteY82" fmla="*/ 587375 h 866775"/>
                <a:gd name="connsiteX83" fmla="*/ 1282700 w 1682570"/>
                <a:gd name="connsiteY83" fmla="*/ 577850 h 866775"/>
                <a:gd name="connsiteX84" fmla="*/ 1292225 w 1682570"/>
                <a:gd name="connsiteY84" fmla="*/ 568325 h 866775"/>
                <a:gd name="connsiteX85" fmla="*/ 1304925 w 1682570"/>
                <a:gd name="connsiteY85" fmla="*/ 549275 h 866775"/>
                <a:gd name="connsiteX86" fmla="*/ 1311275 w 1682570"/>
                <a:gd name="connsiteY86" fmla="*/ 539750 h 866775"/>
                <a:gd name="connsiteX87" fmla="*/ 1320800 w 1682570"/>
                <a:gd name="connsiteY87" fmla="*/ 530225 h 866775"/>
                <a:gd name="connsiteX88" fmla="*/ 1333500 w 1682570"/>
                <a:gd name="connsiteY88" fmla="*/ 511175 h 866775"/>
                <a:gd name="connsiteX89" fmla="*/ 1346200 w 1682570"/>
                <a:gd name="connsiteY89" fmla="*/ 492125 h 866775"/>
                <a:gd name="connsiteX90" fmla="*/ 1352550 w 1682570"/>
                <a:gd name="connsiteY90" fmla="*/ 482600 h 866775"/>
                <a:gd name="connsiteX91" fmla="*/ 1362075 w 1682570"/>
                <a:gd name="connsiteY91" fmla="*/ 473075 h 866775"/>
                <a:gd name="connsiteX92" fmla="*/ 1374775 w 1682570"/>
                <a:gd name="connsiteY92" fmla="*/ 454025 h 866775"/>
                <a:gd name="connsiteX93" fmla="*/ 1381125 w 1682570"/>
                <a:gd name="connsiteY93" fmla="*/ 444500 h 866775"/>
                <a:gd name="connsiteX94" fmla="*/ 1412875 w 1682570"/>
                <a:gd name="connsiteY94" fmla="*/ 396875 h 866775"/>
                <a:gd name="connsiteX95" fmla="*/ 1419225 w 1682570"/>
                <a:gd name="connsiteY95" fmla="*/ 387350 h 866775"/>
                <a:gd name="connsiteX96" fmla="*/ 1425575 w 1682570"/>
                <a:gd name="connsiteY96" fmla="*/ 377825 h 866775"/>
                <a:gd name="connsiteX97" fmla="*/ 1435100 w 1682570"/>
                <a:gd name="connsiteY97" fmla="*/ 368300 h 866775"/>
                <a:gd name="connsiteX98" fmla="*/ 1447800 w 1682570"/>
                <a:gd name="connsiteY98" fmla="*/ 349250 h 866775"/>
                <a:gd name="connsiteX99" fmla="*/ 1454150 w 1682570"/>
                <a:gd name="connsiteY99" fmla="*/ 339725 h 866775"/>
                <a:gd name="connsiteX100" fmla="*/ 1470025 w 1682570"/>
                <a:gd name="connsiteY100" fmla="*/ 320675 h 866775"/>
                <a:gd name="connsiteX101" fmla="*/ 1479550 w 1682570"/>
                <a:gd name="connsiteY101" fmla="*/ 311150 h 866775"/>
                <a:gd name="connsiteX102" fmla="*/ 1485900 w 1682570"/>
                <a:gd name="connsiteY102" fmla="*/ 301625 h 866775"/>
                <a:gd name="connsiteX103" fmla="*/ 1495425 w 1682570"/>
                <a:gd name="connsiteY103" fmla="*/ 292100 h 866775"/>
                <a:gd name="connsiteX104" fmla="*/ 1501775 w 1682570"/>
                <a:gd name="connsiteY104" fmla="*/ 282575 h 866775"/>
                <a:gd name="connsiteX105" fmla="*/ 1511300 w 1682570"/>
                <a:gd name="connsiteY105" fmla="*/ 273050 h 866775"/>
                <a:gd name="connsiteX106" fmla="*/ 1517650 w 1682570"/>
                <a:gd name="connsiteY106" fmla="*/ 263525 h 866775"/>
                <a:gd name="connsiteX107" fmla="*/ 1527175 w 1682570"/>
                <a:gd name="connsiteY107" fmla="*/ 254000 h 866775"/>
                <a:gd name="connsiteX108" fmla="*/ 1539875 w 1682570"/>
                <a:gd name="connsiteY108" fmla="*/ 234950 h 866775"/>
                <a:gd name="connsiteX109" fmla="*/ 1546225 w 1682570"/>
                <a:gd name="connsiteY109" fmla="*/ 225425 h 866775"/>
                <a:gd name="connsiteX110" fmla="*/ 1552575 w 1682570"/>
                <a:gd name="connsiteY110" fmla="*/ 215900 h 866775"/>
                <a:gd name="connsiteX111" fmla="*/ 1574800 w 1682570"/>
                <a:gd name="connsiteY111" fmla="*/ 187325 h 866775"/>
                <a:gd name="connsiteX112" fmla="*/ 1606550 w 1682570"/>
                <a:gd name="connsiteY112" fmla="*/ 139700 h 866775"/>
                <a:gd name="connsiteX113" fmla="*/ 1612900 w 1682570"/>
                <a:gd name="connsiteY113" fmla="*/ 130175 h 866775"/>
                <a:gd name="connsiteX114" fmla="*/ 1619250 w 1682570"/>
                <a:gd name="connsiteY114" fmla="*/ 120650 h 866775"/>
                <a:gd name="connsiteX115" fmla="*/ 1628775 w 1682570"/>
                <a:gd name="connsiteY115" fmla="*/ 101600 h 866775"/>
                <a:gd name="connsiteX116" fmla="*/ 1631950 w 1682570"/>
                <a:gd name="connsiteY116" fmla="*/ 92075 h 866775"/>
                <a:gd name="connsiteX117" fmla="*/ 1644650 w 1682570"/>
                <a:gd name="connsiteY117" fmla="*/ 73025 h 866775"/>
                <a:gd name="connsiteX118" fmla="*/ 1651000 w 1682570"/>
                <a:gd name="connsiteY118" fmla="*/ 53975 h 866775"/>
                <a:gd name="connsiteX119" fmla="*/ 1663700 w 1682570"/>
                <a:gd name="connsiteY119" fmla="*/ 34925 h 866775"/>
                <a:gd name="connsiteX120" fmla="*/ 1666875 w 1682570"/>
                <a:gd name="connsiteY120" fmla="*/ 25400 h 866775"/>
                <a:gd name="connsiteX121" fmla="*/ 1679575 w 1682570"/>
                <a:gd name="connsiteY121" fmla="*/ 6350 h 866775"/>
                <a:gd name="connsiteX122" fmla="*/ 1605026 w 1682570"/>
                <a:gd name="connsiteY122" fmla="*/ 5969 h 866775"/>
                <a:gd name="connsiteX123" fmla="*/ 1599057 w 1682570"/>
                <a:gd name="connsiteY123" fmla="*/ 11938 h 866775"/>
                <a:gd name="connsiteX124" fmla="*/ 1594485 w 1682570"/>
                <a:gd name="connsiteY124" fmla="*/ 19684 h 866775"/>
                <a:gd name="connsiteX125" fmla="*/ 1592072 w 1682570"/>
                <a:gd name="connsiteY125" fmla="*/ 24256 h 866775"/>
                <a:gd name="connsiteX126" fmla="*/ 1583309 w 1682570"/>
                <a:gd name="connsiteY126" fmla="*/ 36576 h 866775"/>
                <a:gd name="connsiteX127" fmla="*/ 1569847 w 1682570"/>
                <a:gd name="connsiteY127" fmla="*/ 56769 h 866775"/>
                <a:gd name="connsiteX128" fmla="*/ 1552575 w 1682570"/>
                <a:gd name="connsiteY128" fmla="*/ 79375 h 866775"/>
                <a:gd name="connsiteX129" fmla="*/ 1543050 w 1682570"/>
                <a:gd name="connsiteY129" fmla="*/ 88900 h 866775"/>
                <a:gd name="connsiteX130" fmla="*/ 1533525 w 1682570"/>
                <a:gd name="connsiteY130" fmla="*/ 98425 h 866775"/>
                <a:gd name="connsiteX131" fmla="*/ 1517650 w 1682570"/>
                <a:gd name="connsiteY131" fmla="*/ 114300 h 866775"/>
                <a:gd name="connsiteX132" fmla="*/ 1511300 w 1682570"/>
                <a:gd name="connsiteY132" fmla="*/ 123825 h 866775"/>
                <a:gd name="connsiteX133" fmla="*/ 1479550 w 1682570"/>
                <a:gd name="connsiteY133" fmla="*/ 155575 h 866775"/>
                <a:gd name="connsiteX134" fmla="*/ 1470025 w 1682570"/>
                <a:gd name="connsiteY134" fmla="*/ 165100 h 866775"/>
                <a:gd name="connsiteX135" fmla="*/ 1460500 w 1682570"/>
                <a:gd name="connsiteY135" fmla="*/ 177800 h 866775"/>
                <a:gd name="connsiteX136" fmla="*/ 1428750 w 1682570"/>
                <a:gd name="connsiteY136" fmla="*/ 209550 h 866775"/>
                <a:gd name="connsiteX137" fmla="*/ 1409446 w 1682570"/>
                <a:gd name="connsiteY137" fmla="*/ 236982 h 866775"/>
                <a:gd name="connsiteX138" fmla="*/ 1390015 w 1682570"/>
                <a:gd name="connsiteY138" fmla="*/ 268478 h 866775"/>
                <a:gd name="connsiteX139" fmla="*/ 1373759 w 1682570"/>
                <a:gd name="connsiteY139" fmla="*/ 292481 h 866775"/>
                <a:gd name="connsiteX140" fmla="*/ 1355725 w 1682570"/>
                <a:gd name="connsiteY140" fmla="*/ 307975 h 866775"/>
                <a:gd name="connsiteX141" fmla="*/ 1339850 w 1682570"/>
                <a:gd name="connsiteY141" fmla="*/ 327025 h 866775"/>
                <a:gd name="connsiteX142" fmla="*/ 1324990 w 1682570"/>
                <a:gd name="connsiteY142" fmla="*/ 339344 h 866775"/>
                <a:gd name="connsiteX143" fmla="*/ 1308353 w 1682570"/>
                <a:gd name="connsiteY143" fmla="*/ 355981 h 866775"/>
                <a:gd name="connsiteX144" fmla="*/ 1286510 w 1682570"/>
                <a:gd name="connsiteY144" fmla="*/ 373887 h 866775"/>
                <a:gd name="connsiteX145" fmla="*/ 1261491 w 1682570"/>
                <a:gd name="connsiteY145" fmla="*/ 394335 h 866775"/>
                <a:gd name="connsiteX146" fmla="*/ 1245997 w 1682570"/>
                <a:gd name="connsiteY146" fmla="*/ 407034 h 866775"/>
                <a:gd name="connsiteX147" fmla="*/ 1234694 w 1682570"/>
                <a:gd name="connsiteY147" fmla="*/ 414781 h 866775"/>
                <a:gd name="connsiteX148" fmla="*/ 1212469 w 1682570"/>
                <a:gd name="connsiteY148" fmla="*/ 431038 h 866775"/>
                <a:gd name="connsiteX149" fmla="*/ 1187069 w 1682570"/>
                <a:gd name="connsiteY149" fmla="*/ 446913 h 866775"/>
                <a:gd name="connsiteX150" fmla="*/ 1155700 w 1682570"/>
                <a:gd name="connsiteY150" fmla="*/ 466725 h 866775"/>
                <a:gd name="connsiteX151" fmla="*/ 1136650 w 1682570"/>
                <a:gd name="connsiteY151" fmla="*/ 473075 h 866775"/>
                <a:gd name="connsiteX152" fmla="*/ 1092200 w 1682570"/>
                <a:gd name="connsiteY152" fmla="*/ 485775 h 866775"/>
                <a:gd name="connsiteX153" fmla="*/ 1076325 w 1682570"/>
                <a:gd name="connsiteY153" fmla="*/ 488950 h 866775"/>
                <a:gd name="connsiteX154" fmla="*/ 1066800 w 1682570"/>
                <a:gd name="connsiteY154" fmla="*/ 492125 h 866775"/>
                <a:gd name="connsiteX155" fmla="*/ 1031875 w 1682570"/>
                <a:gd name="connsiteY155" fmla="*/ 498475 h 866775"/>
                <a:gd name="connsiteX156" fmla="*/ 952500 w 1682570"/>
                <a:gd name="connsiteY156" fmla="*/ 508000 h 866775"/>
                <a:gd name="connsiteX157" fmla="*/ 879475 w 1682570"/>
                <a:gd name="connsiteY157" fmla="*/ 504825 h 866775"/>
                <a:gd name="connsiteX158" fmla="*/ 777875 w 1682570"/>
                <a:gd name="connsiteY158" fmla="*/ 498475 h 866775"/>
                <a:gd name="connsiteX159" fmla="*/ 730250 w 1682570"/>
                <a:gd name="connsiteY159" fmla="*/ 492125 h 866775"/>
                <a:gd name="connsiteX160" fmla="*/ 708025 w 1682570"/>
                <a:gd name="connsiteY160" fmla="*/ 488950 h 866775"/>
                <a:gd name="connsiteX161" fmla="*/ 688975 w 1682570"/>
                <a:gd name="connsiteY161" fmla="*/ 485775 h 866775"/>
                <a:gd name="connsiteX162" fmla="*/ 660400 w 1682570"/>
                <a:gd name="connsiteY162" fmla="*/ 482600 h 866775"/>
                <a:gd name="connsiteX163" fmla="*/ 622300 w 1682570"/>
                <a:gd name="connsiteY163" fmla="*/ 476250 h 866775"/>
                <a:gd name="connsiteX164" fmla="*/ 612775 w 1682570"/>
                <a:gd name="connsiteY164" fmla="*/ 473075 h 866775"/>
                <a:gd name="connsiteX165" fmla="*/ 574675 w 1682570"/>
                <a:gd name="connsiteY165" fmla="*/ 466725 h 866775"/>
                <a:gd name="connsiteX166" fmla="*/ 565150 w 1682570"/>
                <a:gd name="connsiteY166" fmla="*/ 463550 h 866775"/>
                <a:gd name="connsiteX167" fmla="*/ 555625 w 1682570"/>
                <a:gd name="connsiteY167" fmla="*/ 457200 h 866775"/>
                <a:gd name="connsiteX168" fmla="*/ 542925 w 1682570"/>
                <a:gd name="connsiteY168" fmla="*/ 450850 h 866775"/>
                <a:gd name="connsiteX169" fmla="*/ 530225 w 1682570"/>
                <a:gd name="connsiteY169" fmla="*/ 444881 h 866775"/>
                <a:gd name="connsiteX170" fmla="*/ 520700 w 1682570"/>
                <a:gd name="connsiteY170" fmla="*/ 438150 h 866775"/>
                <a:gd name="connsiteX171" fmla="*/ 500888 w 1682570"/>
                <a:gd name="connsiteY171" fmla="*/ 428244 h 866775"/>
                <a:gd name="connsiteX172" fmla="*/ 488950 w 1682570"/>
                <a:gd name="connsiteY172" fmla="*/ 415925 h 866775"/>
                <a:gd name="connsiteX173" fmla="*/ 479425 w 1682570"/>
                <a:gd name="connsiteY173" fmla="*/ 409575 h 866775"/>
                <a:gd name="connsiteX174" fmla="*/ 469900 w 1682570"/>
                <a:gd name="connsiteY174" fmla="*/ 400050 h 866775"/>
                <a:gd name="connsiteX175" fmla="*/ 434975 w 1682570"/>
                <a:gd name="connsiteY175" fmla="*/ 368300 h 866775"/>
                <a:gd name="connsiteX176" fmla="*/ 412750 w 1682570"/>
                <a:gd name="connsiteY176" fmla="*/ 349250 h 866775"/>
                <a:gd name="connsiteX177" fmla="*/ 390525 w 1682570"/>
                <a:gd name="connsiteY177" fmla="*/ 327025 h 866775"/>
                <a:gd name="connsiteX178" fmla="*/ 381000 w 1682570"/>
                <a:gd name="connsiteY178" fmla="*/ 317500 h 866775"/>
                <a:gd name="connsiteX179" fmla="*/ 371475 w 1682570"/>
                <a:gd name="connsiteY179" fmla="*/ 304800 h 866775"/>
                <a:gd name="connsiteX180" fmla="*/ 349250 w 1682570"/>
                <a:gd name="connsiteY180" fmla="*/ 282575 h 866775"/>
                <a:gd name="connsiteX181" fmla="*/ 336550 w 1682570"/>
                <a:gd name="connsiteY181" fmla="*/ 266700 h 866775"/>
                <a:gd name="connsiteX182" fmla="*/ 323850 w 1682570"/>
                <a:gd name="connsiteY182" fmla="*/ 254000 h 866775"/>
                <a:gd name="connsiteX183" fmla="*/ 314325 w 1682570"/>
                <a:gd name="connsiteY183" fmla="*/ 241300 h 866775"/>
                <a:gd name="connsiteX184" fmla="*/ 301625 w 1682570"/>
                <a:gd name="connsiteY184" fmla="*/ 231775 h 866775"/>
                <a:gd name="connsiteX185" fmla="*/ 292100 w 1682570"/>
                <a:gd name="connsiteY185" fmla="*/ 219075 h 866775"/>
                <a:gd name="connsiteX186" fmla="*/ 273050 w 1682570"/>
                <a:gd name="connsiteY186" fmla="*/ 200025 h 866775"/>
                <a:gd name="connsiteX187" fmla="*/ 260350 w 1682570"/>
                <a:gd name="connsiteY187" fmla="*/ 190500 h 866775"/>
                <a:gd name="connsiteX188" fmla="*/ 247650 w 1682570"/>
                <a:gd name="connsiteY188" fmla="*/ 171450 h 866775"/>
                <a:gd name="connsiteX189" fmla="*/ 233553 w 1682570"/>
                <a:gd name="connsiteY189" fmla="*/ 154941 h 866775"/>
                <a:gd name="connsiteX190" fmla="*/ 218694 w 1682570"/>
                <a:gd name="connsiteY190" fmla="*/ 140081 h 866775"/>
                <a:gd name="connsiteX191" fmla="*/ 211329 w 1682570"/>
                <a:gd name="connsiteY191" fmla="*/ 133478 h 866775"/>
                <a:gd name="connsiteX192" fmla="*/ 192913 w 1682570"/>
                <a:gd name="connsiteY192" fmla="*/ 114681 h 866775"/>
                <a:gd name="connsiteX193" fmla="*/ 185166 w 1682570"/>
                <a:gd name="connsiteY193" fmla="*/ 106934 h 866775"/>
                <a:gd name="connsiteX194" fmla="*/ 171703 w 1682570"/>
                <a:gd name="connsiteY194" fmla="*/ 95631 h 866775"/>
                <a:gd name="connsiteX195" fmla="*/ 159003 w 1682570"/>
                <a:gd name="connsiteY195" fmla="*/ 82169 h 866775"/>
                <a:gd name="connsiteX196" fmla="*/ 142875 w 1682570"/>
                <a:gd name="connsiteY196" fmla="*/ 66675 h 866775"/>
                <a:gd name="connsiteX197" fmla="*/ 133350 w 1682570"/>
                <a:gd name="connsiteY197" fmla="*/ 60325 h 866775"/>
                <a:gd name="connsiteX198" fmla="*/ 111125 w 1682570"/>
                <a:gd name="connsiteY198" fmla="*/ 31750 h 866775"/>
                <a:gd name="connsiteX199" fmla="*/ 107950 w 1682570"/>
                <a:gd name="connsiteY199" fmla="*/ 22225 h 866775"/>
                <a:gd name="connsiteX200" fmla="*/ 98425 w 1682570"/>
                <a:gd name="connsiteY200" fmla="*/ 12700 h 866775"/>
                <a:gd name="connsiteX201" fmla="*/ 79375 w 1682570"/>
                <a:gd name="connsiteY201" fmla="*/ 0 h 866775"/>
                <a:gd name="connsiteX202" fmla="*/ 69850 w 1682570"/>
                <a:gd name="connsiteY202" fmla="*/ 3175 h 866775"/>
                <a:gd name="connsiteX203" fmla="*/ 0 w 1682570"/>
                <a:gd name="connsiteY203" fmla="*/ 9525 h 866775"/>
                <a:gd name="connsiteX0" fmla="*/ 0 w 1682570"/>
                <a:gd name="connsiteY0" fmla="*/ 9525 h 866775"/>
                <a:gd name="connsiteX1" fmla="*/ 0 w 1682570"/>
                <a:gd name="connsiteY1" fmla="*/ 9525 h 866775"/>
                <a:gd name="connsiteX2" fmla="*/ 12700 w 1682570"/>
                <a:gd name="connsiteY2" fmla="*/ 47625 h 866775"/>
                <a:gd name="connsiteX3" fmla="*/ 19050 w 1682570"/>
                <a:gd name="connsiteY3" fmla="*/ 57150 h 866775"/>
                <a:gd name="connsiteX4" fmla="*/ 28575 w 1682570"/>
                <a:gd name="connsiteY4" fmla="*/ 85725 h 866775"/>
                <a:gd name="connsiteX5" fmla="*/ 31750 w 1682570"/>
                <a:gd name="connsiteY5" fmla="*/ 95250 h 866775"/>
                <a:gd name="connsiteX6" fmla="*/ 41275 w 1682570"/>
                <a:gd name="connsiteY6" fmla="*/ 114300 h 866775"/>
                <a:gd name="connsiteX7" fmla="*/ 47625 w 1682570"/>
                <a:gd name="connsiteY7" fmla="*/ 123825 h 866775"/>
                <a:gd name="connsiteX8" fmla="*/ 53975 w 1682570"/>
                <a:gd name="connsiteY8" fmla="*/ 142875 h 866775"/>
                <a:gd name="connsiteX9" fmla="*/ 60325 w 1682570"/>
                <a:gd name="connsiteY9" fmla="*/ 152400 h 866775"/>
                <a:gd name="connsiteX10" fmla="*/ 66675 w 1682570"/>
                <a:gd name="connsiteY10" fmla="*/ 171450 h 866775"/>
                <a:gd name="connsiteX11" fmla="*/ 73025 w 1682570"/>
                <a:gd name="connsiteY11" fmla="*/ 190500 h 866775"/>
                <a:gd name="connsiteX12" fmla="*/ 79757 w 1682570"/>
                <a:gd name="connsiteY12" fmla="*/ 203581 h 866775"/>
                <a:gd name="connsiteX13" fmla="*/ 90044 w 1682570"/>
                <a:gd name="connsiteY13" fmla="*/ 214884 h 866775"/>
                <a:gd name="connsiteX14" fmla="*/ 96393 w 1682570"/>
                <a:gd name="connsiteY14" fmla="*/ 227966 h 866775"/>
                <a:gd name="connsiteX15" fmla="*/ 106681 w 1682570"/>
                <a:gd name="connsiteY15" fmla="*/ 241047 h 866775"/>
                <a:gd name="connsiteX16" fmla="*/ 116459 w 1682570"/>
                <a:gd name="connsiteY16" fmla="*/ 248665 h 866775"/>
                <a:gd name="connsiteX17" fmla="*/ 124587 w 1682570"/>
                <a:gd name="connsiteY17" fmla="*/ 261747 h 866775"/>
                <a:gd name="connsiteX18" fmla="*/ 136525 w 1682570"/>
                <a:gd name="connsiteY18" fmla="*/ 276225 h 866775"/>
                <a:gd name="connsiteX19" fmla="*/ 149225 w 1682570"/>
                <a:gd name="connsiteY19" fmla="*/ 295275 h 866775"/>
                <a:gd name="connsiteX20" fmla="*/ 158750 w 1682570"/>
                <a:gd name="connsiteY20" fmla="*/ 304800 h 866775"/>
                <a:gd name="connsiteX21" fmla="*/ 177800 w 1682570"/>
                <a:gd name="connsiteY21" fmla="*/ 333375 h 866775"/>
                <a:gd name="connsiteX22" fmla="*/ 184150 w 1682570"/>
                <a:gd name="connsiteY22" fmla="*/ 342900 h 866775"/>
                <a:gd name="connsiteX23" fmla="*/ 190500 w 1682570"/>
                <a:gd name="connsiteY23" fmla="*/ 352425 h 866775"/>
                <a:gd name="connsiteX24" fmla="*/ 200025 w 1682570"/>
                <a:gd name="connsiteY24" fmla="*/ 371475 h 866775"/>
                <a:gd name="connsiteX25" fmla="*/ 203200 w 1682570"/>
                <a:gd name="connsiteY25" fmla="*/ 381000 h 866775"/>
                <a:gd name="connsiteX26" fmla="*/ 212725 w 1682570"/>
                <a:gd name="connsiteY26" fmla="*/ 390525 h 866775"/>
                <a:gd name="connsiteX27" fmla="*/ 225425 w 1682570"/>
                <a:gd name="connsiteY27" fmla="*/ 409575 h 866775"/>
                <a:gd name="connsiteX28" fmla="*/ 231775 w 1682570"/>
                <a:gd name="connsiteY28" fmla="*/ 419100 h 866775"/>
                <a:gd name="connsiteX29" fmla="*/ 234950 w 1682570"/>
                <a:gd name="connsiteY29" fmla="*/ 428625 h 866775"/>
                <a:gd name="connsiteX30" fmla="*/ 257175 w 1682570"/>
                <a:gd name="connsiteY30" fmla="*/ 447675 h 866775"/>
                <a:gd name="connsiteX31" fmla="*/ 282575 w 1682570"/>
                <a:gd name="connsiteY31" fmla="*/ 469900 h 866775"/>
                <a:gd name="connsiteX32" fmla="*/ 288925 w 1682570"/>
                <a:gd name="connsiteY32" fmla="*/ 479425 h 866775"/>
                <a:gd name="connsiteX33" fmla="*/ 307975 w 1682570"/>
                <a:gd name="connsiteY33" fmla="*/ 492125 h 866775"/>
                <a:gd name="connsiteX34" fmla="*/ 323850 w 1682570"/>
                <a:gd name="connsiteY34" fmla="*/ 511175 h 866775"/>
                <a:gd name="connsiteX35" fmla="*/ 336550 w 1682570"/>
                <a:gd name="connsiteY35" fmla="*/ 530225 h 866775"/>
                <a:gd name="connsiteX36" fmla="*/ 342900 w 1682570"/>
                <a:gd name="connsiteY36" fmla="*/ 539750 h 866775"/>
                <a:gd name="connsiteX37" fmla="*/ 352425 w 1682570"/>
                <a:gd name="connsiteY37" fmla="*/ 549275 h 866775"/>
                <a:gd name="connsiteX38" fmla="*/ 365125 w 1682570"/>
                <a:gd name="connsiteY38" fmla="*/ 568325 h 866775"/>
                <a:gd name="connsiteX39" fmla="*/ 371475 w 1682570"/>
                <a:gd name="connsiteY39" fmla="*/ 577850 h 866775"/>
                <a:gd name="connsiteX40" fmla="*/ 381000 w 1682570"/>
                <a:gd name="connsiteY40" fmla="*/ 587375 h 866775"/>
                <a:gd name="connsiteX41" fmla="*/ 393700 w 1682570"/>
                <a:gd name="connsiteY41" fmla="*/ 606425 h 866775"/>
                <a:gd name="connsiteX42" fmla="*/ 415925 w 1682570"/>
                <a:gd name="connsiteY42" fmla="*/ 631825 h 866775"/>
                <a:gd name="connsiteX43" fmla="*/ 434975 w 1682570"/>
                <a:gd name="connsiteY43" fmla="*/ 648716 h 866775"/>
                <a:gd name="connsiteX44" fmla="*/ 455168 w 1682570"/>
                <a:gd name="connsiteY44" fmla="*/ 665353 h 866775"/>
                <a:gd name="connsiteX45" fmla="*/ 473075 w 1682570"/>
                <a:gd name="connsiteY45" fmla="*/ 682625 h 866775"/>
                <a:gd name="connsiteX46" fmla="*/ 482600 w 1682570"/>
                <a:gd name="connsiteY46" fmla="*/ 688975 h 866775"/>
                <a:gd name="connsiteX47" fmla="*/ 504825 w 1682570"/>
                <a:gd name="connsiteY47" fmla="*/ 704850 h 866775"/>
                <a:gd name="connsiteX48" fmla="*/ 517525 w 1682570"/>
                <a:gd name="connsiteY48" fmla="*/ 711200 h 866775"/>
                <a:gd name="connsiteX49" fmla="*/ 546100 w 1682570"/>
                <a:gd name="connsiteY49" fmla="*/ 727075 h 866775"/>
                <a:gd name="connsiteX50" fmla="*/ 565150 w 1682570"/>
                <a:gd name="connsiteY50" fmla="*/ 742950 h 866775"/>
                <a:gd name="connsiteX51" fmla="*/ 584200 w 1682570"/>
                <a:gd name="connsiteY51" fmla="*/ 752475 h 866775"/>
                <a:gd name="connsiteX52" fmla="*/ 603250 w 1682570"/>
                <a:gd name="connsiteY52" fmla="*/ 768350 h 866775"/>
                <a:gd name="connsiteX53" fmla="*/ 612775 w 1682570"/>
                <a:gd name="connsiteY53" fmla="*/ 777875 h 866775"/>
                <a:gd name="connsiteX54" fmla="*/ 631825 w 1682570"/>
                <a:gd name="connsiteY54" fmla="*/ 790575 h 866775"/>
                <a:gd name="connsiteX55" fmla="*/ 641350 w 1682570"/>
                <a:gd name="connsiteY55" fmla="*/ 796925 h 866775"/>
                <a:gd name="connsiteX56" fmla="*/ 650875 w 1682570"/>
                <a:gd name="connsiteY56" fmla="*/ 803275 h 866775"/>
                <a:gd name="connsiteX57" fmla="*/ 663575 w 1682570"/>
                <a:gd name="connsiteY57" fmla="*/ 812800 h 866775"/>
                <a:gd name="connsiteX58" fmla="*/ 676275 w 1682570"/>
                <a:gd name="connsiteY58" fmla="*/ 819150 h 866775"/>
                <a:gd name="connsiteX59" fmla="*/ 685800 w 1682570"/>
                <a:gd name="connsiteY59" fmla="*/ 825500 h 866775"/>
                <a:gd name="connsiteX60" fmla="*/ 698500 w 1682570"/>
                <a:gd name="connsiteY60" fmla="*/ 831850 h 866775"/>
                <a:gd name="connsiteX61" fmla="*/ 733425 w 1682570"/>
                <a:gd name="connsiteY61" fmla="*/ 850900 h 866775"/>
                <a:gd name="connsiteX62" fmla="*/ 746125 w 1682570"/>
                <a:gd name="connsiteY62" fmla="*/ 854075 h 866775"/>
                <a:gd name="connsiteX63" fmla="*/ 755650 w 1682570"/>
                <a:gd name="connsiteY63" fmla="*/ 860425 h 866775"/>
                <a:gd name="connsiteX64" fmla="*/ 784225 w 1682570"/>
                <a:gd name="connsiteY64" fmla="*/ 866775 h 866775"/>
                <a:gd name="connsiteX65" fmla="*/ 955675 w 1682570"/>
                <a:gd name="connsiteY65" fmla="*/ 860425 h 866775"/>
                <a:gd name="connsiteX66" fmla="*/ 987425 w 1682570"/>
                <a:gd name="connsiteY66" fmla="*/ 854075 h 866775"/>
                <a:gd name="connsiteX67" fmla="*/ 1022350 w 1682570"/>
                <a:gd name="connsiteY67" fmla="*/ 847725 h 866775"/>
                <a:gd name="connsiteX68" fmla="*/ 1050925 w 1682570"/>
                <a:gd name="connsiteY68" fmla="*/ 831850 h 866775"/>
                <a:gd name="connsiteX69" fmla="*/ 1060450 w 1682570"/>
                <a:gd name="connsiteY69" fmla="*/ 822325 h 866775"/>
                <a:gd name="connsiteX70" fmla="*/ 1079500 w 1682570"/>
                <a:gd name="connsiteY70" fmla="*/ 812800 h 866775"/>
                <a:gd name="connsiteX71" fmla="*/ 1098550 w 1682570"/>
                <a:gd name="connsiteY71" fmla="*/ 796925 h 866775"/>
                <a:gd name="connsiteX72" fmla="*/ 1117600 w 1682570"/>
                <a:gd name="connsiteY72" fmla="*/ 784225 h 866775"/>
                <a:gd name="connsiteX73" fmla="*/ 1127125 w 1682570"/>
                <a:gd name="connsiteY73" fmla="*/ 777875 h 866775"/>
                <a:gd name="connsiteX74" fmla="*/ 1133475 w 1682570"/>
                <a:gd name="connsiteY74" fmla="*/ 768350 h 866775"/>
                <a:gd name="connsiteX75" fmla="*/ 1162050 w 1682570"/>
                <a:gd name="connsiteY75" fmla="*/ 742950 h 866775"/>
                <a:gd name="connsiteX76" fmla="*/ 1168400 w 1682570"/>
                <a:gd name="connsiteY76" fmla="*/ 733425 h 866775"/>
                <a:gd name="connsiteX77" fmla="*/ 1187450 w 1682570"/>
                <a:gd name="connsiteY77" fmla="*/ 714375 h 866775"/>
                <a:gd name="connsiteX78" fmla="*/ 1193800 w 1682570"/>
                <a:gd name="connsiteY78" fmla="*/ 704850 h 866775"/>
                <a:gd name="connsiteX79" fmla="*/ 1212850 w 1682570"/>
                <a:gd name="connsiteY79" fmla="*/ 682625 h 866775"/>
                <a:gd name="connsiteX80" fmla="*/ 1231900 w 1682570"/>
                <a:gd name="connsiteY80" fmla="*/ 654050 h 866775"/>
                <a:gd name="connsiteX81" fmla="*/ 1263650 w 1682570"/>
                <a:gd name="connsiteY81" fmla="*/ 606425 h 866775"/>
                <a:gd name="connsiteX82" fmla="*/ 1276350 w 1682570"/>
                <a:gd name="connsiteY82" fmla="*/ 587375 h 866775"/>
                <a:gd name="connsiteX83" fmla="*/ 1282700 w 1682570"/>
                <a:gd name="connsiteY83" fmla="*/ 577850 h 866775"/>
                <a:gd name="connsiteX84" fmla="*/ 1292225 w 1682570"/>
                <a:gd name="connsiteY84" fmla="*/ 568325 h 866775"/>
                <a:gd name="connsiteX85" fmla="*/ 1304925 w 1682570"/>
                <a:gd name="connsiteY85" fmla="*/ 549275 h 866775"/>
                <a:gd name="connsiteX86" fmla="*/ 1311275 w 1682570"/>
                <a:gd name="connsiteY86" fmla="*/ 539750 h 866775"/>
                <a:gd name="connsiteX87" fmla="*/ 1320800 w 1682570"/>
                <a:gd name="connsiteY87" fmla="*/ 530225 h 866775"/>
                <a:gd name="connsiteX88" fmla="*/ 1333500 w 1682570"/>
                <a:gd name="connsiteY88" fmla="*/ 511175 h 866775"/>
                <a:gd name="connsiteX89" fmla="*/ 1346200 w 1682570"/>
                <a:gd name="connsiteY89" fmla="*/ 492125 h 866775"/>
                <a:gd name="connsiteX90" fmla="*/ 1352550 w 1682570"/>
                <a:gd name="connsiteY90" fmla="*/ 482600 h 866775"/>
                <a:gd name="connsiteX91" fmla="*/ 1362075 w 1682570"/>
                <a:gd name="connsiteY91" fmla="*/ 473075 h 866775"/>
                <a:gd name="connsiteX92" fmla="*/ 1374775 w 1682570"/>
                <a:gd name="connsiteY92" fmla="*/ 454025 h 866775"/>
                <a:gd name="connsiteX93" fmla="*/ 1381125 w 1682570"/>
                <a:gd name="connsiteY93" fmla="*/ 444500 h 866775"/>
                <a:gd name="connsiteX94" fmla="*/ 1412875 w 1682570"/>
                <a:gd name="connsiteY94" fmla="*/ 396875 h 866775"/>
                <a:gd name="connsiteX95" fmla="*/ 1419225 w 1682570"/>
                <a:gd name="connsiteY95" fmla="*/ 387350 h 866775"/>
                <a:gd name="connsiteX96" fmla="*/ 1425575 w 1682570"/>
                <a:gd name="connsiteY96" fmla="*/ 377825 h 866775"/>
                <a:gd name="connsiteX97" fmla="*/ 1435100 w 1682570"/>
                <a:gd name="connsiteY97" fmla="*/ 368300 h 866775"/>
                <a:gd name="connsiteX98" fmla="*/ 1447800 w 1682570"/>
                <a:gd name="connsiteY98" fmla="*/ 349250 h 866775"/>
                <a:gd name="connsiteX99" fmla="*/ 1454150 w 1682570"/>
                <a:gd name="connsiteY99" fmla="*/ 339725 h 866775"/>
                <a:gd name="connsiteX100" fmla="*/ 1470025 w 1682570"/>
                <a:gd name="connsiteY100" fmla="*/ 320675 h 866775"/>
                <a:gd name="connsiteX101" fmla="*/ 1479550 w 1682570"/>
                <a:gd name="connsiteY101" fmla="*/ 311150 h 866775"/>
                <a:gd name="connsiteX102" fmla="*/ 1485900 w 1682570"/>
                <a:gd name="connsiteY102" fmla="*/ 301625 h 866775"/>
                <a:gd name="connsiteX103" fmla="*/ 1495425 w 1682570"/>
                <a:gd name="connsiteY103" fmla="*/ 292100 h 866775"/>
                <a:gd name="connsiteX104" fmla="*/ 1501775 w 1682570"/>
                <a:gd name="connsiteY104" fmla="*/ 282575 h 866775"/>
                <a:gd name="connsiteX105" fmla="*/ 1511300 w 1682570"/>
                <a:gd name="connsiteY105" fmla="*/ 273050 h 866775"/>
                <a:gd name="connsiteX106" fmla="*/ 1517650 w 1682570"/>
                <a:gd name="connsiteY106" fmla="*/ 263525 h 866775"/>
                <a:gd name="connsiteX107" fmla="*/ 1527175 w 1682570"/>
                <a:gd name="connsiteY107" fmla="*/ 254000 h 866775"/>
                <a:gd name="connsiteX108" fmla="*/ 1539875 w 1682570"/>
                <a:gd name="connsiteY108" fmla="*/ 234950 h 866775"/>
                <a:gd name="connsiteX109" fmla="*/ 1546225 w 1682570"/>
                <a:gd name="connsiteY109" fmla="*/ 225425 h 866775"/>
                <a:gd name="connsiteX110" fmla="*/ 1552575 w 1682570"/>
                <a:gd name="connsiteY110" fmla="*/ 215900 h 866775"/>
                <a:gd name="connsiteX111" fmla="*/ 1574800 w 1682570"/>
                <a:gd name="connsiteY111" fmla="*/ 187325 h 866775"/>
                <a:gd name="connsiteX112" fmla="*/ 1606550 w 1682570"/>
                <a:gd name="connsiteY112" fmla="*/ 139700 h 866775"/>
                <a:gd name="connsiteX113" fmla="*/ 1612900 w 1682570"/>
                <a:gd name="connsiteY113" fmla="*/ 130175 h 866775"/>
                <a:gd name="connsiteX114" fmla="*/ 1619250 w 1682570"/>
                <a:gd name="connsiteY114" fmla="*/ 120650 h 866775"/>
                <a:gd name="connsiteX115" fmla="*/ 1628775 w 1682570"/>
                <a:gd name="connsiteY115" fmla="*/ 101600 h 866775"/>
                <a:gd name="connsiteX116" fmla="*/ 1631950 w 1682570"/>
                <a:gd name="connsiteY116" fmla="*/ 92075 h 866775"/>
                <a:gd name="connsiteX117" fmla="*/ 1644650 w 1682570"/>
                <a:gd name="connsiteY117" fmla="*/ 73025 h 866775"/>
                <a:gd name="connsiteX118" fmla="*/ 1651000 w 1682570"/>
                <a:gd name="connsiteY118" fmla="*/ 53975 h 866775"/>
                <a:gd name="connsiteX119" fmla="*/ 1663700 w 1682570"/>
                <a:gd name="connsiteY119" fmla="*/ 34925 h 866775"/>
                <a:gd name="connsiteX120" fmla="*/ 1666875 w 1682570"/>
                <a:gd name="connsiteY120" fmla="*/ 25400 h 866775"/>
                <a:gd name="connsiteX121" fmla="*/ 1679575 w 1682570"/>
                <a:gd name="connsiteY121" fmla="*/ 6350 h 866775"/>
                <a:gd name="connsiteX122" fmla="*/ 1605026 w 1682570"/>
                <a:gd name="connsiteY122" fmla="*/ 5969 h 866775"/>
                <a:gd name="connsiteX123" fmla="*/ 1599057 w 1682570"/>
                <a:gd name="connsiteY123" fmla="*/ 11938 h 866775"/>
                <a:gd name="connsiteX124" fmla="*/ 1594485 w 1682570"/>
                <a:gd name="connsiteY124" fmla="*/ 19684 h 866775"/>
                <a:gd name="connsiteX125" fmla="*/ 1592072 w 1682570"/>
                <a:gd name="connsiteY125" fmla="*/ 24256 h 866775"/>
                <a:gd name="connsiteX126" fmla="*/ 1583309 w 1682570"/>
                <a:gd name="connsiteY126" fmla="*/ 36576 h 866775"/>
                <a:gd name="connsiteX127" fmla="*/ 1569847 w 1682570"/>
                <a:gd name="connsiteY127" fmla="*/ 56769 h 866775"/>
                <a:gd name="connsiteX128" fmla="*/ 1552575 w 1682570"/>
                <a:gd name="connsiteY128" fmla="*/ 79375 h 866775"/>
                <a:gd name="connsiteX129" fmla="*/ 1543050 w 1682570"/>
                <a:gd name="connsiteY129" fmla="*/ 88900 h 866775"/>
                <a:gd name="connsiteX130" fmla="*/ 1533525 w 1682570"/>
                <a:gd name="connsiteY130" fmla="*/ 98425 h 866775"/>
                <a:gd name="connsiteX131" fmla="*/ 1517650 w 1682570"/>
                <a:gd name="connsiteY131" fmla="*/ 114300 h 866775"/>
                <a:gd name="connsiteX132" fmla="*/ 1511300 w 1682570"/>
                <a:gd name="connsiteY132" fmla="*/ 123825 h 866775"/>
                <a:gd name="connsiteX133" fmla="*/ 1479550 w 1682570"/>
                <a:gd name="connsiteY133" fmla="*/ 155575 h 866775"/>
                <a:gd name="connsiteX134" fmla="*/ 1470025 w 1682570"/>
                <a:gd name="connsiteY134" fmla="*/ 165100 h 866775"/>
                <a:gd name="connsiteX135" fmla="*/ 1460500 w 1682570"/>
                <a:gd name="connsiteY135" fmla="*/ 177800 h 866775"/>
                <a:gd name="connsiteX136" fmla="*/ 1434084 w 1682570"/>
                <a:gd name="connsiteY136" fmla="*/ 214884 h 866775"/>
                <a:gd name="connsiteX137" fmla="*/ 1409446 w 1682570"/>
                <a:gd name="connsiteY137" fmla="*/ 236982 h 866775"/>
                <a:gd name="connsiteX138" fmla="*/ 1390015 w 1682570"/>
                <a:gd name="connsiteY138" fmla="*/ 268478 h 866775"/>
                <a:gd name="connsiteX139" fmla="*/ 1373759 w 1682570"/>
                <a:gd name="connsiteY139" fmla="*/ 292481 h 866775"/>
                <a:gd name="connsiteX140" fmla="*/ 1355725 w 1682570"/>
                <a:gd name="connsiteY140" fmla="*/ 307975 h 866775"/>
                <a:gd name="connsiteX141" fmla="*/ 1339850 w 1682570"/>
                <a:gd name="connsiteY141" fmla="*/ 327025 h 866775"/>
                <a:gd name="connsiteX142" fmla="*/ 1324990 w 1682570"/>
                <a:gd name="connsiteY142" fmla="*/ 339344 h 866775"/>
                <a:gd name="connsiteX143" fmla="*/ 1308353 w 1682570"/>
                <a:gd name="connsiteY143" fmla="*/ 355981 h 866775"/>
                <a:gd name="connsiteX144" fmla="*/ 1286510 w 1682570"/>
                <a:gd name="connsiteY144" fmla="*/ 373887 h 866775"/>
                <a:gd name="connsiteX145" fmla="*/ 1261491 w 1682570"/>
                <a:gd name="connsiteY145" fmla="*/ 394335 h 866775"/>
                <a:gd name="connsiteX146" fmla="*/ 1245997 w 1682570"/>
                <a:gd name="connsiteY146" fmla="*/ 407034 h 866775"/>
                <a:gd name="connsiteX147" fmla="*/ 1234694 w 1682570"/>
                <a:gd name="connsiteY147" fmla="*/ 414781 h 866775"/>
                <a:gd name="connsiteX148" fmla="*/ 1212469 w 1682570"/>
                <a:gd name="connsiteY148" fmla="*/ 431038 h 866775"/>
                <a:gd name="connsiteX149" fmla="*/ 1187069 w 1682570"/>
                <a:gd name="connsiteY149" fmla="*/ 446913 h 866775"/>
                <a:gd name="connsiteX150" fmla="*/ 1155700 w 1682570"/>
                <a:gd name="connsiteY150" fmla="*/ 466725 h 866775"/>
                <a:gd name="connsiteX151" fmla="*/ 1136650 w 1682570"/>
                <a:gd name="connsiteY151" fmla="*/ 473075 h 866775"/>
                <a:gd name="connsiteX152" fmla="*/ 1092200 w 1682570"/>
                <a:gd name="connsiteY152" fmla="*/ 485775 h 866775"/>
                <a:gd name="connsiteX153" fmla="*/ 1076325 w 1682570"/>
                <a:gd name="connsiteY153" fmla="*/ 488950 h 866775"/>
                <a:gd name="connsiteX154" fmla="*/ 1066800 w 1682570"/>
                <a:gd name="connsiteY154" fmla="*/ 492125 h 866775"/>
                <a:gd name="connsiteX155" fmla="*/ 1031875 w 1682570"/>
                <a:gd name="connsiteY155" fmla="*/ 498475 h 866775"/>
                <a:gd name="connsiteX156" fmla="*/ 952500 w 1682570"/>
                <a:gd name="connsiteY156" fmla="*/ 508000 h 866775"/>
                <a:gd name="connsiteX157" fmla="*/ 879475 w 1682570"/>
                <a:gd name="connsiteY157" fmla="*/ 504825 h 866775"/>
                <a:gd name="connsiteX158" fmla="*/ 777875 w 1682570"/>
                <a:gd name="connsiteY158" fmla="*/ 498475 h 866775"/>
                <a:gd name="connsiteX159" fmla="*/ 730250 w 1682570"/>
                <a:gd name="connsiteY159" fmla="*/ 492125 h 866775"/>
                <a:gd name="connsiteX160" fmla="*/ 708025 w 1682570"/>
                <a:gd name="connsiteY160" fmla="*/ 488950 h 866775"/>
                <a:gd name="connsiteX161" fmla="*/ 688975 w 1682570"/>
                <a:gd name="connsiteY161" fmla="*/ 485775 h 866775"/>
                <a:gd name="connsiteX162" fmla="*/ 660400 w 1682570"/>
                <a:gd name="connsiteY162" fmla="*/ 482600 h 866775"/>
                <a:gd name="connsiteX163" fmla="*/ 622300 w 1682570"/>
                <a:gd name="connsiteY163" fmla="*/ 476250 h 866775"/>
                <a:gd name="connsiteX164" fmla="*/ 612775 w 1682570"/>
                <a:gd name="connsiteY164" fmla="*/ 473075 h 866775"/>
                <a:gd name="connsiteX165" fmla="*/ 574675 w 1682570"/>
                <a:gd name="connsiteY165" fmla="*/ 466725 h 866775"/>
                <a:gd name="connsiteX166" fmla="*/ 565150 w 1682570"/>
                <a:gd name="connsiteY166" fmla="*/ 463550 h 866775"/>
                <a:gd name="connsiteX167" fmla="*/ 555625 w 1682570"/>
                <a:gd name="connsiteY167" fmla="*/ 457200 h 866775"/>
                <a:gd name="connsiteX168" fmla="*/ 542925 w 1682570"/>
                <a:gd name="connsiteY168" fmla="*/ 450850 h 866775"/>
                <a:gd name="connsiteX169" fmla="*/ 530225 w 1682570"/>
                <a:gd name="connsiteY169" fmla="*/ 444881 h 866775"/>
                <a:gd name="connsiteX170" fmla="*/ 520700 w 1682570"/>
                <a:gd name="connsiteY170" fmla="*/ 438150 h 866775"/>
                <a:gd name="connsiteX171" fmla="*/ 500888 w 1682570"/>
                <a:gd name="connsiteY171" fmla="*/ 428244 h 866775"/>
                <a:gd name="connsiteX172" fmla="*/ 488950 w 1682570"/>
                <a:gd name="connsiteY172" fmla="*/ 415925 h 866775"/>
                <a:gd name="connsiteX173" fmla="*/ 479425 w 1682570"/>
                <a:gd name="connsiteY173" fmla="*/ 409575 h 866775"/>
                <a:gd name="connsiteX174" fmla="*/ 469900 w 1682570"/>
                <a:gd name="connsiteY174" fmla="*/ 400050 h 866775"/>
                <a:gd name="connsiteX175" fmla="*/ 434975 w 1682570"/>
                <a:gd name="connsiteY175" fmla="*/ 368300 h 866775"/>
                <a:gd name="connsiteX176" fmla="*/ 412750 w 1682570"/>
                <a:gd name="connsiteY176" fmla="*/ 349250 h 866775"/>
                <a:gd name="connsiteX177" fmla="*/ 390525 w 1682570"/>
                <a:gd name="connsiteY177" fmla="*/ 327025 h 866775"/>
                <a:gd name="connsiteX178" fmla="*/ 381000 w 1682570"/>
                <a:gd name="connsiteY178" fmla="*/ 317500 h 866775"/>
                <a:gd name="connsiteX179" fmla="*/ 371475 w 1682570"/>
                <a:gd name="connsiteY179" fmla="*/ 304800 h 866775"/>
                <a:gd name="connsiteX180" fmla="*/ 349250 w 1682570"/>
                <a:gd name="connsiteY180" fmla="*/ 282575 h 866775"/>
                <a:gd name="connsiteX181" fmla="*/ 336550 w 1682570"/>
                <a:gd name="connsiteY181" fmla="*/ 266700 h 866775"/>
                <a:gd name="connsiteX182" fmla="*/ 323850 w 1682570"/>
                <a:gd name="connsiteY182" fmla="*/ 254000 h 866775"/>
                <a:gd name="connsiteX183" fmla="*/ 314325 w 1682570"/>
                <a:gd name="connsiteY183" fmla="*/ 241300 h 866775"/>
                <a:gd name="connsiteX184" fmla="*/ 301625 w 1682570"/>
                <a:gd name="connsiteY184" fmla="*/ 231775 h 866775"/>
                <a:gd name="connsiteX185" fmla="*/ 292100 w 1682570"/>
                <a:gd name="connsiteY185" fmla="*/ 219075 h 866775"/>
                <a:gd name="connsiteX186" fmla="*/ 273050 w 1682570"/>
                <a:gd name="connsiteY186" fmla="*/ 200025 h 866775"/>
                <a:gd name="connsiteX187" fmla="*/ 260350 w 1682570"/>
                <a:gd name="connsiteY187" fmla="*/ 190500 h 866775"/>
                <a:gd name="connsiteX188" fmla="*/ 247650 w 1682570"/>
                <a:gd name="connsiteY188" fmla="*/ 171450 h 866775"/>
                <a:gd name="connsiteX189" fmla="*/ 233553 w 1682570"/>
                <a:gd name="connsiteY189" fmla="*/ 154941 h 866775"/>
                <a:gd name="connsiteX190" fmla="*/ 218694 w 1682570"/>
                <a:gd name="connsiteY190" fmla="*/ 140081 h 866775"/>
                <a:gd name="connsiteX191" fmla="*/ 211329 w 1682570"/>
                <a:gd name="connsiteY191" fmla="*/ 133478 h 866775"/>
                <a:gd name="connsiteX192" fmla="*/ 192913 w 1682570"/>
                <a:gd name="connsiteY192" fmla="*/ 114681 h 866775"/>
                <a:gd name="connsiteX193" fmla="*/ 185166 w 1682570"/>
                <a:gd name="connsiteY193" fmla="*/ 106934 h 866775"/>
                <a:gd name="connsiteX194" fmla="*/ 171703 w 1682570"/>
                <a:gd name="connsiteY194" fmla="*/ 95631 h 866775"/>
                <a:gd name="connsiteX195" fmla="*/ 159003 w 1682570"/>
                <a:gd name="connsiteY195" fmla="*/ 82169 h 866775"/>
                <a:gd name="connsiteX196" fmla="*/ 142875 w 1682570"/>
                <a:gd name="connsiteY196" fmla="*/ 66675 h 866775"/>
                <a:gd name="connsiteX197" fmla="*/ 133350 w 1682570"/>
                <a:gd name="connsiteY197" fmla="*/ 60325 h 866775"/>
                <a:gd name="connsiteX198" fmla="*/ 111125 w 1682570"/>
                <a:gd name="connsiteY198" fmla="*/ 31750 h 866775"/>
                <a:gd name="connsiteX199" fmla="*/ 107950 w 1682570"/>
                <a:gd name="connsiteY199" fmla="*/ 22225 h 866775"/>
                <a:gd name="connsiteX200" fmla="*/ 98425 w 1682570"/>
                <a:gd name="connsiteY200" fmla="*/ 12700 h 866775"/>
                <a:gd name="connsiteX201" fmla="*/ 79375 w 1682570"/>
                <a:gd name="connsiteY201" fmla="*/ 0 h 866775"/>
                <a:gd name="connsiteX202" fmla="*/ 69850 w 1682570"/>
                <a:gd name="connsiteY202" fmla="*/ 3175 h 866775"/>
                <a:gd name="connsiteX203" fmla="*/ 0 w 1682570"/>
                <a:gd name="connsiteY203" fmla="*/ 9525 h 866775"/>
                <a:gd name="connsiteX0" fmla="*/ 0 w 1682570"/>
                <a:gd name="connsiteY0" fmla="*/ 9525 h 866775"/>
                <a:gd name="connsiteX1" fmla="*/ 0 w 1682570"/>
                <a:gd name="connsiteY1" fmla="*/ 9525 h 866775"/>
                <a:gd name="connsiteX2" fmla="*/ 12700 w 1682570"/>
                <a:gd name="connsiteY2" fmla="*/ 47625 h 866775"/>
                <a:gd name="connsiteX3" fmla="*/ 19050 w 1682570"/>
                <a:gd name="connsiteY3" fmla="*/ 57150 h 866775"/>
                <a:gd name="connsiteX4" fmla="*/ 28575 w 1682570"/>
                <a:gd name="connsiteY4" fmla="*/ 85725 h 866775"/>
                <a:gd name="connsiteX5" fmla="*/ 31750 w 1682570"/>
                <a:gd name="connsiteY5" fmla="*/ 95250 h 866775"/>
                <a:gd name="connsiteX6" fmla="*/ 41275 w 1682570"/>
                <a:gd name="connsiteY6" fmla="*/ 114300 h 866775"/>
                <a:gd name="connsiteX7" fmla="*/ 47625 w 1682570"/>
                <a:gd name="connsiteY7" fmla="*/ 123825 h 866775"/>
                <a:gd name="connsiteX8" fmla="*/ 53975 w 1682570"/>
                <a:gd name="connsiteY8" fmla="*/ 142875 h 866775"/>
                <a:gd name="connsiteX9" fmla="*/ 60325 w 1682570"/>
                <a:gd name="connsiteY9" fmla="*/ 152400 h 866775"/>
                <a:gd name="connsiteX10" fmla="*/ 66675 w 1682570"/>
                <a:gd name="connsiteY10" fmla="*/ 171450 h 866775"/>
                <a:gd name="connsiteX11" fmla="*/ 73025 w 1682570"/>
                <a:gd name="connsiteY11" fmla="*/ 190500 h 866775"/>
                <a:gd name="connsiteX12" fmla="*/ 79757 w 1682570"/>
                <a:gd name="connsiteY12" fmla="*/ 203581 h 866775"/>
                <a:gd name="connsiteX13" fmla="*/ 90044 w 1682570"/>
                <a:gd name="connsiteY13" fmla="*/ 214884 h 866775"/>
                <a:gd name="connsiteX14" fmla="*/ 96393 w 1682570"/>
                <a:gd name="connsiteY14" fmla="*/ 227966 h 866775"/>
                <a:gd name="connsiteX15" fmla="*/ 106681 w 1682570"/>
                <a:gd name="connsiteY15" fmla="*/ 241047 h 866775"/>
                <a:gd name="connsiteX16" fmla="*/ 116459 w 1682570"/>
                <a:gd name="connsiteY16" fmla="*/ 248665 h 866775"/>
                <a:gd name="connsiteX17" fmla="*/ 124587 w 1682570"/>
                <a:gd name="connsiteY17" fmla="*/ 261747 h 866775"/>
                <a:gd name="connsiteX18" fmla="*/ 136525 w 1682570"/>
                <a:gd name="connsiteY18" fmla="*/ 276225 h 866775"/>
                <a:gd name="connsiteX19" fmla="*/ 149225 w 1682570"/>
                <a:gd name="connsiteY19" fmla="*/ 295275 h 866775"/>
                <a:gd name="connsiteX20" fmla="*/ 158750 w 1682570"/>
                <a:gd name="connsiteY20" fmla="*/ 304800 h 866775"/>
                <a:gd name="connsiteX21" fmla="*/ 177800 w 1682570"/>
                <a:gd name="connsiteY21" fmla="*/ 333375 h 866775"/>
                <a:gd name="connsiteX22" fmla="*/ 184150 w 1682570"/>
                <a:gd name="connsiteY22" fmla="*/ 342900 h 866775"/>
                <a:gd name="connsiteX23" fmla="*/ 190500 w 1682570"/>
                <a:gd name="connsiteY23" fmla="*/ 352425 h 866775"/>
                <a:gd name="connsiteX24" fmla="*/ 200025 w 1682570"/>
                <a:gd name="connsiteY24" fmla="*/ 371475 h 866775"/>
                <a:gd name="connsiteX25" fmla="*/ 203200 w 1682570"/>
                <a:gd name="connsiteY25" fmla="*/ 381000 h 866775"/>
                <a:gd name="connsiteX26" fmla="*/ 212725 w 1682570"/>
                <a:gd name="connsiteY26" fmla="*/ 390525 h 866775"/>
                <a:gd name="connsiteX27" fmla="*/ 225425 w 1682570"/>
                <a:gd name="connsiteY27" fmla="*/ 409575 h 866775"/>
                <a:gd name="connsiteX28" fmla="*/ 231775 w 1682570"/>
                <a:gd name="connsiteY28" fmla="*/ 419100 h 866775"/>
                <a:gd name="connsiteX29" fmla="*/ 234950 w 1682570"/>
                <a:gd name="connsiteY29" fmla="*/ 428625 h 866775"/>
                <a:gd name="connsiteX30" fmla="*/ 257175 w 1682570"/>
                <a:gd name="connsiteY30" fmla="*/ 447675 h 866775"/>
                <a:gd name="connsiteX31" fmla="*/ 282575 w 1682570"/>
                <a:gd name="connsiteY31" fmla="*/ 469900 h 866775"/>
                <a:gd name="connsiteX32" fmla="*/ 288925 w 1682570"/>
                <a:gd name="connsiteY32" fmla="*/ 479425 h 866775"/>
                <a:gd name="connsiteX33" fmla="*/ 307975 w 1682570"/>
                <a:gd name="connsiteY33" fmla="*/ 492125 h 866775"/>
                <a:gd name="connsiteX34" fmla="*/ 323850 w 1682570"/>
                <a:gd name="connsiteY34" fmla="*/ 511175 h 866775"/>
                <a:gd name="connsiteX35" fmla="*/ 336550 w 1682570"/>
                <a:gd name="connsiteY35" fmla="*/ 530225 h 866775"/>
                <a:gd name="connsiteX36" fmla="*/ 342900 w 1682570"/>
                <a:gd name="connsiteY36" fmla="*/ 539750 h 866775"/>
                <a:gd name="connsiteX37" fmla="*/ 352425 w 1682570"/>
                <a:gd name="connsiteY37" fmla="*/ 549275 h 866775"/>
                <a:gd name="connsiteX38" fmla="*/ 365125 w 1682570"/>
                <a:gd name="connsiteY38" fmla="*/ 568325 h 866775"/>
                <a:gd name="connsiteX39" fmla="*/ 371475 w 1682570"/>
                <a:gd name="connsiteY39" fmla="*/ 577850 h 866775"/>
                <a:gd name="connsiteX40" fmla="*/ 381000 w 1682570"/>
                <a:gd name="connsiteY40" fmla="*/ 587375 h 866775"/>
                <a:gd name="connsiteX41" fmla="*/ 393700 w 1682570"/>
                <a:gd name="connsiteY41" fmla="*/ 606425 h 866775"/>
                <a:gd name="connsiteX42" fmla="*/ 415925 w 1682570"/>
                <a:gd name="connsiteY42" fmla="*/ 631825 h 866775"/>
                <a:gd name="connsiteX43" fmla="*/ 434975 w 1682570"/>
                <a:gd name="connsiteY43" fmla="*/ 648716 h 866775"/>
                <a:gd name="connsiteX44" fmla="*/ 455168 w 1682570"/>
                <a:gd name="connsiteY44" fmla="*/ 665353 h 866775"/>
                <a:gd name="connsiteX45" fmla="*/ 473075 w 1682570"/>
                <a:gd name="connsiteY45" fmla="*/ 682625 h 866775"/>
                <a:gd name="connsiteX46" fmla="*/ 482600 w 1682570"/>
                <a:gd name="connsiteY46" fmla="*/ 688975 h 866775"/>
                <a:gd name="connsiteX47" fmla="*/ 504825 w 1682570"/>
                <a:gd name="connsiteY47" fmla="*/ 704850 h 866775"/>
                <a:gd name="connsiteX48" fmla="*/ 517525 w 1682570"/>
                <a:gd name="connsiteY48" fmla="*/ 711200 h 866775"/>
                <a:gd name="connsiteX49" fmla="*/ 546100 w 1682570"/>
                <a:gd name="connsiteY49" fmla="*/ 727075 h 866775"/>
                <a:gd name="connsiteX50" fmla="*/ 565150 w 1682570"/>
                <a:gd name="connsiteY50" fmla="*/ 742950 h 866775"/>
                <a:gd name="connsiteX51" fmla="*/ 584200 w 1682570"/>
                <a:gd name="connsiteY51" fmla="*/ 752475 h 866775"/>
                <a:gd name="connsiteX52" fmla="*/ 603250 w 1682570"/>
                <a:gd name="connsiteY52" fmla="*/ 768350 h 866775"/>
                <a:gd name="connsiteX53" fmla="*/ 612775 w 1682570"/>
                <a:gd name="connsiteY53" fmla="*/ 777875 h 866775"/>
                <a:gd name="connsiteX54" fmla="*/ 631825 w 1682570"/>
                <a:gd name="connsiteY54" fmla="*/ 790575 h 866775"/>
                <a:gd name="connsiteX55" fmla="*/ 641350 w 1682570"/>
                <a:gd name="connsiteY55" fmla="*/ 796925 h 866775"/>
                <a:gd name="connsiteX56" fmla="*/ 650875 w 1682570"/>
                <a:gd name="connsiteY56" fmla="*/ 803275 h 866775"/>
                <a:gd name="connsiteX57" fmla="*/ 663575 w 1682570"/>
                <a:gd name="connsiteY57" fmla="*/ 812800 h 866775"/>
                <a:gd name="connsiteX58" fmla="*/ 676275 w 1682570"/>
                <a:gd name="connsiteY58" fmla="*/ 819150 h 866775"/>
                <a:gd name="connsiteX59" fmla="*/ 685800 w 1682570"/>
                <a:gd name="connsiteY59" fmla="*/ 825500 h 866775"/>
                <a:gd name="connsiteX60" fmla="*/ 698500 w 1682570"/>
                <a:gd name="connsiteY60" fmla="*/ 831850 h 866775"/>
                <a:gd name="connsiteX61" fmla="*/ 733425 w 1682570"/>
                <a:gd name="connsiteY61" fmla="*/ 850900 h 866775"/>
                <a:gd name="connsiteX62" fmla="*/ 746125 w 1682570"/>
                <a:gd name="connsiteY62" fmla="*/ 854075 h 866775"/>
                <a:gd name="connsiteX63" fmla="*/ 755650 w 1682570"/>
                <a:gd name="connsiteY63" fmla="*/ 860425 h 866775"/>
                <a:gd name="connsiteX64" fmla="*/ 784225 w 1682570"/>
                <a:gd name="connsiteY64" fmla="*/ 866775 h 866775"/>
                <a:gd name="connsiteX65" fmla="*/ 955675 w 1682570"/>
                <a:gd name="connsiteY65" fmla="*/ 860425 h 866775"/>
                <a:gd name="connsiteX66" fmla="*/ 987425 w 1682570"/>
                <a:gd name="connsiteY66" fmla="*/ 854075 h 866775"/>
                <a:gd name="connsiteX67" fmla="*/ 1022350 w 1682570"/>
                <a:gd name="connsiteY67" fmla="*/ 847725 h 866775"/>
                <a:gd name="connsiteX68" fmla="*/ 1050925 w 1682570"/>
                <a:gd name="connsiteY68" fmla="*/ 831850 h 866775"/>
                <a:gd name="connsiteX69" fmla="*/ 1060450 w 1682570"/>
                <a:gd name="connsiteY69" fmla="*/ 822325 h 866775"/>
                <a:gd name="connsiteX70" fmla="*/ 1079500 w 1682570"/>
                <a:gd name="connsiteY70" fmla="*/ 812800 h 866775"/>
                <a:gd name="connsiteX71" fmla="*/ 1098550 w 1682570"/>
                <a:gd name="connsiteY71" fmla="*/ 796925 h 866775"/>
                <a:gd name="connsiteX72" fmla="*/ 1117600 w 1682570"/>
                <a:gd name="connsiteY72" fmla="*/ 784225 h 866775"/>
                <a:gd name="connsiteX73" fmla="*/ 1127125 w 1682570"/>
                <a:gd name="connsiteY73" fmla="*/ 777875 h 866775"/>
                <a:gd name="connsiteX74" fmla="*/ 1133475 w 1682570"/>
                <a:gd name="connsiteY74" fmla="*/ 768350 h 866775"/>
                <a:gd name="connsiteX75" fmla="*/ 1162050 w 1682570"/>
                <a:gd name="connsiteY75" fmla="*/ 742950 h 866775"/>
                <a:gd name="connsiteX76" fmla="*/ 1168400 w 1682570"/>
                <a:gd name="connsiteY76" fmla="*/ 733425 h 866775"/>
                <a:gd name="connsiteX77" fmla="*/ 1187450 w 1682570"/>
                <a:gd name="connsiteY77" fmla="*/ 714375 h 866775"/>
                <a:gd name="connsiteX78" fmla="*/ 1193800 w 1682570"/>
                <a:gd name="connsiteY78" fmla="*/ 704850 h 866775"/>
                <a:gd name="connsiteX79" fmla="*/ 1212850 w 1682570"/>
                <a:gd name="connsiteY79" fmla="*/ 682625 h 866775"/>
                <a:gd name="connsiteX80" fmla="*/ 1231900 w 1682570"/>
                <a:gd name="connsiteY80" fmla="*/ 654050 h 866775"/>
                <a:gd name="connsiteX81" fmla="*/ 1263650 w 1682570"/>
                <a:gd name="connsiteY81" fmla="*/ 606425 h 866775"/>
                <a:gd name="connsiteX82" fmla="*/ 1276350 w 1682570"/>
                <a:gd name="connsiteY82" fmla="*/ 587375 h 866775"/>
                <a:gd name="connsiteX83" fmla="*/ 1282700 w 1682570"/>
                <a:gd name="connsiteY83" fmla="*/ 577850 h 866775"/>
                <a:gd name="connsiteX84" fmla="*/ 1292225 w 1682570"/>
                <a:gd name="connsiteY84" fmla="*/ 568325 h 866775"/>
                <a:gd name="connsiteX85" fmla="*/ 1304925 w 1682570"/>
                <a:gd name="connsiteY85" fmla="*/ 549275 h 866775"/>
                <a:gd name="connsiteX86" fmla="*/ 1311275 w 1682570"/>
                <a:gd name="connsiteY86" fmla="*/ 539750 h 866775"/>
                <a:gd name="connsiteX87" fmla="*/ 1320800 w 1682570"/>
                <a:gd name="connsiteY87" fmla="*/ 530225 h 866775"/>
                <a:gd name="connsiteX88" fmla="*/ 1333500 w 1682570"/>
                <a:gd name="connsiteY88" fmla="*/ 511175 h 866775"/>
                <a:gd name="connsiteX89" fmla="*/ 1346200 w 1682570"/>
                <a:gd name="connsiteY89" fmla="*/ 492125 h 866775"/>
                <a:gd name="connsiteX90" fmla="*/ 1352550 w 1682570"/>
                <a:gd name="connsiteY90" fmla="*/ 482600 h 866775"/>
                <a:gd name="connsiteX91" fmla="*/ 1362075 w 1682570"/>
                <a:gd name="connsiteY91" fmla="*/ 473075 h 866775"/>
                <a:gd name="connsiteX92" fmla="*/ 1374775 w 1682570"/>
                <a:gd name="connsiteY92" fmla="*/ 454025 h 866775"/>
                <a:gd name="connsiteX93" fmla="*/ 1381125 w 1682570"/>
                <a:gd name="connsiteY93" fmla="*/ 444500 h 866775"/>
                <a:gd name="connsiteX94" fmla="*/ 1412875 w 1682570"/>
                <a:gd name="connsiteY94" fmla="*/ 396875 h 866775"/>
                <a:gd name="connsiteX95" fmla="*/ 1419225 w 1682570"/>
                <a:gd name="connsiteY95" fmla="*/ 387350 h 866775"/>
                <a:gd name="connsiteX96" fmla="*/ 1425575 w 1682570"/>
                <a:gd name="connsiteY96" fmla="*/ 377825 h 866775"/>
                <a:gd name="connsiteX97" fmla="*/ 1435100 w 1682570"/>
                <a:gd name="connsiteY97" fmla="*/ 368300 h 866775"/>
                <a:gd name="connsiteX98" fmla="*/ 1447800 w 1682570"/>
                <a:gd name="connsiteY98" fmla="*/ 349250 h 866775"/>
                <a:gd name="connsiteX99" fmla="*/ 1454150 w 1682570"/>
                <a:gd name="connsiteY99" fmla="*/ 339725 h 866775"/>
                <a:gd name="connsiteX100" fmla="*/ 1470025 w 1682570"/>
                <a:gd name="connsiteY100" fmla="*/ 320675 h 866775"/>
                <a:gd name="connsiteX101" fmla="*/ 1479550 w 1682570"/>
                <a:gd name="connsiteY101" fmla="*/ 311150 h 866775"/>
                <a:gd name="connsiteX102" fmla="*/ 1485900 w 1682570"/>
                <a:gd name="connsiteY102" fmla="*/ 301625 h 866775"/>
                <a:gd name="connsiteX103" fmla="*/ 1495425 w 1682570"/>
                <a:gd name="connsiteY103" fmla="*/ 292100 h 866775"/>
                <a:gd name="connsiteX104" fmla="*/ 1501775 w 1682570"/>
                <a:gd name="connsiteY104" fmla="*/ 282575 h 866775"/>
                <a:gd name="connsiteX105" fmla="*/ 1511300 w 1682570"/>
                <a:gd name="connsiteY105" fmla="*/ 273050 h 866775"/>
                <a:gd name="connsiteX106" fmla="*/ 1517650 w 1682570"/>
                <a:gd name="connsiteY106" fmla="*/ 263525 h 866775"/>
                <a:gd name="connsiteX107" fmla="*/ 1527175 w 1682570"/>
                <a:gd name="connsiteY107" fmla="*/ 254000 h 866775"/>
                <a:gd name="connsiteX108" fmla="*/ 1539875 w 1682570"/>
                <a:gd name="connsiteY108" fmla="*/ 234950 h 866775"/>
                <a:gd name="connsiteX109" fmla="*/ 1546225 w 1682570"/>
                <a:gd name="connsiteY109" fmla="*/ 225425 h 866775"/>
                <a:gd name="connsiteX110" fmla="*/ 1552575 w 1682570"/>
                <a:gd name="connsiteY110" fmla="*/ 215900 h 866775"/>
                <a:gd name="connsiteX111" fmla="*/ 1574800 w 1682570"/>
                <a:gd name="connsiteY111" fmla="*/ 187325 h 866775"/>
                <a:gd name="connsiteX112" fmla="*/ 1606550 w 1682570"/>
                <a:gd name="connsiteY112" fmla="*/ 139700 h 866775"/>
                <a:gd name="connsiteX113" fmla="*/ 1612900 w 1682570"/>
                <a:gd name="connsiteY113" fmla="*/ 130175 h 866775"/>
                <a:gd name="connsiteX114" fmla="*/ 1619250 w 1682570"/>
                <a:gd name="connsiteY114" fmla="*/ 120650 h 866775"/>
                <a:gd name="connsiteX115" fmla="*/ 1628775 w 1682570"/>
                <a:gd name="connsiteY115" fmla="*/ 101600 h 866775"/>
                <a:gd name="connsiteX116" fmla="*/ 1631950 w 1682570"/>
                <a:gd name="connsiteY116" fmla="*/ 92075 h 866775"/>
                <a:gd name="connsiteX117" fmla="*/ 1644650 w 1682570"/>
                <a:gd name="connsiteY117" fmla="*/ 73025 h 866775"/>
                <a:gd name="connsiteX118" fmla="*/ 1651000 w 1682570"/>
                <a:gd name="connsiteY118" fmla="*/ 53975 h 866775"/>
                <a:gd name="connsiteX119" fmla="*/ 1663700 w 1682570"/>
                <a:gd name="connsiteY119" fmla="*/ 34925 h 866775"/>
                <a:gd name="connsiteX120" fmla="*/ 1666875 w 1682570"/>
                <a:gd name="connsiteY120" fmla="*/ 25400 h 866775"/>
                <a:gd name="connsiteX121" fmla="*/ 1679575 w 1682570"/>
                <a:gd name="connsiteY121" fmla="*/ 6350 h 866775"/>
                <a:gd name="connsiteX122" fmla="*/ 1605026 w 1682570"/>
                <a:gd name="connsiteY122" fmla="*/ 5969 h 866775"/>
                <a:gd name="connsiteX123" fmla="*/ 1599057 w 1682570"/>
                <a:gd name="connsiteY123" fmla="*/ 11938 h 866775"/>
                <a:gd name="connsiteX124" fmla="*/ 1594485 w 1682570"/>
                <a:gd name="connsiteY124" fmla="*/ 19684 h 866775"/>
                <a:gd name="connsiteX125" fmla="*/ 1592072 w 1682570"/>
                <a:gd name="connsiteY125" fmla="*/ 24256 h 866775"/>
                <a:gd name="connsiteX126" fmla="*/ 1583309 w 1682570"/>
                <a:gd name="connsiteY126" fmla="*/ 36576 h 866775"/>
                <a:gd name="connsiteX127" fmla="*/ 1569847 w 1682570"/>
                <a:gd name="connsiteY127" fmla="*/ 56769 h 866775"/>
                <a:gd name="connsiteX128" fmla="*/ 1552575 w 1682570"/>
                <a:gd name="connsiteY128" fmla="*/ 79375 h 866775"/>
                <a:gd name="connsiteX129" fmla="*/ 1543050 w 1682570"/>
                <a:gd name="connsiteY129" fmla="*/ 88900 h 866775"/>
                <a:gd name="connsiteX130" fmla="*/ 1533525 w 1682570"/>
                <a:gd name="connsiteY130" fmla="*/ 98425 h 866775"/>
                <a:gd name="connsiteX131" fmla="*/ 1517650 w 1682570"/>
                <a:gd name="connsiteY131" fmla="*/ 114300 h 866775"/>
                <a:gd name="connsiteX132" fmla="*/ 1511300 w 1682570"/>
                <a:gd name="connsiteY132" fmla="*/ 123825 h 866775"/>
                <a:gd name="connsiteX133" fmla="*/ 1479550 w 1682570"/>
                <a:gd name="connsiteY133" fmla="*/ 155575 h 866775"/>
                <a:gd name="connsiteX134" fmla="*/ 1470025 w 1682570"/>
                <a:gd name="connsiteY134" fmla="*/ 165100 h 866775"/>
                <a:gd name="connsiteX135" fmla="*/ 1460500 w 1682570"/>
                <a:gd name="connsiteY135" fmla="*/ 177800 h 866775"/>
                <a:gd name="connsiteX136" fmla="*/ 1434084 w 1682570"/>
                <a:gd name="connsiteY136" fmla="*/ 214884 h 866775"/>
                <a:gd name="connsiteX137" fmla="*/ 1409446 w 1682570"/>
                <a:gd name="connsiteY137" fmla="*/ 245873 h 866775"/>
                <a:gd name="connsiteX138" fmla="*/ 1390015 w 1682570"/>
                <a:gd name="connsiteY138" fmla="*/ 268478 h 866775"/>
                <a:gd name="connsiteX139" fmla="*/ 1373759 w 1682570"/>
                <a:gd name="connsiteY139" fmla="*/ 292481 h 866775"/>
                <a:gd name="connsiteX140" fmla="*/ 1355725 w 1682570"/>
                <a:gd name="connsiteY140" fmla="*/ 307975 h 866775"/>
                <a:gd name="connsiteX141" fmla="*/ 1339850 w 1682570"/>
                <a:gd name="connsiteY141" fmla="*/ 327025 h 866775"/>
                <a:gd name="connsiteX142" fmla="*/ 1324990 w 1682570"/>
                <a:gd name="connsiteY142" fmla="*/ 339344 h 866775"/>
                <a:gd name="connsiteX143" fmla="*/ 1308353 w 1682570"/>
                <a:gd name="connsiteY143" fmla="*/ 355981 h 866775"/>
                <a:gd name="connsiteX144" fmla="*/ 1286510 w 1682570"/>
                <a:gd name="connsiteY144" fmla="*/ 373887 h 866775"/>
                <a:gd name="connsiteX145" fmla="*/ 1261491 w 1682570"/>
                <a:gd name="connsiteY145" fmla="*/ 394335 h 866775"/>
                <a:gd name="connsiteX146" fmla="*/ 1245997 w 1682570"/>
                <a:gd name="connsiteY146" fmla="*/ 407034 h 866775"/>
                <a:gd name="connsiteX147" fmla="*/ 1234694 w 1682570"/>
                <a:gd name="connsiteY147" fmla="*/ 414781 h 866775"/>
                <a:gd name="connsiteX148" fmla="*/ 1212469 w 1682570"/>
                <a:gd name="connsiteY148" fmla="*/ 431038 h 866775"/>
                <a:gd name="connsiteX149" fmla="*/ 1187069 w 1682570"/>
                <a:gd name="connsiteY149" fmla="*/ 446913 h 866775"/>
                <a:gd name="connsiteX150" fmla="*/ 1155700 w 1682570"/>
                <a:gd name="connsiteY150" fmla="*/ 466725 h 866775"/>
                <a:gd name="connsiteX151" fmla="*/ 1136650 w 1682570"/>
                <a:gd name="connsiteY151" fmla="*/ 473075 h 866775"/>
                <a:gd name="connsiteX152" fmla="*/ 1092200 w 1682570"/>
                <a:gd name="connsiteY152" fmla="*/ 485775 h 866775"/>
                <a:gd name="connsiteX153" fmla="*/ 1076325 w 1682570"/>
                <a:gd name="connsiteY153" fmla="*/ 488950 h 866775"/>
                <a:gd name="connsiteX154" fmla="*/ 1066800 w 1682570"/>
                <a:gd name="connsiteY154" fmla="*/ 492125 h 866775"/>
                <a:gd name="connsiteX155" fmla="*/ 1031875 w 1682570"/>
                <a:gd name="connsiteY155" fmla="*/ 498475 h 866775"/>
                <a:gd name="connsiteX156" fmla="*/ 952500 w 1682570"/>
                <a:gd name="connsiteY156" fmla="*/ 508000 h 866775"/>
                <a:gd name="connsiteX157" fmla="*/ 879475 w 1682570"/>
                <a:gd name="connsiteY157" fmla="*/ 504825 h 866775"/>
                <a:gd name="connsiteX158" fmla="*/ 777875 w 1682570"/>
                <a:gd name="connsiteY158" fmla="*/ 498475 h 866775"/>
                <a:gd name="connsiteX159" fmla="*/ 730250 w 1682570"/>
                <a:gd name="connsiteY159" fmla="*/ 492125 h 866775"/>
                <a:gd name="connsiteX160" fmla="*/ 708025 w 1682570"/>
                <a:gd name="connsiteY160" fmla="*/ 488950 h 866775"/>
                <a:gd name="connsiteX161" fmla="*/ 688975 w 1682570"/>
                <a:gd name="connsiteY161" fmla="*/ 485775 h 866775"/>
                <a:gd name="connsiteX162" fmla="*/ 660400 w 1682570"/>
                <a:gd name="connsiteY162" fmla="*/ 482600 h 866775"/>
                <a:gd name="connsiteX163" fmla="*/ 622300 w 1682570"/>
                <a:gd name="connsiteY163" fmla="*/ 476250 h 866775"/>
                <a:gd name="connsiteX164" fmla="*/ 612775 w 1682570"/>
                <a:gd name="connsiteY164" fmla="*/ 473075 h 866775"/>
                <a:gd name="connsiteX165" fmla="*/ 574675 w 1682570"/>
                <a:gd name="connsiteY165" fmla="*/ 466725 h 866775"/>
                <a:gd name="connsiteX166" fmla="*/ 565150 w 1682570"/>
                <a:gd name="connsiteY166" fmla="*/ 463550 h 866775"/>
                <a:gd name="connsiteX167" fmla="*/ 555625 w 1682570"/>
                <a:gd name="connsiteY167" fmla="*/ 457200 h 866775"/>
                <a:gd name="connsiteX168" fmla="*/ 542925 w 1682570"/>
                <a:gd name="connsiteY168" fmla="*/ 450850 h 866775"/>
                <a:gd name="connsiteX169" fmla="*/ 530225 w 1682570"/>
                <a:gd name="connsiteY169" fmla="*/ 444881 h 866775"/>
                <a:gd name="connsiteX170" fmla="*/ 520700 w 1682570"/>
                <a:gd name="connsiteY170" fmla="*/ 438150 h 866775"/>
                <a:gd name="connsiteX171" fmla="*/ 500888 w 1682570"/>
                <a:gd name="connsiteY171" fmla="*/ 428244 h 866775"/>
                <a:gd name="connsiteX172" fmla="*/ 488950 w 1682570"/>
                <a:gd name="connsiteY172" fmla="*/ 415925 h 866775"/>
                <a:gd name="connsiteX173" fmla="*/ 479425 w 1682570"/>
                <a:gd name="connsiteY173" fmla="*/ 409575 h 866775"/>
                <a:gd name="connsiteX174" fmla="*/ 469900 w 1682570"/>
                <a:gd name="connsiteY174" fmla="*/ 400050 h 866775"/>
                <a:gd name="connsiteX175" fmla="*/ 434975 w 1682570"/>
                <a:gd name="connsiteY175" fmla="*/ 368300 h 866775"/>
                <a:gd name="connsiteX176" fmla="*/ 412750 w 1682570"/>
                <a:gd name="connsiteY176" fmla="*/ 349250 h 866775"/>
                <a:gd name="connsiteX177" fmla="*/ 390525 w 1682570"/>
                <a:gd name="connsiteY177" fmla="*/ 327025 h 866775"/>
                <a:gd name="connsiteX178" fmla="*/ 381000 w 1682570"/>
                <a:gd name="connsiteY178" fmla="*/ 317500 h 866775"/>
                <a:gd name="connsiteX179" fmla="*/ 371475 w 1682570"/>
                <a:gd name="connsiteY179" fmla="*/ 304800 h 866775"/>
                <a:gd name="connsiteX180" fmla="*/ 349250 w 1682570"/>
                <a:gd name="connsiteY180" fmla="*/ 282575 h 866775"/>
                <a:gd name="connsiteX181" fmla="*/ 336550 w 1682570"/>
                <a:gd name="connsiteY181" fmla="*/ 266700 h 866775"/>
                <a:gd name="connsiteX182" fmla="*/ 323850 w 1682570"/>
                <a:gd name="connsiteY182" fmla="*/ 254000 h 866775"/>
                <a:gd name="connsiteX183" fmla="*/ 314325 w 1682570"/>
                <a:gd name="connsiteY183" fmla="*/ 241300 h 866775"/>
                <a:gd name="connsiteX184" fmla="*/ 301625 w 1682570"/>
                <a:gd name="connsiteY184" fmla="*/ 231775 h 866775"/>
                <a:gd name="connsiteX185" fmla="*/ 292100 w 1682570"/>
                <a:gd name="connsiteY185" fmla="*/ 219075 h 866775"/>
                <a:gd name="connsiteX186" fmla="*/ 273050 w 1682570"/>
                <a:gd name="connsiteY186" fmla="*/ 200025 h 866775"/>
                <a:gd name="connsiteX187" fmla="*/ 260350 w 1682570"/>
                <a:gd name="connsiteY187" fmla="*/ 190500 h 866775"/>
                <a:gd name="connsiteX188" fmla="*/ 247650 w 1682570"/>
                <a:gd name="connsiteY188" fmla="*/ 171450 h 866775"/>
                <a:gd name="connsiteX189" fmla="*/ 233553 w 1682570"/>
                <a:gd name="connsiteY189" fmla="*/ 154941 h 866775"/>
                <a:gd name="connsiteX190" fmla="*/ 218694 w 1682570"/>
                <a:gd name="connsiteY190" fmla="*/ 140081 h 866775"/>
                <a:gd name="connsiteX191" fmla="*/ 211329 w 1682570"/>
                <a:gd name="connsiteY191" fmla="*/ 133478 h 866775"/>
                <a:gd name="connsiteX192" fmla="*/ 192913 w 1682570"/>
                <a:gd name="connsiteY192" fmla="*/ 114681 h 866775"/>
                <a:gd name="connsiteX193" fmla="*/ 185166 w 1682570"/>
                <a:gd name="connsiteY193" fmla="*/ 106934 h 866775"/>
                <a:gd name="connsiteX194" fmla="*/ 171703 w 1682570"/>
                <a:gd name="connsiteY194" fmla="*/ 95631 h 866775"/>
                <a:gd name="connsiteX195" fmla="*/ 159003 w 1682570"/>
                <a:gd name="connsiteY195" fmla="*/ 82169 h 866775"/>
                <a:gd name="connsiteX196" fmla="*/ 142875 w 1682570"/>
                <a:gd name="connsiteY196" fmla="*/ 66675 h 866775"/>
                <a:gd name="connsiteX197" fmla="*/ 133350 w 1682570"/>
                <a:gd name="connsiteY197" fmla="*/ 60325 h 866775"/>
                <a:gd name="connsiteX198" fmla="*/ 111125 w 1682570"/>
                <a:gd name="connsiteY198" fmla="*/ 31750 h 866775"/>
                <a:gd name="connsiteX199" fmla="*/ 107950 w 1682570"/>
                <a:gd name="connsiteY199" fmla="*/ 22225 h 866775"/>
                <a:gd name="connsiteX200" fmla="*/ 98425 w 1682570"/>
                <a:gd name="connsiteY200" fmla="*/ 12700 h 866775"/>
                <a:gd name="connsiteX201" fmla="*/ 79375 w 1682570"/>
                <a:gd name="connsiteY201" fmla="*/ 0 h 866775"/>
                <a:gd name="connsiteX202" fmla="*/ 69850 w 1682570"/>
                <a:gd name="connsiteY202" fmla="*/ 3175 h 866775"/>
                <a:gd name="connsiteX203" fmla="*/ 0 w 1682570"/>
                <a:gd name="connsiteY203" fmla="*/ 9525 h 866775"/>
                <a:gd name="connsiteX0" fmla="*/ 0 w 1682570"/>
                <a:gd name="connsiteY0" fmla="*/ 9525 h 866775"/>
                <a:gd name="connsiteX1" fmla="*/ 0 w 1682570"/>
                <a:gd name="connsiteY1" fmla="*/ 9525 h 866775"/>
                <a:gd name="connsiteX2" fmla="*/ 12700 w 1682570"/>
                <a:gd name="connsiteY2" fmla="*/ 47625 h 866775"/>
                <a:gd name="connsiteX3" fmla="*/ 19050 w 1682570"/>
                <a:gd name="connsiteY3" fmla="*/ 57150 h 866775"/>
                <a:gd name="connsiteX4" fmla="*/ 28575 w 1682570"/>
                <a:gd name="connsiteY4" fmla="*/ 85725 h 866775"/>
                <a:gd name="connsiteX5" fmla="*/ 31750 w 1682570"/>
                <a:gd name="connsiteY5" fmla="*/ 95250 h 866775"/>
                <a:gd name="connsiteX6" fmla="*/ 41275 w 1682570"/>
                <a:gd name="connsiteY6" fmla="*/ 114300 h 866775"/>
                <a:gd name="connsiteX7" fmla="*/ 47625 w 1682570"/>
                <a:gd name="connsiteY7" fmla="*/ 123825 h 866775"/>
                <a:gd name="connsiteX8" fmla="*/ 53975 w 1682570"/>
                <a:gd name="connsiteY8" fmla="*/ 142875 h 866775"/>
                <a:gd name="connsiteX9" fmla="*/ 60325 w 1682570"/>
                <a:gd name="connsiteY9" fmla="*/ 152400 h 866775"/>
                <a:gd name="connsiteX10" fmla="*/ 66675 w 1682570"/>
                <a:gd name="connsiteY10" fmla="*/ 171450 h 866775"/>
                <a:gd name="connsiteX11" fmla="*/ 73025 w 1682570"/>
                <a:gd name="connsiteY11" fmla="*/ 190500 h 866775"/>
                <a:gd name="connsiteX12" fmla="*/ 79757 w 1682570"/>
                <a:gd name="connsiteY12" fmla="*/ 203581 h 866775"/>
                <a:gd name="connsiteX13" fmla="*/ 90044 w 1682570"/>
                <a:gd name="connsiteY13" fmla="*/ 214884 h 866775"/>
                <a:gd name="connsiteX14" fmla="*/ 96393 w 1682570"/>
                <a:gd name="connsiteY14" fmla="*/ 227966 h 866775"/>
                <a:gd name="connsiteX15" fmla="*/ 106681 w 1682570"/>
                <a:gd name="connsiteY15" fmla="*/ 241047 h 866775"/>
                <a:gd name="connsiteX16" fmla="*/ 116459 w 1682570"/>
                <a:gd name="connsiteY16" fmla="*/ 248665 h 866775"/>
                <a:gd name="connsiteX17" fmla="*/ 124587 w 1682570"/>
                <a:gd name="connsiteY17" fmla="*/ 261747 h 866775"/>
                <a:gd name="connsiteX18" fmla="*/ 136525 w 1682570"/>
                <a:gd name="connsiteY18" fmla="*/ 276225 h 866775"/>
                <a:gd name="connsiteX19" fmla="*/ 149225 w 1682570"/>
                <a:gd name="connsiteY19" fmla="*/ 295275 h 866775"/>
                <a:gd name="connsiteX20" fmla="*/ 158750 w 1682570"/>
                <a:gd name="connsiteY20" fmla="*/ 304800 h 866775"/>
                <a:gd name="connsiteX21" fmla="*/ 177800 w 1682570"/>
                <a:gd name="connsiteY21" fmla="*/ 333375 h 866775"/>
                <a:gd name="connsiteX22" fmla="*/ 184150 w 1682570"/>
                <a:gd name="connsiteY22" fmla="*/ 342900 h 866775"/>
                <a:gd name="connsiteX23" fmla="*/ 190500 w 1682570"/>
                <a:gd name="connsiteY23" fmla="*/ 352425 h 866775"/>
                <a:gd name="connsiteX24" fmla="*/ 200025 w 1682570"/>
                <a:gd name="connsiteY24" fmla="*/ 371475 h 866775"/>
                <a:gd name="connsiteX25" fmla="*/ 203200 w 1682570"/>
                <a:gd name="connsiteY25" fmla="*/ 381000 h 866775"/>
                <a:gd name="connsiteX26" fmla="*/ 212725 w 1682570"/>
                <a:gd name="connsiteY26" fmla="*/ 390525 h 866775"/>
                <a:gd name="connsiteX27" fmla="*/ 225425 w 1682570"/>
                <a:gd name="connsiteY27" fmla="*/ 409575 h 866775"/>
                <a:gd name="connsiteX28" fmla="*/ 231775 w 1682570"/>
                <a:gd name="connsiteY28" fmla="*/ 419100 h 866775"/>
                <a:gd name="connsiteX29" fmla="*/ 234950 w 1682570"/>
                <a:gd name="connsiteY29" fmla="*/ 428625 h 866775"/>
                <a:gd name="connsiteX30" fmla="*/ 257175 w 1682570"/>
                <a:gd name="connsiteY30" fmla="*/ 447675 h 866775"/>
                <a:gd name="connsiteX31" fmla="*/ 282575 w 1682570"/>
                <a:gd name="connsiteY31" fmla="*/ 469900 h 866775"/>
                <a:gd name="connsiteX32" fmla="*/ 288925 w 1682570"/>
                <a:gd name="connsiteY32" fmla="*/ 479425 h 866775"/>
                <a:gd name="connsiteX33" fmla="*/ 307975 w 1682570"/>
                <a:gd name="connsiteY33" fmla="*/ 492125 h 866775"/>
                <a:gd name="connsiteX34" fmla="*/ 323850 w 1682570"/>
                <a:gd name="connsiteY34" fmla="*/ 511175 h 866775"/>
                <a:gd name="connsiteX35" fmla="*/ 336550 w 1682570"/>
                <a:gd name="connsiteY35" fmla="*/ 530225 h 866775"/>
                <a:gd name="connsiteX36" fmla="*/ 342900 w 1682570"/>
                <a:gd name="connsiteY36" fmla="*/ 539750 h 866775"/>
                <a:gd name="connsiteX37" fmla="*/ 352425 w 1682570"/>
                <a:gd name="connsiteY37" fmla="*/ 549275 h 866775"/>
                <a:gd name="connsiteX38" fmla="*/ 365125 w 1682570"/>
                <a:gd name="connsiteY38" fmla="*/ 568325 h 866775"/>
                <a:gd name="connsiteX39" fmla="*/ 371475 w 1682570"/>
                <a:gd name="connsiteY39" fmla="*/ 577850 h 866775"/>
                <a:gd name="connsiteX40" fmla="*/ 381000 w 1682570"/>
                <a:gd name="connsiteY40" fmla="*/ 587375 h 866775"/>
                <a:gd name="connsiteX41" fmla="*/ 393700 w 1682570"/>
                <a:gd name="connsiteY41" fmla="*/ 606425 h 866775"/>
                <a:gd name="connsiteX42" fmla="*/ 415925 w 1682570"/>
                <a:gd name="connsiteY42" fmla="*/ 631825 h 866775"/>
                <a:gd name="connsiteX43" fmla="*/ 434975 w 1682570"/>
                <a:gd name="connsiteY43" fmla="*/ 648716 h 866775"/>
                <a:gd name="connsiteX44" fmla="*/ 455168 w 1682570"/>
                <a:gd name="connsiteY44" fmla="*/ 665353 h 866775"/>
                <a:gd name="connsiteX45" fmla="*/ 473075 w 1682570"/>
                <a:gd name="connsiteY45" fmla="*/ 682625 h 866775"/>
                <a:gd name="connsiteX46" fmla="*/ 482600 w 1682570"/>
                <a:gd name="connsiteY46" fmla="*/ 688975 h 866775"/>
                <a:gd name="connsiteX47" fmla="*/ 504825 w 1682570"/>
                <a:gd name="connsiteY47" fmla="*/ 704850 h 866775"/>
                <a:gd name="connsiteX48" fmla="*/ 517525 w 1682570"/>
                <a:gd name="connsiteY48" fmla="*/ 711200 h 866775"/>
                <a:gd name="connsiteX49" fmla="*/ 546100 w 1682570"/>
                <a:gd name="connsiteY49" fmla="*/ 727075 h 866775"/>
                <a:gd name="connsiteX50" fmla="*/ 565150 w 1682570"/>
                <a:gd name="connsiteY50" fmla="*/ 742950 h 866775"/>
                <a:gd name="connsiteX51" fmla="*/ 584200 w 1682570"/>
                <a:gd name="connsiteY51" fmla="*/ 752475 h 866775"/>
                <a:gd name="connsiteX52" fmla="*/ 603250 w 1682570"/>
                <a:gd name="connsiteY52" fmla="*/ 768350 h 866775"/>
                <a:gd name="connsiteX53" fmla="*/ 612775 w 1682570"/>
                <a:gd name="connsiteY53" fmla="*/ 777875 h 866775"/>
                <a:gd name="connsiteX54" fmla="*/ 631825 w 1682570"/>
                <a:gd name="connsiteY54" fmla="*/ 790575 h 866775"/>
                <a:gd name="connsiteX55" fmla="*/ 641350 w 1682570"/>
                <a:gd name="connsiteY55" fmla="*/ 796925 h 866775"/>
                <a:gd name="connsiteX56" fmla="*/ 650875 w 1682570"/>
                <a:gd name="connsiteY56" fmla="*/ 803275 h 866775"/>
                <a:gd name="connsiteX57" fmla="*/ 663575 w 1682570"/>
                <a:gd name="connsiteY57" fmla="*/ 812800 h 866775"/>
                <a:gd name="connsiteX58" fmla="*/ 676275 w 1682570"/>
                <a:gd name="connsiteY58" fmla="*/ 819150 h 866775"/>
                <a:gd name="connsiteX59" fmla="*/ 685800 w 1682570"/>
                <a:gd name="connsiteY59" fmla="*/ 825500 h 866775"/>
                <a:gd name="connsiteX60" fmla="*/ 698500 w 1682570"/>
                <a:gd name="connsiteY60" fmla="*/ 831850 h 866775"/>
                <a:gd name="connsiteX61" fmla="*/ 733425 w 1682570"/>
                <a:gd name="connsiteY61" fmla="*/ 850900 h 866775"/>
                <a:gd name="connsiteX62" fmla="*/ 746125 w 1682570"/>
                <a:gd name="connsiteY62" fmla="*/ 854075 h 866775"/>
                <a:gd name="connsiteX63" fmla="*/ 755650 w 1682570"/>
                <a:gd name="connsiteY63" fmla="*/ 860425 h 866775"/>
                <a:gd name="connsiteX64" fmla="*/ 784225 w 1682570"/>
                <a:gd name="connsiteY64" fmla="*/ 866775 h 866775"/>
                <a:gd name="connsiteX65" fmla="*/ 955675 w 1682570"/>
                <a:gd name="connsiteY65" fmla="*/ 860425 h 866775"/>
                <a:gd name="connsiteX66" fmla="*/ 987425 w 1682570"/>
                <a:gd name="connsiteY66" fmla="*/ 854075 h 866775"/>
                <a:gd name="connsiteX67" fmla="*/ 1022350 w 1682570"/>
                <a:gd name="connsiteY67" fmla="*/ 847725 h 866775"/>
                <a:gd name="connsiteX68" fmla="*/ 1050925 w 1682570"/>
                <a:gd name="connsiteY68" fmla="*/ 831850 h 866775"/>
                <a:gd name="connsiteX69" fmla="*/ 1060450 w 1682570"/>
                <a:gd name="connsiteY69" fmla="*/ 822325 h 866775"/>
                <a:gd name="connsiteX70" fmla="*/ 1079500 w 1682570"/>
                <a:gd name="connsiteY70" fmla="*/ 812800 h 866775"/>
                <a:gd name="connsiteX71" fmla="*/ 1098550 w 1682570"/>
                <a:gd name="connsiteY71" fmla="*/ 796925 h 866775"/>
                <a:gd name="connsiteX72" fmla="*/ 1117600 w 1682570"/>
                <a:gd name="connsiteY72" fmla="*/ 784225 h 866775"/>
                <a:gd name="connsiteX73" fmla="*/ 1127125 w 1682570"/>
                <a:gd name="connsiteY73" fmla="*/ 777875 h 866775"/>
                <a:gd name="connsiteX74" fmla="*/ 1133475 w 1682570"/>
                <a:gd name="connsiteY74" fmla="*/ 768350 h 866775"/>
                <a:gd name="connsiteX75" fmla="*/ 1162050 w 1682570"/>
                <a:gd name="connsiteY75" fmla="*/ 742950 h 866775"/>
                <a:gd name="connsiteX76" fmla="*/ 1168400 w 1682570"/>
                <a:gd name="connsiteY76" fmla="*/ 733425 h 866775"/>
                <a:gd name="connsiteX77" fmla="*/ 1187450 w 1682570"/>
                <a:gd name="connsiteY77" fmla="*/ 714375 h 866775"/>
                <a:gd name="connsiteX78" fmla="*/ 1193800 w 1682570"/>
                <a:gd name="connsiteY78" fmla="*/ 704850 h 866775"/>
                <a:gd name="connsiteX79" fmla="*/ 1212850 w 1682570"/>
                <a:gd name="connsiteY79" fmla="*/ 682625 h 866775"/>
                <a:gd name="connsiteX80" fmla="*/ 1231900 w 1682570"/>
                <a:gd name="connsiteY80" fmla="*/ 654050 h 866775"/>
                <a:gd name="connsiteX81" fmla="*/ 1263650 w 1682570"/>
                <a:gd name="connsiteY81" fmla="*/ 606425 h 866775"/>
                <a:gd name="connsiteX82" fmla="*/ 1276350 w 1682570"/>
                <a:gd name="connsiteY82" fmla="*/ 587375 h 866775"/>
                <a:gd name="connsiteX83" fmla="*/ 1282700 w 1682570"/>
                <a:gd name="connsiteY83" fmla="*/ 577850 h 866775"/>
                <a:gd name="connsiteX84" fmla="*/ 1292225 w 1682570"/>
                <a:gd name="connsiteY84" fmla="*/ 568325 h 866775"/>
                <a:gd name="connsiteX85" fmla="*/ 1304925 w 1682570"/>
                <a:gd name="connsiteY85" fmla="*/ 549275 h 866775"/>
                <a:gd name="connsiteX86" fmla="*/ 1311275 w 1682570"/>
                <a:gd name="connsiteY86" fmla="*/ 539750 h 866775"/>
                <a:gd name="connsiteX87" fmla="*/ 1320800 w 1682570"/>
                <a:gd name="connsiteY87" fmla="*/ 530225 h 866775"/>
                <a:gd name="connsiteX88" fmla="*/ 1333500 w 1682570"/>
                <a:gd name="connsiteY88" fmla="*/ 511175 h 866775"/>
                <a:gd name="connsiteX89" fmla="*/ 1346200 w 1682570"/>
                <a:gd name="connsiteY89" fmla="*/ 492125 h 866775"/>
                <a:gd name="connsiteX90" fmla="*/ 1352550 w 1682570"/>
                <a:gd name="connsiteY90" fmla="*/ 482600 h 866775"/>
                <a:gd name="connsiteX91" fmla="*/ 1362075 w 1682570"/>
                <a:gd name="connsiteY91" fmla="*/ 473075 h 866775"/>
                <a:gd name="connsiteX92" fmla="*/ 1374775 w 1682570"/>
                <a:gd name="connsiteY92" fmla="*/ 454025 h 866775"/>
                <a:gd name="connsiteX93" fmla="*/ 1381125 w 1682570"/>
                <a:gd name="connsiteY93" fmla="*/ 444500 h 866775"/>
                <a:gd name="connsiteX94" fmla="*/ 1412875 w 1682570"/>
                <a:gd name="connsiteY94" fmla="*/ 396875 h 866775"/>
                <a:gd name="connsiteX95" fmla="*/ 1419225 w 1682570"/>
                <a:gd name="connsiteY95" fmla="*/ 387350 h 866775"/>
                <a:gd name="connsiteX96" fmla="*/ 1425575 w 1682570"/>
                <a:gd name="connsiteY96" fmla="*/ 377825 h 866775"/>
                <a:gd name="connsiteX97" fmla="*/ 1435100 w 1682570"/>
                <a:gd name="connsiteY97" fmla="*/ 368300 h 866775"/>
                <a:gd name="connsiteX98" fmla="*/ 1447800 w 1682570"/>
                <a:gd name="connsiteY98" fmla="*/ 349250 h 866775"/>
                <a:gd name="connsiteX99" fmla="*/ 1454150 w 1682570"/>
                <a:gd name="connsiteY99" fmla="*/ 339725 h 866775"/>
                <a:gd name="connsiteX100" fmla="*/ 1470025 w 1682570"/>
                <a:gd name="connsiteY100" fmla="*/ 320675 h 866775"/>
                <a:gd name="connsiteX101" fmla="*/ 1479550 w 1682570"/>
                <a:gd name="connsiteY101" fmla="*/ 311150 h 866775"/>
                <a:gd name="connsiteX102" fmla="*/ 1485900 w 1682570"/>
                <a:gd name="connsiteY102" fmla="*/ 301625 h 866775"/>
                <a:gd name="connsiteX103" fmla="*/ 1495425 w 1682570"/>
                <a:gd name="connsiteY103" fmla="*/ 292100 h 866775"/>
                <a:gd name="connsiteX104" fmla="*/ 1501775 w 1682570"/>
                <a:gd name="connsiteY104" fmla="*/ 282575 h 866775"/>
                <a:gd name="connsiteX105" fmla="*/ 1511300 w 1682570"/>
                <a:gd name="connsiteY105" fmla="*/ 273050 h 866775"/>
                <a:gd name="connsiteX106" fmla="*/ 1517650 w 1682570"/>
                <a:gd name="connsiteY106" fmla="*/ 263525 h 866775"/>
                <a:gd name="connsiteX107" fmla="*/ 1527175 w 1682570"/>
                <a:gd name="connsiteY107" fmla="*/ 254000 h 866775"/>
                <a:gd name="connsiteX108" fmla="*/ 1539875 w 1682570"/>
                <a:gd name="connsiteY108" fmla="*/ 234950 h 866775"/>
                <a:gd name="connsiteX109" fmla="*/ 1546225 w 1682570"/>
                <a:gd name="connsiteY109" fmla="*/ 225425 h 866775"/>
                <a:gd name="connsiteX110" fmla="*/ 1552575 w 1682570"/>
                <a:gd name="connsiteY110" fmla="*/ 215900 h 866775"/>
                <a:gd name="connsiteX111" fmla="*/ 1574800 w 1682570"/>
                <a:gd name="connsiteY111" fmla="*/ 187325 h 866775"/>
                <a:gd name="connsiteX112" fmla="*/ 1606550 w 1682570"/>
                <a:gd name="connsiteY112" fmla="*/ 139700 h 866775"/>
                <a:gd name="connsiteX113" fmla="*/ 1612900 w 1682570"/>
                <a:gd name="connsiteY113" fmla="*/ 130175 h 866775"/>
                <a:gd name="connsiteX114" fmla="*/ 1619250 w 1682570"/>
                <a:gd name="connsiteY114" fmla="*/ 120650 h 866775"/>
                <a:gd name="connsiteX115" fmla="*/ 1628775 w 1682570"/>
                <a:gd name="connsiteY115" fmla="*/ 101600 h 866775"/>
                <a:gd name="connsiteX116" fmla="*/ 1631950 w 1682570"/>
                <a:gd name="connsiteY116" fmla="*/ 92075 h 866775"/>
                <a:gd name="connsiteX117" fmla="*/ 1644650 w 1682570"/>
                <a:gd name="connsiteY117" fmla="*/ 73025 h 866775"/>
                <a:gd name="connsiteX118" fmla="*/ 1651000 w 1682570"/>
                <a:gd name="connsiteY118" fmla="*/ 53975 h 866775"/>
                <a:gd name="connsiteX119" fmla="*/ 1663700 w 1682570"/>
                <a:gd name="connsiteY119" fmla="*/ 34925 h 866775"/>
                <a:gd name="connsiteX120" fmla="*/ 1666875 w 1682570"/>
                <a:gd name="connsiteY120" fmla="*/ 25400 h 866775"/>
                <a:gd name="connsiteX121" fmla="*/ 1679575 w 1682570"/>
                <a:gd name="connsiteY121" fmla="*/ 6350 h 866775"/>
                <a:gd name="connsiteX122" fmla="*/ 1605026 w 1682570"/>
                <a:gd name="connsiteY122" fmla="*/ 5969 h 866775"/>
                <a:gd name="connsiteX123" fmla="*/ 1599057 w 1682570"/>
                <a:gd name="connsiteY123" fmla="*/ 11938 h 866775"/>
                <a:gd name="connsiteX124" fmla="*/ 1594485 w 1682570"/>
                <a:gd name="connsiteY124" fmla="*/ 19684 h 866775"/>
                <a:gd name="connsiteX125" fmla="*/ 1592072 w 1682570"/>
                <a:gd name="connsiteY125" fmla="*/ 24256 h 866775"/>
                <a:gd name="connsiteX126" fmla="*/ 1583309 w 1682570"/>
                <a:gd name="connsiteY126" fmla="*/ 36576 h 866775"/>
                <a:gd name="connsiteX127" fmla="*/ 1569847 w 1682570"/>
                <a:gd name="connsiteY127" fmla="*/ 56769 h 866775"/>
                <a:gd name="connsiteX128" fmla="*/ 1552575 w 1682570"/>
                <a:gd name="connsiteY128" fmla="*/ 79375 h 866775"/>
                <a:gd name="connsiteX129" fmla="*/ 1543050 w 1682570"/>
                <a:gd name="connsiteY129" fmla="*/ 88900 h 866775"/>
                <a:gd name="connsiteX130" fmla="*/ 1533525 w 1682570"/>
                <a:gd name="connsiteY130" fmla="*/ 98425 h 866775"/>
                <a:gd name="connsiteX131" fmla="*/ 1517650 w 1682570"/>
                <a:gd name="connsiteY131" fmla="*/ 114300 h 866775"/>
                <a:gd name="connsiteX132" fmla="*/ 1511300 w 1682570"/>
                <a:gd name="connsiteY132" fmla="*/ 123825 h 866775"/>
                <a:gd name="connsiteX133" fmla="*/ 1479550 w 1682570"/>
                <a:gd name="connsiteY133" fmla="*/ 155575 h 866775"/>
                <a:gd name="connsiteX134" fmla="*/ 1470025 w 1682570"/>
                <a:gd name="connsiteY134" fmla="*/ 165100 h 866775"/>
                <a:gd name="connsiteX135" fmla="*/ 1458722 w 1682570"/>
                <a:gd name="connsiteY135" fmla="*/ 181356 h 866775"/>
                <a:gd name="connsiteX136" fmla="*/ 1434084 w 1682570"/>
                <a:gd name="connsiteY136" fmla="*/ 214884 h 866775"/>
                <a:gd name="connsiteX137" fmla="*/ 1409446 w 1682570"/>
                <a:gd name="connsiteY137" fmla="*/ 245873 h 866775"/>
                <a:gd name="connsiteX138" fmla="*/ 1390015 w 1682570"/>
                <a:gd name="connsiteY138" fmla="*/ 268478 h 866775"/>
                <a:gd name="connsiteX139" fmla="*/ 1373759 w 1682570"/>
                <a:gd name="connsiteY139" fmla="*/ 292481 h 866775"/>
                <a:gd name="connsiteX140" fmla="*/ 1355725 w 1682570"/>
                <a:gd name="connsiteY140" fmla="*/ 307975 h 866775"/>
                <a:gd name="connsiteX141" fmla="*/ 1339850 w 1682570"/>
                <a:gd name="connsiteY141" fmla="*/ 327025 h 866775"/>
                <a:gd name="connsiteX142" fmla="*/ 1324990 w 1682570"/>
                <a:gd name="connsiteY142" fmla="*/ 339344 h 866775"/>
                <a:gd name="connsiteX143" fmla="*/ 1308353 w 1682570"/>
                <a:gd name="connsiteY143" fmla="*/ 355981 h 866775"/>
                <a:gd name="connsiteX144" fmla="*/ 1286510 w 1682570"/>
                <a:gd name="connsiteY144" fmla="*/ 373887 h 866775"/>
                <a:gd name="connsiteX145" fmla="*/ 1261491 w 1682570"/>
                <a:gd name="connsiteY145" fmla="*/ 394335 h 866775"/>
                <a:gd name="connsiteX146" fmla="*/ 1245997 w 1682570"/>
                <a:gd name="connsiteY146" fmla="*/ 407034 h 866775"/>
                <a:gd name="connsiteX147" fmla="*/ 1234694 w 1682570"/>
                <a:gd name="connsiteY147" fmla="*/ 414781 h 866775"/>
                <a:gd name="connsiteX148" fmla="*/ 1212469 w 1682570"/>
                <a:gd name="connsiteY148" fmla="*/ 431038 h 866775"/>
                <a:gd name="connsiteX149" fmla="*/ 1187069 w 1682570"/>
                <a:gd name="connsiteY149" fmla="*/ 446913 h 866775"/>
                <a:gd name="connsiteX150" fmla="*/ 1155700 w 1682570"/>
                <a:gd name="connsiteY150" fmla="*/ 466725 h 866775"/>
                <a:gd name="connsiteX151" fmla="*/ 1136650 w 1682570"/>
                <a:gd name="connsiteY151" fmla="*/ 473075 h 866775"/>
                <a:gd name="connsiteX152" fmla="*/ 1092200 w 1682570"/>
                <a:gd name="connsiteY152" fmla="*/ 485775 h 866775"/>
                <a:gd name="connsiteX153" fmla="*/ 1076325 w 1682570"/>
                <a:gd name="connsiteY153" fmla="*/ 488950 h 866775"/>
                <a:gd name="connsiteX154" fmla="*/ 1066800 w 1682570"/>
                <a:gd name="connsiteY154" fmla="*/ 492125 h 866775"/>
                <a:gd name="connsiteX155" fmla="*/ 1031875 w 1682570"/>
                <a:gd name="connsiteY155" fmla="*/ 498475 h 866775"/>
                <a:gd name="connsiteX156" fmla="*/ 952500 w 1682570"/>
                <a:gd name="connsiteY156" fmla="*/ 508000 h 866775"/>
                <a:gd name="connsiteX157" fmla="*/ 879475 w 1682570"/>
                <a:gd name="connsiteY157" fmla="*/ 504825 h 866775"/>
                <a:gd name="connsiteX158" fmla="*/ 777875 w 1682570"/>
                <a:gd name="connsiteY158" fmla="*/ 498475 h 866775"/>
                <a:gd name="connsiteX159" fmla="*/ 730250 w 1682570"/>
                <a:gd name="connsiteY159" fmla="*/ 492125 h 866775"/>
                <a:gd name="connsiteX160" fmla="*/ 708025 w 1682570"/>
                <a:gd name="connsiteY160" fmla="*/ 488950 h 866775"/>
                <a:gd name="connsiteX161" fmla="*/ 688975 w 1682570"/>
                <a:gd name="connsiteY161" fmla="*/ 485775 h 866775"/>
                <a:gd name="connsiteX162" fmla="*/ 660400 w 1682570"/>
                <a:gd name="connsiteY162" fmla="*/ 482600 h 866775"/>
                <a:gd name="connsiteX163" fmla="*/ 622300 w 1682570"/>
                <a:gd name="connsiteY163" fmla="*/ 476250 h 866775"/>
                <a:gd name="connsiteX164" fmla="*/ 612775 w 1682570"/>
                <a:gd name="connsiteY164" fmla="*/ 473075 h 866775"/>
                <a:gd name="connsiteX165" fmla="*/ 574675 w 1682570"/>
                <a:gd name="connsiteY165" fmla="*/ 466725 h 866775"/>
                <a:gd name="connsiteX166" fmla="*/ 565150 w 1682570"/>
                <a:gd name="connsiteY166" fmla="*/ 463550 h 866775"/>
                <a:gd name="connsiteX167" fmla="*/ 555625 w 1682570"/>
                <a:gd name="connsiteY167" fmla="*/ 457200 h 866775"/>
                <a:gd name="connsiteX168" fmla="*/ 542925 w 1682570"/>
                <a:gd name="connsiteY168" fmla="*/ 450850 h 866775"/>
                <a:gd name="connsiteX169" fmla="*/ 530225 w 1682570"/>
                <a:gd name="connsiteY169" fmla="*/ 444881 h 866775"/>
                <a:gd name="connsiteX170" fmla="*/ 520700 w 1682570"/>
                <a:gd name="connsiteY170" fmla="*/ 438150 h 866775"/>
                <a:gd name="connsiteX171" fmla="*/ 500888 w 1682570"/>
                <a:gd name="connsiteY171" fmla="*/ 428244 h 866775"/>
                <a:gd name="connsiteX172" fmla="*/ 488950 w 1682570"/>
                <a:gd name="connsiteY172" fmla="*/ 415925 h 866775"/>
                <a:gd name="connsiteX173" fmla="*/ 479425 w 1682570"/>
                <a:gd name="connsiteY173" fmla="*/ 409575 h 866775"/>
                <a:gd name="connsiteX174" fmla="*/ 469900 w 1682570"/>
                <a:gd name="connsiteY174" fmla="*/ 400050 h 866775"/>
                <a:gd name="connsiteX175" fmla="*/ 434975 w 1682570"/>
                <a:gd name="connsiteY175" fmla="*/ 368300 h 866775"/>
                <a:gd name="connsiteX176" fmla="*/ 412750 w 1682570"/>
                <a:gd name="connsiteY176" fmla="*/ 349250 h 866775"/>
                <a:gd name="connsiteX177" fmla="*/ 390525 w 1682570"/>
                <a:gd name="connsiteY177" fmla="*/ 327025 h 866775"/>
                <a:gd name="connsiteX178" fmla="*/ 381000 w 1682570"/>
                <a:gd name="connsiteY178" fmla="*/ 317500 h 866775"/>
                <a:gd name="connsiteX179" fmla="*/ 371475 w 1682570"/>
                <a:gd name="connsiteY179" fmla="*/ 304800 h 866775"/>
                <a:gd name="connsiteX180" fmla="*/ 349250 w 1682570"/>
                <a:gd name="connsiteY180" fmla="*/ 282575 h 866775"/>
                <a:gd name="connsiteX181" fmla="*/ 336550 w 1682570"/>
                <a:gd name="connsiteY181" fmla="*/ 266700 h 866775"/>
                <a:gd name="connsiteX182" fmla="*/ 323850 w 1682570"/>
                <a:gd name="connsiteY182" fmla="*/ 254000 h 866775"/>
                <a:gd name="connsiteX183" fmla="*/ 314325 w 1682570"/>
                <a:gd name="connsiteY183" fmla="*/ 241300 h 866775"/>
                <a:gd name="connsiteX184" fmla="*/ 301625 w 1682570"/>
                <a:gd name="connsiteY184" fmla="*/ 231775 h 866775"/>
                <a:gd name="connsiteX185" fmla="*/ 292100 w 1682570"/>
                <a:gd name="connsiteY185" fmla="*/ 219075 h 866775"/>
                <a:gd name="connsiteX186" fmla="*/ 273050 w 1682570"/>
                <a:gd name="connsiteY186" fmla="*/ 200025 h 866775"/>
                <a:gd name="connsiteX187" fmla="*/ 260350 w 1682570"/>
                <a:gd name="connsiteY187" fmla="*/ 190500 h 866775"/>
                <a:gd name="connsiteX188" fmla="*/ 247650 w 1682570"/>
                <a:gd name="connsiteY188" fmla="*/ 171450 h 866775"/>
                <a:gd name="connsiteX189" fmla="*/ 233553 w 1682570"/>
                <a:gd name="connsiteY189" fmla="*/ 154941 h 866775"/>
                <a:gd name="connsiteX190" fmla="*/ 218694 w 1682570"/>
                <a:gd name="connsiteY190" fmla="*/ 140081 h 866775"/>
                <a:gd name="connsiteX191" fmla="*/ 211329 w 1682570"/>
                <a:gd name="connsiteY191" fmla="*/ 133478 h 866775"/>
                <a:gd name="connsiteX192" fmla="*/ 192913 w 1682570"/>
                <a:gd name="connsiteY192" fmla="*/ 114681 h 866775"/>
                <a:gd name="connsiteX193" fmla="*/ 185166 w 1682570"/>
                <a:gd name="connsiteY193" fmla="*/ 106934 h 866775"/>
                <a:gd name="connsiteX194" fmla="*/ 171703 w 1682570"/>
                <a:gd name="connsiteY194" fmla="*/ 95631 h 866775"/>
                <a:gd name="connsiteX195" fmla="*/ 159003 w 1682570"/>
                <a:gd name="connsiteY195" fmla="*/ 82169 h 866775"/>
                <a:gd name="connsiteX196" fmla="*/ 142875 w 1682570"/>
                <a:gd name="connsiteY196" fmla="*/ 66675 h 866775"/>
                <a:gd name="connsiteX197" fmla="*/ 133350 w 1682570"/>
                <a:gd name="connsiteY197" fmla="*/ 60325 h 866775"/>
                <a:gd name="connsiteX198" fmla="*/ 111125 w 1682570"/>
                <a:gd name="connsiteY198" fmla="*/ 31750 h 866775"/>
                <a:gd name="connsiteX199" fmla="*/ 107950 w 1682570"/>
                <a:gd name="connsiteY199" fmla="*/ 22225 h 866775"/>
                <a:gd name="connsiteX200" fmla="*/ 98425 w 1682570"/>
                <a:gd name="connsiteY200" fmla="*/ 12700 h 866775"/>
                <a:gd name="connsiteX201" fmla="*/ 79375 w 1682570"/>
                <a:gd name="connsiteY201" fmla="*/ 0 h 866775"/>
                <a:gd name="connsiteX202" fmla="*/ 69850 w 1682570"/>
                <a:gd name="connsiteY202" fmla="*/ 3175 h 866775"/>
                <a:gd name="connsiteX203" fmla="*/ 0 w 1682570"/>
                <a:gd name="connsiteY203" fmla="*/ 9525 h 866775"/>
                <a:gd name="connsiteX0" fmla="*/ 0 w 1682570"/>
                <a:gd name="connsiteY0" fmla="*/ 9525 h 866775"/>
                <a:gd name="connsiteX1" fmla="*/ 0 w 1682570"/>
                <a:gd name="connsiteY1" fmla="*/ 9525 h 866775"/>
                <a:gd name="connsiteX2" fmla="*/ 12700 w 1682570"/>
                <a:gd name="connsiteY2" fmla="*/ 47625 h 866775"/>
                <a:gd name="connsiteX3" fmla="*/ 19050 w 1682570"/>
                <a:gd name="connsiteY3" fmla="*/ 57150 h 866775"/>
                <a:gd name="connsiteX4" fmla="*/ 28575 w 1682570"/>
                <a:gd name="connsiteY4" fmla="*/ 85725 h 866775"/>
                <a:gd name="connsiteX5" fmla="*/ 31750 w 1682570"/>
                <a:gd name="connsiteY5" fmla="*/ 95250 h 866775"/>
                <a:gd name="connsiteX6" fmla="*/ 41275 w 1682570"/>
                <a:gd name="connsiteY6" fmla="*/ 114300 h 866775"/>
                <a:gd name="connsiteX7" fmla="*/ 47625 w 1682570"/>
                <a:gd name="connsiteY7" fmla="*/ 123825 h 866775"/>
                <a:gd name="connsiteX8" fmla="*/ 53975 w 1682570"/>
                <a:gd name="connsiteY8" fmla="*/ 142875 h 866775"/>
                <a:gd name="connsiteX9" fmla="*/ 60325 w 1682570"/>
                <a:gd name="connsiteY9" fmla="*/ 152400 h 866775"/>
                <a:gd name="connsiteX10" fmla="*/ 66675 w 1682570"/>
                <a:gd name="connsiteY10" fmla="*/ 171450 h 866775"/>
                <a:gd name="connsiteX11" fmla="*/ 73025 w 1682570"/>
                <a:gd name="connsiteY11" fmla="*/ 190500 h 866775"/>
                <a:gd name="connsiteX12" fmla="*/ 79757 w 1682570"/>
                <a:gd name="connsiteY12" fmla="*/ 203581 h 866775"/>
                <a:gd name="connsiteX13" fmla="*/ 90044 w 1682570"/>
                <a:gd name="connsiteY13" fmla="*/ 214884 h 866775"/>
                <a:gd name="connsiteX14" fmla="*/ 96393 w 1682570"/>
                <a:gd name="connsiteY14" fmla="*/ 227966 h 866775"/>
                <a:gd name="connsiteX15" fmla="*/ 106681 w 1682570"/>
                <a:gd name="connsiteY15" fmla="*/ 241047 h 866775"/>
                <a:gd name="connsiteX16" fmla="*/ 116459 w 1682570"/>
                <a:gd name="connsiteY16" fmla="*/ 248665 h 866775"/>
                <a:gd name="connsiteX17" fmla="*/ 124587 w 1682570"/>
                <a:gd name="connsiteY17" fmla="*/ 261747 h 866775"/>
                <a:gd name="connsiteX18" fmla="*/ 136525 w 1682570"/>
                <a:gd name="connsiteY18" fmla="*/ 276225 h 866775"/>
                <a:gd name="connsiteX19" fmla="*/ 149225 w 1682570"/>
                <a:gd name="connsiteY19" fmla="*/ 295275 h 866775"/>
                <a:gd name="connsiteX20" fmla="*/ 158750 w 1682570"/>
                <a:gd name="connsiteY20" fmla="*/ 304800 h 866775"/>
                <a:gd name="connsiteX21" fmla="*/ 177800 w 1682570"/>
                <a:gd name="connsiteY21" fmla="*/ 333375 h 866775"/>
                <a:gd name="connsiteX22" fmla="*/ 184150 w 1682570"/>
                <a:gd name="connsiteY22" fmla="*/ 342900 h 866775"/>
                <a:gd name="connsiteX23" fmla="*/ 190500 w 1682570"/>
                <a:gd name="connsiteY23" fmla="*/ 352425 h 866775"/>
                <a:gd name="connsiteX24" fmla="*/ 200025 w 1682570"/>
                <a:gd name="connsiteY24" fmla="*/ 371475 h 866775"/>
                <a:gd name="connsiteX25" fmla="*/ 203200 w 1682570"/>
                <a:gd name="connsiteY25" fmla="*/ 381000 h 866775"/>
                <a:gd name="connsiteX26" fmla="*/ 212725 w 1682570"/>
                <a:gd name="connsiteY26" fmla="*/ 390525 h 866775"/>
                <a:gd name="connsiteX27" fmla="*/ 225425 w 1682570"/>
                <a:gd name="connsiteY27" fmla="*/ 409575 h 866775"/>
                <a:gd name="connsiteX28" fmla="*/ 231775 w 1682570"/>
                <a:gd name="connsiteY28" fmla="*/ 419100 h 866775"/>
                <a:gd name="connsiteX29" fmla="*/ 234950 w 1682570"/>
                <a:gd name="connsiteY29" fmla="*/ 428625 h 866775"/>
                <a:gd name="connsiteX30" fmla="*/ 257175 w 1682570"/>
                <a:gd name="connsiteY30" fmla="*/ 447675 h 866775"/>
                <a:gd name="connsiteX31" fmla="*/ 282575 w 1682570"/>
                <a:gd name="connsiteY31" fmla="*/ 469900 h 866775"/>
                <a:gd name="connsiteX32" fmla="*/ 288925 w 1682570"/>
                <a:gd name="connsiteY32" fmla="*/ 479425 h 866775"/>
                <a:gd name="connsiteX33" fmla="*/ 307975 w 1682570"/>
                <a:gd name="connsiteY33" fmla="*/ 492125 h 866775"/>
                <a:gd name="connsiteX34" fmla="*/ 323850 w 1682570"/>
                <a:gd name="connsiteY34" fmla="*/ 511175 h 866775"/>
                <a:gd name="connsiteX35" fmla="*/ 336550 w 1682570"/>
                <a:gd name="connsiteY35" fmla="*/ 530225 h 866775"/>
                <a:gd name="connsiteX36" fmla="*/ 342900 w 1682570"/>
                <a:gd name="connsiteY36" fmla="*/ 539750 h 866775"/>
                <a:gd name="connsiteX37" fmla="*/ 352425 w 1682570"/>
                <a:gd name="connsiteY37" fmla="*/ 549275 h 866775"/>
                <a:gd name="connsiteX38" fmla="*/ 365125 w 1682570"/>
                <a:gd name="connsiteY38" fmla="*/ 568325 h 866775"/>
                <a:gd name="connsiteX39" fmla="*/ 371475 w 1682570"/>
                <a:gd name="connsiteY39" fmla="*/ 577850 h 866775"/>
                <a:gd name="connsiteX40" fmla="*/ 381000 w 1682570"/>
                <a:gd name="connsiteY40" fmla="*/ 587375 h 866775"/>
                <a:gd name="connsiteX41" fmla="*/ 393700 w 1682570"/>
                <a:gd name="connsiteY41" fmla="*/ 606425 h 866775"/>
                <a:gd name="connsiteX42" fmla="*/ 415925 w 1682570"/>
                <a:gd name="connsiteY42" fmla="*/ 631825 h 866775"/>
                <a:gd name="connsiteX43" fmla="*/ 434975 w 1682570"/>
                <a:gd name="connsiteY43" fmla="*/ 648716 h 866775"/>
                <a:gd name="connsiteX44" fmla="*/ 455168 w 1682570"/>
                <a:gd name="connsiteY44" fmla="*/ 665353 h 866775"/>
                <a:gd name="connsiteX45" fmla="*/ 473075 w 1682570"/>
                <a:gd name="connsiteY45" fmla="*/ 682625 h 866775"/>
                <a:gd name="connsiteX46" fmla="*/ 482600 w 1682570"/>
                <a:gd name="connsiteY46" fmla="*/ 688975 h 866775"/>
                <a:gd name="connsiteX47" fmla="*/ 504825 w 1682570"/>
                <a:gd name="connsiteY47" fmla="*/ 704850 h 866775"/>
                <a:gd name="connsiteX48" fmla="*/ 517525 w 1682570"/>
                <a:gd name="connsiteY48" fmla="*/ 711200 h 866775"/>
                <a:gd name="connsiteX49" fmla="*/ 546100 w 1682570"/>
                <a:gd name="connsiteY49" fmla="*/ 727075 h 866775"/>
                <a:gd name="connsiteX50" fmla="*/ 565150 w 1682570"/>
                <a:gd name="connsiteY50" fmla="*/ 742950 h 866775"/>
                <a:gd name="connsiteX51" fmla="*/ 584200 w 1682570"/>
                <a:gd name="connsiteY51" fmla="*/ 752475 h 866775"/>
                <a:gd name="connsiteX52" fmla="*/ 603250 w 1682570"/>
                <a:gd name="connsiteY52" fmla="*/ 768350 h 866775"/>
                <a:gd name="connsiteX53" fmla="*/ 612775 w 1682570"/>
                <a:gd name="connsiteY53" fmla="*/ 777875 h 866775"/>
                <a:gd name="connsiteX54" fmla="*/ 631825 w 1682570"/>
                <a:gd name="connsiteY54" fmla="*/ 790575 h 866775"/>
                <a:gd name="connsiteX55" fmla="*/ 641350 w 1682570"/>
                <a:gd name="connsiteY55" fmla="*/ 796925 h 866775"/>
                <a:gd name="connsiteX56" fmla="*/ 650875 w 1682570"/>
                <a:gd name="connsiteY56" fmla="*/ 803275 h 866775"/>
                <a:gd name="connsiteX57" fmla="*/ 663575 w 1682570"/>
                <a:gd name="connsiteY57" fmla="*/ 812800 h 866775"/>
                <a:gd name="connsiteX58" fmla="*/ 676275 w 1682570"/>
                <a:gd name="connsiteY58" fmla="*/ 819150 h 866775"/>
                <a:gd name="connsiteX59" fmla="*/ 685800 w 1682570"/>
                <a:gd name="connsiteY59" fmla="*/ 825500 h 866775"/>
                <a:gd name="connsiteX60" fmla="*/ 698500 w 1682570"/>
                <a:gd name="connsiteY60" fmla="*/ 831850 h 866775"/>
                <a:gd name="connsiteX61" fmla="*/ 733425 w 1682570"/>
                <a:gd name="connsiteY61" fmla="*/ 850900 h 866775"/>
                <a:gd name="connsiteX62" fmla="*/ 746125 w 1682570"/>
                <a:gd name="connsiteY62" fmla="*/ 854075 h 866775"/>
                <a:gd name="connsiteX63" fmla="*/ 755650 w 1682570"/>
                <a:gd name="connsiteY63" fmla="*/ 860425 h 866775"/>
                <a:gd name="connsiteX64" fmla="*/ 784225 w 1682570"/>
                <a:gd name="connsiteY64" fmla="*/ 866775 h 866775"/>
                <a:gd name="connsiteX65" fmla="*/ 955675 w 1682570"/>
                <a:gd name="connsiteY65" fmla="*/ 860425 h 866775"/>
                <a:gd name="connsiteX66" fmla="*/ 987425 w 1682570"/>
                <a:gd name="connsiteY66" fmla="*/ 854075 h 866775"/>
                <a:gd name="connsiteX67" fmla="*/ 1022350 w 1682570"/>
                <a:gd name="connsiteY67" fmla="*/ 847725 h 866775"/>
                <a:gd name="connsiteX68" fmla="*/ 1050925 w 1682570"/>
                <a:gd name="connsiteY68" fmla="*/ 831850 h 866775"/>
                <a:gd name="connsiteX69" fmla="*/ 1060450 w 1682570"/>
                <a:gd name="connsiteY69" fmla="*/ 822325 h 866775"/>
                <a:gd name="connsiteX70" fmla="*/ 1079500 w 1682570"/>
                <a:gd name="connsiteY70" fmla="*/ 812800 h 866775"/>
                <a:gd name="connsiteX71" fmla="*/ 1098550 w 1682570"/>
                <a:gd name="connsiteY71" fmla="*/ 796925 h 866775"/>
                <a:gd name="connsiteX72" fmla="*/ 1117600 w 1682570"/>
                <a:gd name="connsiteY72" fmla="*/ 784225 h 866775"/>
                <a:gd name="connsiteX73" fmla="*/ 1127125 w 1682570"/>
                <a:gd name="connsiteY73" fmla="*/ 777875 h 866775"/>
                <a:gd name="connsiteX74" fmla="*/ 1133475 w 1682570"/>
                <a:gd name="connsiteY74" fmla="*/ 768350 h 866775"/>
                <a:gd name="connsiteX75" fmla="*/ 1162050 w 1682570"/>
                <a:gd name="connsiteY75" fmla="*/ 742950 h 866775"/>
                <a:gd name="connsiteX76" fmla="*/ 1168400 w 1682570"/>
                <a:gd name="connsiteY76" fmla="*/ 733425 h 866775"/>
                <a:gd name="connsiteX77" fmla="*/ 1187450 w 1682570"/>
                <a:gd name="connsiteY77" fmla="*/ 714375 h 866775"/>
                <a:gd name="connsiteX78" fmla="*/ 1193800 w 1682570"/>
                <a:gd name="connsiteY78" fmla="*/ 704850 h 866775"/>
                <a:gd name="connsiteX79" fmla="*/ 1212850 w 1682570"/>
                <a:gd name="connsiteY79" fmla="*/ 682625 h 866775"/>
                <a:gd name="connsiteX80" fmla="*/ 1231900 w 1682570"/>
                <a:gd name="connsiteY80" fmla="*/ 654050 h 866775"/>
                <a:gd name="connsiteX81" fmla="*/ 1263650 w 1682570"/>
                <a:gd name="connsiteY81" fmla="*/ 606425 h 866775"/>
                <a:gd name="connsiteX82" fmla="*/ 1276350 w 1682570"/>
                <a:gd name="connsiteY82" fmla="*/ 587375 h 866775"/>
                <a:gd name="connsiteX83" fmla="*/ 1282700 w 1682570"/>
                <a:gd name="connsiteY83" fmla="*/ 577850 h 866775"/>
                <a:gd name="connsiteX84" fmla="*/ 1292225 w 1682570"/>
                <a:gd name="connsiteY84" fmla="*/ 568325 h 866775"/>
                <a:gd name="connsiteX85" fmla="*/ 1304925 w 1682570"/>
                <a:gd name="connsiteY85" fmla="*/ 549275 h 866775"/>
                <a:gd name="connsiteX86" fmla="*/ 1311275 w 1682570"/>
                <a:gd name="connsiteY86" fmla="*/ 539750 h 866775"/>
                <a:gd name="connsiteX87" fmla="*/ 1320800 w 1682570"/>
                <a:gd name="connsiteY87" fmla="*/ 530225 h 866775"/>
                <a:gd name="connsiteX88" fmla="*/ 1333500 w 1682570"/>
                <a:gd name="connsiteY88" fmla="*/ 511175 h 866775"/>
                <a:gd name="connsiteX89" fmla="*/ 1346200 w 1682570"/>
                <a:gd name="connsiteY89" fmla="*/ 492125 h 866775"/>
                <a:gd name="connsiteX90" fmla="*/ 1352550 w 1682570"/>
                <a:gd name="connsiteY90" fmla="*/ 482600 h 866775"/>
                <a:gd name="connsiteX91" fmla="*/ 1362075 w 1682570"/>
                <a:gd name="connsiteY91" fmla="*/ 473075 h 866775"/>
                <a:gd name="connsiteX92" fmla="*/ 1374775 w 1682570"/>
                <a:gd name="connsiteY92" fmla="*/ 454025 h 866775"/>
                <a:gd name="connsiteX93" fmla="*/ 1381125 w 1682570"/>
                <a:gd name="connsiteY93" fmla="*/ 444500 h 866775"/>
                <a:gd name="connsiteX94" fmla="*/ 1412875 w 1682570"/>
                <a:gd name="connsiteY94" fmla="*/ 396875 h 866775"/>
                <a:gd name="connsiteX95" fmla="*/ 1419225 w 1682570"/>
                <a:gd name="connsiteY95" fmla="*/ 387350 h 866775"/>
                <a:gd name="connsiteX96" fmla="*/ 1425575 w 1682570"/>
                <a:gd name="connsiteY96" fmla="*/ 377825 h 866775"/>
                <a:gd name="connsiteX97" fmla="*/ 1435100 w 1682570"/>
                <a:gd name="connsiteY97" fmla="*/ 368300 h 866775"/>
                <a:gd name="connsiteX98" fmla="*/ 1447800 w 1682570"/>
                <a:gd name="connsiteY98" fmla="*/ 349250 h 866775"/>
                <a:gd name="connsiteX99" fmla="*/ 1454150 w 1682570"/>
                <a:gd name="connsiteY99" fmla="*/ 339725 h 866775"/>
                <a:gd name="connsiteX100" fmla="*/ 1470025 w 1682570"/>
                <a:gd name="connsiteY100" fmla="*/ 320675 h 866775"/>
                <a:gd name="connsiteX101" fmla="*/ 1479550 w 1682570"/>
                <a:gd name="connsiteY101" fmla="*/ 311150 h 866775"/>
                <a:gd name="connsiteX102" fmla="*/ 1485900 w 1682570"/>
                <a:gd name="connsiteY102" fmla="*/ 301625 h 866775"/>
                <a:gd name="connsiteX103" fmla="*/ 1495425 w 1682570"/>
                <a:gd name="connsiteY103" fmla="*/ 292100 h 866775"/>
                <a:gd name="connsiteX104" fmla="*/ 1501775 w 1682570"/>
                <a:gd name="connsiteY104" fmla="*/ 282575 h 866775"/>
                <a:gd name="connsiteX105" fmla="*/ 1511300 w 1682570"/>
                <a:gd name="connsiteY105" fmla="*/ 273050 h 866775"/>
                <a:gd name="connsiteX106" fmla="*/ 1517650 w 1682570"/>
                <a:gd name="connsiteY106" fmla="*/ 263525 h 866775"/>
                <a:gd name="connsiteX107" fmla="*/ 1527175 w 1682570"/>
                <a:gd name="connsiteY107" fmla="*/ 254000 h 866775"/>
                <a:gd name="connsiteX108" fmla="*/ 1539875 w 1682570"/>
                <a:gd name="connsiteY108" fmla="*/ 234950 h 866775"/>
                <a:gd name="connsiteX109" fmla="*/ 1546225 w 1682570"/>
                <a:gd name="connsiteY109" fmla="*/ 225425 h 866775"/>
                <a:gd name="connsiteX110" fmla="*/ 1552575 w 1682570"/>
                <a:gd name="connsiteY110" fmla="*/ 215900 h 866775"/>
                <a:gd name="connsiteX111" fmla="*/ 1574800 w 1682570"/>
                <a:gd name="connsiteY111" fmla="*/ 187325 h 866775"/>
                <a:gd name="connsiteX112" fmla="*/ 1606550 w 1682570"/>
                <a:gd name="connsiteY112" fmla="*/ 139700 h 866775"/>
                <a:gd name="connsiteX113" fmla="*/ 1612900 w 1682570"/>
                <a:gd name="connsiteY113" fmla="*/ 130175 h 866775"/>
                <a:gd name="connsiteX114" fmla="*/ 1619250 w 1682570"/>
                <a:gd name="connsiteY114" fmla="*/ 120650 h 866775"/>
                <a:gd name="connsiteX115" fmla="*/ 1628775 w 1682570"/>
                <a:gd name="connsiteY115" fmla="*/ 101600 h 866775"/>
                <a:gd name="connsiteX116" fmla="*/ 1631950 w 1682570"/>
                <a:gd name="connsiteY116" fmla="*/ 92075 h 866775"/>
                <a:gd name="connsiteX117" fmla="*/ 1644650 w 1682570"/>
                <a:gd name="connsiteY117" fmla="*/ 73025 h 866775"/>
                <a:gd name="connsiteX118" fmla="*/ 1651000 w 1682570"/>
                <a:gd name="connsiteY118" fmla="*/ 53975 h 866775"/>
                <a:gd name="connsiteX119" fmla="*/ 1663700 w 1682570"/>
                <a:gd name="connsiteY119" fmla="*/ 34925 h 866775"/>
                <a:gd name="connsiteX120" fmla="*/ 1666875 w 1682570"/>
                <a:gd name="connsiteY120" fmla="*/ 25400 h 866775"/>
                <a:gd name="connsiteX121" fmla="*/ 1679575 w 1682570"/>
                <a:gd name="connsiteY121" fmla="*/ 6350 h 866775"/>
                <a:gd name="connsiteX122" fmla="*/ 1605026 w 1682570"/>
                <a:gd name="connsiteY122" fmla="*/ 5969 h 866775"/>
                <a:gd name="connsiteX123" fmla="*/ 1599057 w 1682570"/>
                <a:gd name="connsiteY123" fmla="*/ 11938 h 866775"/>
                <a:gd name="connsiteX124" fmla="*/ 1594485 w 1682570"/>
                <a:gd name="connsiteY124" fmla="*/ 19684 h 866775"/>
                <a:gd name="connsiteX125" fmla="*/ 1592072 w 1682570"/>
                <a:gd name="connsiteY125" fmla="*/ 24256 h 866775"/>
                <a:gd name="connsiteX126" fmla="*/ 1583309 w 1682570"/>
                <a:gd name="connsiteY126" fmla="*/ 36576 h 866775"/>
                <a:gd name="connsiteX127" fmla="*/ 1569847 w 1682570"/>
                <a:gd name="connsiteY127" fmla="*/ 56769 h 866775"/>
                <a:gd name="connsiteX128" fmla="*/ 1552575 w 1682570"/>
                <a:gd name="connsiteY128" fmla="*/ 79375 h 866775"/>
                <a:gd name="connsiteX129" fmla="*/ 1543050 w 1682570"/>
                <a:gd name="connsiteY129" fmla="*/ 88900 h 866775"/>
                <a:gd name="connsiteX130" fmla="*/ 1533525 w 1682570"/>
                <a:gd name="connsiteY130" fmla="*/ 98425 h 866775"/>
                <a:gd name="connsiteX131" fmla="*/ 1517650 w 1682570"/>
                <a:gd name="connsiteY131" fmla="*/ 114300 h 866775"/>
                <a:gd name="connsiteX132" fmla="*/ 1511300 w 1682570"/>
                <a:gd name="connsiteY132" fmla="*/ 123825 h 866775"/>
                <a:gd name="connsiteX133" fmla="*/ 1479550 w 1682570"/>
                <a:gd name="connsiteY133" fmla="*/ 155575 h 866775"/>
                <a:gd name="connsiteX134" fmla="*/ 1471803 w 1682570"/>
                <a:gd name="connsiteY134" fmla="*/ 168656 h 866775"/>
                <a:gd name="connsiteX135" fmla="*/ 1458722 w 1682570"/>
                <a:gd name="connsiteY135" fmla="*/ 181356 h 866775"/>
                <a:gd name="connsiteX136" fmla="*/ 1434084 w 1682570"/>
                <a:gd name="connsiteY136" fmla="*/ 214884 h 866775"/>
                <a:gd name="connsiteX137" fmla="*/ 1409446 w 1682570"/>
                <a:gd name="connsiteY137" fmla="*/ 245873 h 866775"/>
                <a:gd name="connsiteX138" fmla="*/ 1390015 w 1682570"/>
                <a:gd name="connsiteY138" fmla="*/ 268478 h 866775"/>
                <a:gd name="connsiteX139" fmla="*/ 1373759 w 1682570"/>
                <a:gd name="connsiteY139" fmla="*/ 292481 h 866775"/>
                <a:gd name="connsiteX140" fmla="*/ 1355725 w 1682570"/>
                <a:gd name="connsiteY140" fmla="*/ 307975 h 866775"/>
                <a:gd name="connsiteX141" fmla="*/ 1339850 w 1682570"/>
                <a:gd name="connsiteY141" fmla="*/ 327025 h 866775"/>
                <a:gd name="connsiteX142" fmla="*/ 1324990 w 1682570"/>
                <a:gd name="connsiteY142" fmla="*/ 339344 h 866775"/>
                <a:gd name="connsiteX143" fmla="*/ 1308353 w 1682570"/>
                <a:gd name="connsiteY143" fmla="*/ 355981 h 866775"/>
                <a:gd name="connsiteX144" fmla="*/ 1286510 w 1682570"/>
                <a:gd name="connsiteY144" fmla="*/ 373887 h 866775"/>
                <a:gd name="connsiteX145" fmla="*/ 1261491 w 1682570"/>
                <a:gd name="connsiteY145" fmla="*/ 394335 h 866775"/>
                <a:gd name="connsiteX146" fmla="*/ 1245997 w 1682570"/>
                <a:gd name="connsiteY146" fmla="*/ 407034 h 866775"/>
                <a:gd name="connsiteX147" fmla="*/ 1234694 w 1682570"/>
                <a:gd name="connsiteY147" fmla="*/ 414781 h 866775"/>
                <a:gd name="connsiteX148" fmla="*/ 1212469 w 1682570"/>
                <a:gd name="connsiteY148" fmla="*/ 431038 h 866775"/>
                <a:gd name="connsiteX149" fmla="*/ 1187069 w 1682570"/>
                <a:gd name="connsiteY149" fmla="*/ 446913 h 866775"/>
                <a:gd name="connsiteX150" fmla="*/ 1155700 w 1682570"/>
                <a:gd name="connsiteY150" fmla="*/ 466725 h 866775"/>
                <a:gd name="connsiteX151" fmla="*/ 1136650 w 1682570"/>
                <a:gd name="connsiteY151" fmla="*/ 473075 h 866775"/>
                <a:gd name="connsiteX152" fmla="*/ 1092200 w 1682570"/>
                <a:gd name="connsiteY152" fmla="*/ 485775 h 866775"/>
                <a:gd name="connsiteX153" fmla="*/ 1076325 w 1682570"/>
                <a:gd name="connsiteY153" fmla="*/ 488950 h 866775"/>
                <a:gd name="connsiteX154" fmla="*/ 1066800 w 1682570"/>
                <a:gd name="connsiteY154" fmla="*/ 492125 h 866775"/>
                <a:gd name="connsiteX155" fmla="*/ 1031875 w 1682570"/>
                <a:gd name="connsiteY155" fmla="*/ 498475 h 866775"/>
                <a:gd name="connsiteX156" fmla="*/ 952500 w 1682570"/>
                <a:gd name="connsiteY156" fmla="*/ 508000 h 866775"/>
                <a:gd name="connsiteX157" fmla="*/ 879475 w 1682570"/>
                <a:gd name="connsiteY157" fmla="*/ 504825 h 866775"/>
                <a:gd name="connsiteX158" fmla="*/ 777875 w 1682570"/>
                <a:gd name="connsiteY158" fmla="*/ 498475 h 866775"/>
                <a:gd name="connsiteX159" fmla="*/ 730250 w 1682570"/>
                <a:gd name="connsiteY159" fmla="*/ 492125 h 866775"/>
                <a:gd name="connsiteX160" fmla="*/ 708025 w 1682570"/>
                <a:gd name="connsiteY160" fmla="*/ 488950 h 866775"/>
                <a:gd name="connsiteX161" fmla="*/ 688975 w 1682570"/>
                <a:gd name="connsiteY161" fmla="*/ 485775 h 866775"/>
                <a:gd name="connsiteX162" fmla="*/ 660400 w 1682570"/>
                <a:gd name="connsiteY162" fmla="*/ 482600 h 866775"/>
                <a:gd name="connsiteX163" fmla="*/ 622300 w 1682570"/>
                <a:gd name="connsiteY163" fmla="*/ 476250 h 866775"/>
                <a:gd name="connsiteX164" fmla="*/ 612775 w 1682570"/>
                <a:gd name="connsiteY164" fmla="*/ 473075 h 866775"/>
                <a:gd name="connsiteX165" fmla="*/ 574675 w 1682570"/>
                <a:gd name="connsiteY165" fmla="*/ 466725 h 866775"/>
                <a:gd name="connsiteX166" fmla="*/ 565150 w 1682570"/>
                <a:gd name="connsiteY166" fmla="*/ 463550 h 866775"/>
                <a:gd name="connsiteX167" fmla="*/ 555625 w 1682570"/>
                <a:gd name="connsiteY167" fmla="*/ 457200 h 866775"/>
                <a:gd name="connsiteX168" fmla="*/ 542925 w 1682570"/>
                <a:gd name="connsiteY168" fmla="*/ 450850 h 866775"/>
                <a:gd name="connsiteX169" fmla="*/ 530225 w 1682570"/>
                <a:gd name="connsiteY169" fmla="*/ 444881 h 866775"/>
                <a:gd name="connsiteX170" fmla="*/ 520700 w 1682570"/>
                <a:gd name="connsiteY170" fmla="*/ 438150 h 866775"/>
                <a:gd name="connsiteX171" fmla="*/ 500888 w 1682570"/>
                <a:gd name="connsiteY171" fmla="*/ 428244 h 866775"/>
                <a:gd name="connsiteX172" fmla="*/ 488950 w 1682570"/>
                <a:gd name="connsiteY172" fmla="*/ 415925 h 866775"/>
                <a:gd name="connsiteX173" fmla="*/ 479425 w 1682570"/>
                <a:gd name="connsiteY173" fmla="*/ 409575 h 866775"/>
                <a:gd name="connsiteX174" fmla="*/ 469900 w 1682570"/>
                <a:gd name="connsiteY174" fmla="*/ 400050 h 866775"/>
                <a:gd name="connsiteX175" fmla="*/ 434975 w 1682570"/>
                <a:gd name="connsiteY175" fmla="*/ 368300 h 866775"/>
                <a:gd name="connsiteX176" fmla="*/ 412750 w 1682570"/>
                <a:gd name="connsiteY176" fmla="*/ 349250 h 866775"/>
                <a:gd name="connsiteX177" fmla="*/ 390525 w 1682570"/>
                <a:gd name="connsiteY177" fmla="*/ 327025 h 866775"/>
                <a:gd name="connsiteX178" fmla="*/ 381000 w 1682570"/>
                <a:gd name="connsiteY178" fmla="*/ 317500 h 866775"/>
                <a:gd name="connsiteX179" fmla="*/ 371475 w 1682570"/>
                <a:gd name="connsiteY179" fmla="*/ 304800 h 866775"/>
                <a:gd name="connsiteX180" fmla="*/ 349250 w 1682570"/>
                <a:gd name="connsiteY180" fmla="*/ 282575 h 866775"/>
                <a:gd name="connsiteX181" fmla="*/ 336550 w 1682570"/>
                <a:gd name="connsiteY181" fmla="*/ 266700 h 866775"/>
                <a:gd name="connsiteX182" fmla="*/ 323850 w 1682570"/>
                <a:gd name="connsiteY182" fmla="*/ 254000 h 866775"/>
                <a:gd name="connsiteX183" fmla="*/ 314325 w 1682570"/>
                <a:gd name="connsiteY183" fmla="*/ 241300 h 866775"/>
                <a:gd name="connsiteX184" fmla="*/ 301625 w 1682570"/>
                <a:gd name="connsiteY184" fmla="*/ 231775 h 866775"/>
                <a:gd name="connsiteX185" fmla="*/ 292100 w 1682570"/>
                <a:gd name="connsiteY185" fmla="*/ 219075 h 866775"/>
                <a:gd name="connsiteX186" fmla="*/ 273050 w 1682570"/>
                <a:gd name="connsiteY186" fmla="*/ 200025 h 866775"/>
                <a:gd name="connsiteX187" fmla="*/ 260350 w 1682570"/>
                <a:gd name="connsiteY187" fmla="*/ 190500 h 866775"/>
                <a:gd name="connsiteX188" fmla="*/ 247650 w 1682570"/>
                <a:gd name="connsiteY188" fmla="*/ 171450 h 866775"/>
                <a:gd name="connsiteX189" fmla="*/ 233553 w 1682570"/>
                <a:gd name="connsiteY189" fmla="*/ 154941 h 866775"/>
                <a:gd name="connsiteX190" fmla="*/ 218694 w 1682570"/>
                <a:gd name="connsiteY190" fmla="*/ 140081 h 866775"/>
                <a:gd name="connsiteX191" fmla="*/ 211329 w 1682570"/>
                <a:gd name="connsiteY191" fmla="*/ 133478 h 866775"/>
                <a:gd name="connsiteX192" fmla="*/ 192913 w 1682570"/>
                <a:gd name="connsiteY192" fmla="*/ 114681 h 866775"/>
                <a:gd name="connsiteX193" fmla="*/ 185166 w 1682570"/>
                <a:gd name="connsiteY193" fmla="*/ 106934 h 866775"/>
                <a:gd name="connsiteX194" fmla="*/ 171703 w 1682570"/>
                <a:gd name="connsiteY194" fmla="*/ 95631 h 866775"/>
                <a:gd name="connsiteX195" fmla="*/ 159003 w 1682570"/>
                <a:gd name="connsiteY195" fmla="*/ 82169 h 866775"/>
                <a:gd name="connsiteX196" fmla="*/ 142875 w 1682570"/>
                <a:gd name="connsiteY196" fmla="*/ 66675 h 866775"/>
                <a:gd name="connsiteX197" fmla="*/ 133350 w 1682570"/>
                <a:gd name="connsiteY197" fmla="*/ 60325 h 866775"/>
                <a:gd name="connsiteX198" fmla="*/ 111125 w 1682570"/>
                <a:gd name="connsiteY198" fmla="*/ 31750 h 866775"/>
                <a:gd name="connsiteX199" fmla="*/ 107950 w 1682570"/>
                <a:gd name="connsiteY199" fmla="*/ 22225 h 866775"/>
                <a:gd name="connsiteX200" fmla="*/ 98425 w 1682570"/>
                <a:gd name="connsiteY200" fmla="*/ 12700 h 866775"/>
                <a:gd name="connsiteX201" fmla="*/ 79375 w 1682570"/>
                <a:gd name="connsiteY201" fmla="*/ 0 h 866775"/>
                <a:gd name="connsiteX202" fmla="*/ 69850 w 1682570"/>
                <a:gd name="connsiteY202" fmla="*/ 3175 h 866775"/>
                <a:gd name="connsiteX203" fmla="*/ 0 w 1682570"/>
                <a:gd name="connsiteY203" fmla="*/ 9525 h 866775"/>
                <a:gd name="connsiteX0" fmla="*/ 0 w 1682570"/>
                <a:gd name="connsiteY0" fmla="*/ 9525 h 866775"/>
                <a:gd name="connsiteX1" fmla="*/ 0 w 1682570"/>
                <a:gd name="connsiteY1" fmla="*/ 9525 h 866775"/>
                <a:gd name="connsiteX2" fmla="*/ 12700 w 1682570"/>
                <a:gd name="connsiteY2" fmla="*/ 47625 h 866775"/>
                <a:gd name="connsiteX3" fmla="*/ 19050 w 1682570"/>
                <a:gd name="connsiteY3" fmla="*/ 57150 h 866775"/>
                <a:gd name="connsiteX4" fmla="*/ 28575 w 1682570"/>
                <a:gd name="connsiteY4" fmla="*/ 85725 h 866775"/>
                <a:gd name="connsiteX5" fmla="*/ 31750 w 1682570"/>
                <a:gd name="connsiteY5" fmla="*/ 95250 h 866775"/>
                <a:gd name="connsiteX6" fmla="*/ 41275 w 1682570"/>
                <a:gd name="connsiteY6" fmla="*/ 114300 h 866775"/>
                <a:gd name="connsiteX7" fmla="*/ 47625 w 1682570"/>
                <a:gd name="connsiteY7" fmla="*/ 123825 h 866775"/>
                <a:gd name="connsiteX8" fmla="*/ 53975 w 1682570"/>
                <a:gd name="connsiteY8" fmla="*/ 142875 h 866775"/>
                <a:gd name="connsiteX9" fmla="*/ 60325 w 1682570"/>
                <a:gd name="connsiteY9" fmla="*/ 152400 h 866775"/>
                <a:gd name="connsiteX10" fmla="*/ 66675 w 1682570"/>
                <a:gd name="connsiteY10" fmla="*/ 171450 h 866775"/>
                <a:gd name="connsiteX11" fmla="*/ 73025 w 1682570"/>
                <a:gd name="connsiteY11" fmla="*/ 190500 h 866775"/>
                <a:gd name="connsiteX12" fmla="*/ 79757 w 1682570"/>
                <a:gd name="connsiteY12" fmla="*/ 203581 h 866775"/>
                <a:gd name="connsiteX13" fmla="*/ 90044 w 1682570"/>
                <a:gd name="connsiteY13" fmla="*/ 214884 h 866775"/>
                <a:gd name="connsiteX14" fmla="*/ 96393 w 1682570"/>
                <a:gd name="connsiteY14" fmla="*/ 227966 h 866775"/>
                <a:gd name="connsiteX15" fmla="*/ 106681 w 1682570"/>
                <a:gd name="connsiteY15" fmla="*/ 241047 h 866775"/>
                <a:gd name="connsiteX16" fmla="*/ 116459 w 1682570"/>
                <a:gd name="connsiteY16" fmla="*/ 248665 h 866775"/>
                <a:gd name="connsiteX17" fmla="*/ 124587 w 1682570"/>
                <a:gd name="connsiteY17" fmla="*/ 261747 h 866775"/>
                <a:gd name="connsiteX18" fmla="*/ 136525 w 1682570"/>
                <a:gd name="connsiteY18" fmla="*/ 276225 h 866775"/>
                <a:gd name="connsiteX19" fmla="*/ 149225 w 1682570"/>
                <a:gd name="connsiteY19" fmla="*/ 295275 h 866775"/>
                <a:gd name="connsiteX20" fmla="*/ 158750 w 1682570"/>
                <a:gd name="connsiteY20" fmla="*/ 304800 h 866775"/>
                <a:gd name="connsiteX21" fmla="*/ 177800 w 1682570"/>
                <a:gd name="connsiteY21" fmla="*/ 333375 h 866775"/>
                <a:gd name="connsiteX22" fmla="*/ 184150 w 1682570"/>
                <a:gd name="connsiteY22" fmla="*/ 342900 h 866775"/>
                <a:gd name="connsiteX23" fmla="*/ 190500 w 1682570"/>
                <a:gd name="connsiteY23" fmla="*/ 352425 h 866775"/>
                <a:gd name="connsiteX24" fmla="*/ 200025 w 1682570"/>
                <a:gd name="connsiteY24" fmla="*/ 371475 h 866775"/>
                <a:gd name="connsiteX25" fmla="*/ 203200 w 1682570"/>
                <a:gd name="connsiteY25" fmla="*/ 381000 h 866775"/>
                <a:gd name="connsiteX26" fmla="*/ 212725 w 1682570"/>
                <a:gd name="connsiteY26" fmla="*/ 390525 h 866775"/>
                <a:gd name="connsiteX27" fmla="*/ 225425 w 1682570"/>
                <a:gd name="connsiteY27" fmla="*/ 409575 h 866775"/>
                <a:gd name="connsiteX28" fmla="*/ 231775 w 1682570"/>
                <a:gd name="connsiteY28" fmla="*/ 419100 h 866775"/>
                <a:gd name="connsiteX29" fmla="*/ 234950 w 1682570"/>
                <a:gd name="connsiteY29" fmla="*/ 428625 h 866775"/>
                <a:gd name="connsiteX30" fmla="*/ 257175 w 1682570"/>
                <a:gd name="connsiteY30" fmla="*/ 447675 h 866775"/>
                <a:gd name="connsiteX31" fmla="*/ 282575 w 1682570"/>
                <a:gd name="connsiteY31" fmla="*/ 469900 h 866775"/>
                <a:gd name="connsiteX32" fmla="*/ 288925 w 1682570"/>
                <a:gd name="connsiteY32" fmla="*/ 479425 h 866775"/>
                <a:gd name="connsiteX33" fmla="*/ 307975 w 1682570"/>
                <a:gd name="connsiteY33" fmla="*/ 492125 h 866775"/>
                <a:gd name="connsiteX34" fmla="*/ 323850 w 1682570"/>
                <a:gd name="connsiteY34" fmla="*/ 511175 h 866775"/>
                <a:gd name="connsiteX35" fmla="*/ 336550 w 1682570"/>
                <a:gd name="connsiteY35" fmla="*/ 530225 h 866775"/>
                <a:gd name="connsiteX36" fmla="*/ 342900 w 1682570"/>
                <a:gd name="connsiteY36" fmla="*/ 539750 h 866775"/>
                <a:gd name="connsiteX37" fmla="*/ 352425 w 1682570"/>
                <a:gd name="connsiteY37" fmla="*/ 549275 h 866775"/>
                <a:gd name="connsiteX38" fmla="*/ 365125 w 1682570"/>
                <a:gd name="connsiteY38" fmla="*/ 568325 h 866775"/>
                <a:gd name="connsiteX39" fmla="*/ 371475 w 1682570"/>
                <a:gd name="connsiteY39" fmla="*/ 577850 h 866775"/>
                <a:gd name="connsiteX40" fmla="*/ 381000 w 1682570"/>
                <a:gd name="connsiteY40" fmla="*/ 587375 h 866775"/>
                <a:gd name="connsiteX41" fmla="*/ 393700 w 1682570"/>
                <a:gd name="connsiteY41" fmla="*/ 606425 h 866775"/>
                <a:gd name="connsiteX42" fmla="*/ 415925 w 1682570"/>
                <a:gd name="connsiteY42" fmla="*/ 631825 h 866775"/>
                <a:gd name="connsiteX43" fmla="*/ 434975 w 1682570"/>
                <a:gd name="connsiteY43" fmla="*/ 648716 h 866775"/>
                <a:gd name="connsiteX44" fmla="*/ 455168 w 1682570"/>
                <a:gd name="connsiteY44" fmla="*/ 665353 h 866775"/>
                <a:gd name="connsiteX45" fmla="*/ 473075 w 1682570"/>
                <a:gd name="connsiteY45" fmla="*/ 682625 h 866775"/>
                <a:gd name="connsiteX46" fmla="*/ 482600 w 1682570"/>
                <a:gd name="connsiteY46" fmla="*/ 688975 h 866775"/>
                <a:gd name="connsiteX47" fmla="*/ 504825 w 1682570"/>
                <a:gd name="connsiteY47" fmla="*/ 704850 h 866775"/>
                <a:gd name="connsiteX48" fmla="*/ 517525 w 1682570"/>
                <a:gd name="connsiteY48" fmla="*/ 711200 h 866775"/>
                <a:gd name="connsiteX49" fmla="*/ 546100 w 1682570"/>
                <a:gd name="connsiteY49" fmla="*/ 727075 h 866775"/>
                <a:gd name="connsiteX50" fmla="*/ 565150 w 1682570"/>
                <a:gd name="connsiteY50" fmla="*/ 742950 h 866775"/>
                <a:gd name="connsiteX51" fmla="*/ 584200 w 1682570"/>
                <a:gd name="connsiteY51" fmla="*/ 752475 h 866775"/>
                <a:gd name="connsiteX52" fmla="*/ 603250 w 1682570"/>
                <a:gd name="connsiteY52" fmla="*/ 768350 h 866775"/>
                <a:gd name="connsiteX53" fmla="*/ 612775 w 1682570"/>
                <a:gd name="connsiteY53" fmla="*/ 777875 h 866775"/>
                <a:gd name="connsiteX54" fmla="*/ 631825 w 1682570"/>
                <a:gd name="connsiteY54" fmla="*/ 790575 h 866775"/>
                <a:gd name="connsiteX55" fmla="*/ 641350 w 1682570"/>
                <a:gd name="connsiteY55" fmla="*/ 796925 h 866775"/>
                <a:gd name="connsiteX56" fmla="*/ 650875 w 1682570"/>
                <a:gd name="connsiteY56" fmla="*/ 803275 h 866775"/>
                <a:gd name="connsiteX57" fmla="*/ 663575 w 1682570"/>
                <a:gd name="connsiteY57" fmla="*/ 812800 h 866775"/>
                <a:gd name="connsiteX58" fmla="*/ 676275 w 1682570"/>
                <a:gd name="connsiteY58" fmla="*/ 819150 h 866775"/>
                <a:gd name="connsiteX59" fmla="*/ 685800 w 1682570"/>
                <a:gd name="connsiteY59" fmla="*/ 825500 h 866775"/>
                <a:gd name="connsiteX60" fmla="*/ 698500 w 1682570"/>
                <a:gd name="connsiteY60" fmla="*/ 831850 h 866775"/>
                <a:gd name="connsiteX61" fmla="*/ 733425 w 1682570"/>
                <a:gd name="connsiteY61" fmla="*/ 850900 h 866775"/>
                <a:gd name="connsiteX62" fmla="*/ 746125 w 1682570"/>
                <a:gd name="connsiteY62" fmla="*/ 854075 h 866775"/>
                <a:gd name="connsiteX63" fmla="*/ 755650 w 1682570"/>
                <a:gd name="connsiteY63" fmla="*/ 860425 h 866775"/>
                <a:gd name="connsiteX64" fmla="*/ 784225 w 1682570"/>
                <a:gd name="connsiteY64" fmla="*/ 866775 h 866775"/>
                <a:gd name="connsiteX65" fmla="*/ 955675 w 1682570"/>
                <a:gd name="connsiteY65" fmla="*/ 860425 h 866775"/>
                <a:gd name="connsiteX66" fmla="*/ 987425 w 1682570"/>
                <a:gd name="connsiteY66" fmla="*/ 854075 h 866775"/>
                <a:gd name="connsiteX67" fmla="*/ 1022350 w 1682570"/>
                <a:gd name="connsiteY67" fmla="*/ 847725 h 866775"/>
                <a:gd name="connsiteX68" fmla="*/ 1050925 w 1682570"/>
                <a:gd name="connsiteY68" fmla="*/ 831850 h 866775"/>
                <a:gd name="connsiteX69" fmla="*/ 1060450 w 1682570"/>
                <a:gd name="connsiteY69" fmla="*/ 822325 h 866775"/>
                <a:gd name="connsiteX70" fmla="*/ 1079500 w 1682570"/>
                <a:gd name="connsiteY70" fmla="*/ 812800 h 866775"/>
                <a:gd name="connsiteX71" fmla="*/ 1098550 w 1682570"/>
                <a:gd name="connsiteY71" fmla="*/ 796925 h 866775"/>
                <a:gd name="connsiteX72" fmla="*/ 1117600 w 1682570"/>
                <a:gd name="connsiteY72" fmla="*/ 784225 h 866775"/>
                <a:gd name="connsiteX73" fmla="*/ 1127125 w 1682570"/>
                <a:gd name="connsiteY73" fmla="*/ 777875 h 866775"/>
                <a:gd name="connsiteX74" fmla="*/ 1133475 w 1682570"/>
                <a:gd name="connsiteY74" fmla="*/ 768350 h 866775"/>
                <a:gd name="connsiteX75" fmla="*/ 1162050 w 1682570"/>
                <a:gd name="connsiteY75" fmla="*/ 742950 h 866775"/>
                <a:gd name="connsiteX76" fmla="*/ 1168400 w 1682570"/>
                <a:gd name="connsiteY76" fmla="*/ 733425 h 866775"/>
                <a:gd name="connsiteX77" fmla="*/ 1187450 w 1682570"/>
                <a:gd name="connsiteY77" fmla="*/ 714375 h 866775"/>
                <a:gd name="connsiteX78" fmla="*/ 1193800 w 1682570"/>
                <a:gd name="connsiteY78" fmla="*/ 704850 h 866775"/>
                <a:gd name="connsiteX79" fmla="*/ 1212850 w 1682570"/>
                <a:gd name="connsiteY79" fmla="*/ 682625 h 866775"/>
                <a:gd name="connsiteX80" fmla="*/ 1231900 w 1682570"/>
                <a:gd name="connsiteY80" fmla="*/ 654050 h 866775"/>
                <a:gd name="connsiteX81" fmla="*/ 1263650 w 1682570"/>
                <a:gd name="connsiteY81" fmla="*/ 606425 h 866775"/>
                <a:gd name="connsiteX82" fmla="*/ 1276350 w 1682570"/>
                <a:gd name="connsiteY82" fmla="*/ 587375 h 866775"/>
                <a:gd name="connsiteX83" fmla="*/ 1282700 w 1682570"/>
                <a:gd name="connsiteY83" fmla="*/ 577850 h 866775"/>
                <a:gd name="connsiteX84" fmla="*/ 1292225 w 1682570"/>
                <a:gd name="connsiteY84" fmla="*/ 568325 h 866775"/>
                <a:gd name="connsiteX85" fmla="*/ 1304925 w 1682570"/>
                <a:gd name="connsiteY85" fmla="*/ 549275 h 866775"/>
                <a:gd name="connsiteX86" fmla="*/ 1311275 w 1682570"/>
                <a:gd name="connsiteY86" fmla="*/ 539750 h 866775"/>
                <a:gd name="connsiteX87" fmla="*/ 1320800 w 1682570"/>
                <a:gd name="connsiteY87" fmla="*/ 530225 h 866775"/>
                <a:gd name="connsiteX88" fmla="*/ 1333500 w 1682570"/>
                <a:gd name="connsiteY88" fmla="*/ 511175 h 866775"/>
                <a:gd name="connsiteX89" fmla="*/ 1346200 w 1682570"/>
                <a:gd name="connsiteY89" fmla="*/ 492125 h 866775"/>
                <a:gd name="connsiteX90" fmla="*/ 1352550 w 1682570"/>
                <a:gd name="connsiteY90" fmla="*/ 482600 h 866775"/>
                <a:gd name="connsiteX91" fmla="*/ 1362075 w 1682570"/>
                <a:gd name="connsiteY91" fmla="*/ 473075 h 866775"/>
                <a:gd name="connsiteX92" fmla="*/ 1374775 w 1682570"/>
                <a:gd name="connsiteY92" fmla="*/ 454025 h 866775"/>
                <a:gd name="connsiteX93" fmla="*/ 1381125 w 1682570"/>
                <a:gd name="connsiteY93" fmla="*/ 444500 h 866775"/>
                <a:gd name="connsiteX94" fmla="*/ 1412875 w 1682570"/>
                <a:gd name="connsiteY94" fmla="*/ 396875 h 866775"/>
                <a:gd name="connsiteX95" fmla="*/ 1419225 w 1682570"/>
                <a:gd name="connsiteY95" fmla="*/ 387350 h 866775"/>
                <a:gd name="connsiteX96" fmla="*/ 1425575 w 1682570"/>
                <a:gd name="connsiteY96" fmla="*/ 377825 h 866775"/>
                <a:gd name="connsiteX97" fmla="*/ 1435100 w 1682570"/>
                <a:gd name="connsiteY97" fmla="*/ 368300 h 866775"/>
                <a:gd name="connsiteX98" fmla="*/ 1447800 w 1682570"/>
                <a:gd name="connsiteY98" fmla="*/ 349250 h 866775"/>
                <a:gd name="connsiteX99" fmla="*/ 1454150 w 1682570"/>
                <a:gd name="connsiteY99" fmla="*/ 339725 h 866775"/>
                <a:gd name="connsiteX100" fmla="*/ 1470025 w 1682570"/>
                <a:gd name="connsiteY100" fmla="*/ 320675 h 866775"/>
                <a:gd name="connsiteX101" fmla="*/ 1479550 w 1682570"/>
                <a:gd name="connsiteY101" fmla="*/ 311150 h 866775"/>
                <a:gd name="connsiteX102" fmla="*/ 1485900 w 1682570"/>
                <a:gd name="connsiteY102" fmla="*/ 301625 h 866775"/>
                <a:gd name="connsiteX103" fmla="*/ 1495425 w 1682570"/>
                <a:gd name="connsiteY103" fmla="*/ 292100 h 866775"/>
                <a:gd name="connsiteX104" fmla="*/ 1501775 w 1682570"/>
                <a:gd name="connsiteY104" fmla="*/ 282575 h 866775"/>
                <a:gd name="connsiteX105" fmla="*/ 1511300 w 1682570"/>
                <a:gd name="connsiteY105" fmla="*/ 273050 h 866775"/>
                <a:gd name="connsiteX106" fmla="*/ 1517650 w 1682570"/>
                <a:gd name="connsiteY106" fmla="*/ 263525 h 866775"/>
                <a:gd name="connsiteX107" fmla="*/ 1527175 w 1682570"/>
                <a:gd name="connsiteY107" fmla="*/ 254000 h 866775"/>
                <a:gd name="connsiteX108" fmla="*/ 1539875 w 1682570"/>
                <a:gd name="connsiteY108" fmla="*/ 234950 h 866775"/>
                <a:gd name="connsiteX109" fmla="*/ 1546225 w 1682570"/>
                <a:gd name="connsiteY109" fmla="*/ 225425 h 866775"/>
                <a:gd name="connsiteX110" fmla="*/ 1552575 w 1682570"/>
                <a:gd name="connsiteY110" fmla="*/ 215900 h 866775"/>
                <a:gd name="connsiteX111" fmla="*/ 1574800 w 1682570"/>
                <a:gd name="connsiteY111" fmla="*/ 187325 h 866775"/>
                <a:gd name="connsiteX112" fmla="*/ 1606550 w 1682570"/>
                <a:gd name="connsiteY112" fmla="*/ 139700 h 866775"/>
                <a:gd name="connsiteX113" fmla="*/ 1612900 w 1682570"/>
                <a:gd name="connsiteY113" fmla="*/ 130175 h 866775"/>
                <a:gd name="connsiteX114" fmla="*/ 1619250 w 1682570"/>
                <a:gd name="connsiteY114" fmla="*/ 120650 h 866775"/>
                <a:gd name="connsiteX115" fmla="*/ 1628775 w 1682570"/>
                <a:gd name="connsiteY115" fmla="*/ 101600 h 866775"/>
                <a:gd name="connsiteX116" fmla="*/ 1631950 w 1682570"/>
                <a:gd name="connsiteY116" fmla="*/ 92075 h 866775"/>
                <a:gd name="connsiteX117" fmla="*/ 1644650 w 1682570"/>
                <a:gd name="connsiteY117" fmla="*/ 73025 h 866775"/>
                <a:gd name="connsiteX118" fmla="*/ 1651000 w 1682570"/>
                <a:gd name="connsiteY118" fmla="*/ 53975 h 866775"/>
                <a:gd name="connsiteX119" fmla="*/ 1663700 w 1682570"/>
                <a:gd name="connsiteY119" fmla="*/ 34925 h 866775"/>
                <a:gd name="connsiteX120" fmla="*/ 1666875 w 1682570"/>
                <a:gd name="connsiteY120" fmla="*/ 25400 h 866775"/>
                <a:gd name="connsiteX121" fmla="*/ 1679575 w 1682570"/>
                <a:gd name="connsiteY121" fmla="*/ 6350 h 866775"/>
                <a:gd name="connsiteX122" fmla="*/ 1605026 w 1682570"/>
                <a:gd name="connsiteY122" fmla="*/ 5969 h 866775"/>
                <a:gd name="connsiteX123" fmla="*/ 1599057 w 1682570"/>
                <a:gd name="connsiteY123" fmla="*/ 11938 h 866775"/>
                <a:gd name="connsiteX124" fmla="*/ 1594485 w 1682570"/>
                <a:gd name="connsiteY124" fmla="*/ 19684 h 866775"/>
                <a:gd name="connsiteX125" fmla="*/ 1592072 w 1682570"/>
                <a:gd name="connsiteY125" fmla="*/ 24256 h 866775"/>
                <a:gd name="connsiteX126" fmla="*/ 1583309 w 1682570"/>
                <a:gd name="connsiteY126" fmla="*/ 36576 h 866775"/>
                <a:gd name="connsiteX127" fmla="*/ 1569847 w 1682570"/>
                <a:gd name="connsiteY127" fmla="*/ 56769 h 866775"/>
                <a:gd name="connsiteX128" fmla="*/ 1552575 w 1682570"/>
                <a:gd name="connsiteY128" fmla="*/ 79375 h 866775"/>
                <a:gd name="connsiteX129" fmla="*/ 1543050 w 1682570"/>
                <a:gd name="connsiteY129" fmla="*/ 88900 h 866775"/>
                <a:gd name="connsiteX130" fmla="*/ 1533525 w 1682570"/>
                <a:gd name="connsiteY130" fmla="*/ 98425 h 866775"/>
                <a:gd name="connsiteX131" fmla="*/ 1517650 w 1682570"/>
                <a:gd name="connsiteY131" fmla="*/ 114300 h 866775"/>
                <a:gd name="connsiteX132" fmla="*/ 1511300 w 1682570"/>
                <a:gd name="connsiteY132" fmla="*/ 123825 h 866775"/>
                <a:gd name="connsiteX133" fmla="*/ 1490219 w 1682570"/>
                <a:gd name="connsiteY133" fmla="*/ 150241 h 866775"/>
                <a:gd name="connsiteX134" fmla="*/ 1471803 w 1682570"/>
                <a:gd name="connsiteY134" fmla="*/ 168656 h 866775"/>
                <a:gd name="connsiteX135" fmla="*/ 1458722 w 1682570"/>
                <a:gd name="connsiteY135" fmla="*/ 181356 h 866775"/>
                <a:gd name="connsiteX136" fmla="*/ 1434084 w 1682570"/>
                <a:gd name="connsiteY136" fmla="*/ 214884 h 866775"/>
                <a:gd name="connsiteX137" fmla="*/ 1409446 w 1682570"/>
                <a:gd name="connsiteY137" fmla="*/ 245873 h 866775"/>
                <a:gd name="connsiteX138" fmla="*/ 1390015 w 1682570"/>
                <a:gd name="connsiteY138" fmla="*/ 268478 h 866775"/>
                <a:gd name="connsiteX139" fmla="*/ 1373759 w 1682570"/>
                <a:gd name="connsiteY139" fmla="*/ 292481 h 866775"/>
                <a:gd name="connsiteX140" fmla="*/ 1355725 w 1682570"/>
                <a:gd name="connsiteY140" fmla="*/ 307975 h 866775"/>
                <a:gd name="connsiteX141" fmla="*/ 1339850 w 1682570"/>
                <a:gd name="connsiteY141" fmla="*/ 327025 h 866775"/>
                <a:gd name="connsiteX142" fmla="*/ 1324990 w 1682570"/>
                <a:gd name="connsiteY142" fmla="*/ 339344 h 866775"/>
                <a:gd name="connsiteX143" fmla="*/ 1308353 w 1682570"/>
                <a:gd name="connsiteY143" fmla="*/ 355981 h 866775"/>
                <a:gd name="connsiteX144" fmla="*/ 1286510 w 1682570"/>
                <a:gd name="connsiteY144" fmla="*/ 373887 h 866775"/>
                <a:gd name="connsiteX145" fmla="*/ 1261491 w 1682570"/>
                <a:gd name="connsiteY145" fmla="*/ 394335 h 866775"/>
                <a:gd name="connsiteX146" fmla="*/ 1245997 w 1682570"/>
                <a:gd name="connsiteY146" fmla="*/ 407034 h 866775"/>
                <a:gd name="connsiteX147" fmla="*/ 1234694 w 1682570"/>
                <a:gd name="connsiteY147" fmla="*/ 414781 h 866775"/>
                <a:gd name="connsiteX148" fmla="*/ 1212469 w 1682570"/>
                <a:gd name="connsiteY148" fmla="*/ 431038 h 866775"/>
                <a:gd name="connsiteX149" fmla="*/ 1187069 w 1682570"/>
                <a:gd name="connsiteY149" fmla="*/ 446913 h 866775"/>
                <a:gd name="connsiteX150" fmla="*/ 1155700 w 1682570"/>
                <a:gd name="connsiteY150" fmla="*/ 466725 h 866775"/>
                <a:gd name="connsiteX151" fmla="*/ 1136650 w 1682570"/>
                <a:gd name="connsiteY151" fmla="*/ 473075 h 866775"/>
                <a:gd name="connsiteX152" fmla="*/ 1092200 w 1682570"/>
                <a:gd name="connsiteY152" fmla="*/ 485775 h 866775"/>
                <a:gd name="connsiteX153" fmla="*/ 1076325 w 1682570"/>
                <a:gd name="connsiteY153" fmla="*/ 488950 h 866775"/>
                <a:gd name="connsiteX154" fmla="*/ 1066800 w 1682570"/>
                <a:gd name="connsiteY154" fmla="*/ 492125 h 866775"/>
                <a:gd name="connsiteX155" fmla="*/ 1031875 w 1682570"/>
                <a:gd name="connsiteY155" fmla="*/ 498475 h 866775"/>
                <a:gd name="connsiteX156" fmla="*/ 952500 w 1682570"/>
                <a:gd name="connsiteY156" fmla="*/ 508000 h 866775"/>
                <a:gd name="connsiteX157" fmla="*/ 879475 w 1682570"/>
                <a:gd name="connsiteY157" fmla="*/ 504825 h 866775"/>
                <a:gd name="connsiteX158" fmla="*/ 777875 w 1682570"/>
                <a:gd name="connsiteY158" fmla="*/ 498475 h 866775"/>
                <a:gd name="connsiteX159" fmla="*/ 730250 w 1682570"/>
                <a:gd name="connsiteY159" fmla="*/ 492125 h 866775"/>
                <a:gd name="connsiteX160" fmla="*/ 708025 w 1682570"/>
                <a:gd name="connsiteY160" fmla="*/ 488950 h 866775"/>
                <a:gd name="connsiteX161" fmla="*/ 688975 w 1682570"/>
                <a:gd name="connsiteY161" fmla="*/ 485775 h 866775"/>
                <a:gd name="connsiteX162" fmla="*/ 660400 w 1682570"/>
                <a:gd name="connsiteY162" fmla="*/ 482600 h 866775"/>
                <a:gd name="connsiteX163" fmla="*/ 622300 w 1682570"/>
                <a:gd name="connsiteY163" fmla="*/ 476250 h 866775"/>
                <a:gd name="connsiteX164" fmla="*/ 612775 w 1682570"/>
                <a:gd name="connsiteY164" fmla="*/ 473075 h 866775"/>
                <a:gd name="connsiteX165" fmla="*/ 574675 w 1682570"/>
                <a:gd name="connsiteY165" fmla="*/ 466725 h 866775"/>
                <a:gd name="connsiteX166" fmla="*/ 565150 w 1682570"/>
                <a:gd name="connsiteY166" fmla="*/ 463550 h 866775"/>
                <a:gd name="connsiteX167" fmla="*/ 555625 w 1682570"/>
                <a:gd name="connsiteY167" fmla="*/ 457200 h 866775"/>
                <a:gd name="connsiteX168" fmla="*/ 542925 w 1682570"/>
                <a:gd name="connsiteY168" fmla="*/ 450850 h 866775"/>
                <a:gd name="connsiteX169" fmla="*/ 530225 w 1682570"/>
                <a:gd name="connsiteY169" fmla="*/ 444881 h 866775"/>
                <a:gd name="connsiteX170" fmla="*/ 520700 w 1682570"/>
                <a:gd name="connsiteY170" fmla="*/ 438150 h 866775"/>
                <a:gd name="connsiteX171" fmla="*/ 500888 w 1682570"/>
                <a:gd name="connsiteY171" fmla="*/ 428244 h 866775"/>
                <a:gd name="connsiteX172" fmla="*/ 488950 w 1682570"/>
                <a:gd name="connsiteY172" fmla="*/ 415925 h 866775"/>
                <a:gd name="connsiteX173" fmla="*/ 479425 w 1682570"/>
                <a:gd name="connsiteY173" fmla="*/ 409575 h 866775"/>
                <a:gd name="connsiteX174" fmla="*/ 469900 w 1682570"/>
                <a:gd name="connsiteY174" fmla="*/ 400050 h 866775"/>
                <a:gd name="connsiteX175" fmla="*/ 434975 w 1682570"/>
                <a:gd name="connsiteY175" fmla="*/ 368300 h 866775"/>
                <a:gd name="connsiteX176" fmla="*/ 412750 w 1682570"/>
                <a:gd name="connsiteY176" fmla="*/ 349250 h 866775"/>
                <a:gd name="connsiteX177" fmla="*/ 390525 w 1682570"/>
                <a:gd name="connsiteY177" fmla="*/ 327025 h 866775"/>
                <a:gd name="connsiteX178" fmla="*/ 381000 w 1682570"/>
                <a:gd name="connsiteY178" fmla="*/ 317500 h 866775"/>
                <a:gd name="connsiteX179" fmla="*/ 371475 w 1682570"/>
                <a:gd name="connsiteY179" fmla="*/ 304800 h 866775"/>
                <a:gd name="connsiteX180" fmla="*/ 349250 w 1682570"/>
                <a:gd name="connsiteY180" fmla="*/ 282575 h 866775"/>
                <a:gd name="connsiteX181" fmla="*/ 336550 w 1682570"/>
                <a:gd name="connsiteY181" fmla="*/ 266700 h 866775"/>
                <a:gd name="connsiteX182" fmla="*/ 323850 w 1682570"/>
                <a:gd name="connsiteY182" fmla="*/ 254000 h 866775"/>
                <a:gd name="connsiteX183" fmla="*/ 314325 w 1682570"/>
                <a:gd name="connsiteY183" fmla="*/ 241300 h 866775"/>
                <a:gd name="connsiteX184" fmla="*/ 301625 w 1682570"/>
                <a:gd name="connsiteY184" fmla="*/ 231775 h 866775"/>
                <a:gd name="connsiteX185" fmla="*/ 292100 w 1682570"/>
                <a:gd name="connsiteY185" fmla="*/ 219075 h 866775"/>
                <a:gd name="connsiteX186" fmla="*/ 273050 w 1682570"/>
                <a:gd name="connsiteY186" fmla="*/ 200025 h 866775"/>
                <a:gd name="connsiteX187" fmla="*/ 260350 w 1682570"/>
                <a:gd name="connsiteY187" fmla="*/ 190500 h 866775"/>
                <a:gd name="connsiteX188" fmla="*/ 247650 w 1682570"/>
                <a:gd name="connsiteY188" fmla="*/ 171450 h 866775"/>
                <a:gd name="connsiteX189" fmla="*/ 233553 w 1682570"/>
                <a:gd name="connsiteY189" fmla="*/ 154941 h 866775"/>
                <a:gd name="connsiteX190" fmla="*/ 218694 w 1682570"/>
                <a:gd name="connsiteY190" fmla="*/ 140081 h 866775"/>
                <a:gd name="connsiteX191" fmla="*/ 211329 w 1682570"/>
                <a:gd name="connsiteY191" fmla="*/ 133478 h 866775"/>
                <a:gd name="connsiteX192" fmla="*/ 192913 w 1682570"/>
                <a:gd name="connsiteY192" fmla="*/ 114681 h 866775"/>
                <a:gd name="connsiteX193" fmla="*/ 185166 w 1682570"/>
                <a:gd name="connsiteY193" fmla="*/ 106934 h 866775"/>
                <a:gd name="connsiteX194" fmla="*/ 171703 w 1682570"/>
                <a:gd name="connsiteY194" fmla="*/ 95631 h 866775"/>
                <a:gd name="connsiteX195" fmla="*/ 159003 w 1682570"/>
                <a:gd name="connsiteY195" fmla="*/ 82169 h 866775"/>
                <a:gd name="connsiteX196" fmla="*/ 142875 w 1682570"/>
                <a:gd name="connsiteY196" fmla="*/ 66675 h 866775"/>
                <a:gd name="connsiteX197" fmla="*/ 133350 w 1682570"/>
                <a:gd name="connsiteY197" fmla="*/ 60325 h 866775"/>
                <a:gd name="connsiteX198" fmla="*/ 111125 w 1682570"/>
                <a:gd name="connsiteY198" fmla="*/ 31750 h 866775"/>
                <a:gd name="connsiteX199" fmla="*/ 107950 w 1682570"/>
                <a:gd name="connsiteY199" fmla="*/ 22225 h 866775"/>
                <a:gd name="connsiteX200" fmla="*/ 98425 w 1682570"/>
                <a:gd name="connsiteY200" fmla="*/ 12700 h 866775"/>
                <a:gd name="connsiteX201" fmla="*/ 79375 w 1682570"/>
                <a:gd name="connsiteY201" fmla="*/ 0 h 866775"/>
                <a:gd name="connsiteX202" fmla="*/ 69850 w 1682570"/>
                <a:gd name="connsiteY202" fmla="*/ 3175 h 866775"/>
                <a:gd name="connsiteX203" fmla="*/ 0 w 1682570"/>
                <a:gd name="connsiteY203" fmla="*/ 9525 h 866775"/>
                <a:gd name="connsiteX0" fmla="*/ 0 w 1682570"/>
                <a:gd name="connsiteY0" fmla="*/ 9525 h 866775"/>
                <a:gd name="connsiteX1" fmla="*/ 0 w 1682570"/>
                <a:gd name="connsiteY1" fmla="*/ 9525 h 866775"/>
                <a:gd name="connsiteX2" fmla="*/ 12700 w 1682570"/>
                <a:gd name="connsiteY2" fmla="*/ 47625 h 866775"/>
                <a:gd name="connsiteX3" fmla="*/ 19050 w 1682570"/>
                <a:gd name="connsiteY3" fmla="*/ 57150 h 866775"/>
                <a:gd name="connsiteX4" fmla="*/ 28575 w 1682570"/>
                <a:gd name="connsiteY4" fmla="*/ 85725 h 866775"/>
                <a:gd name="connsiteX5" fmla="*/ 31750 w 1682570"/>
                <a:gd name="connsiteY5" fmla="*/ 95250 h 866775"/>
                <a:gd name="connsiteX6" fmla="*/ 41275 w 1682570"/>
                <a:gd name="connsiteY6" fmla="*/ 114300 h 866775"/>
                <a:gd name="connsiteX7" fmla="*/ 47625 w 1682570"/>
                <a:gd name="connsiteY7" fmla="*/ 123825 h 866775"/>
                <a:gd name="connsiteX8" fmla="*/ 53975 w 1682570"/>
                <a:gd name="connsiteY8" fmla="*/ 142875 h 866775"/>
                <a:gd name="connsiteX9" fmla="*/ 60325 w 1682570"/>
                <a:gd name="connsiteY9" fmla="*/ 152400 h 866775"/>
                <a:gd name="connsiteX10" fmla="*/ 66675 w 1682570"/>
                <a:gd name="connsiteY10" fmla="*/ 171450 h 866775"/>
                <a:gd name="connsiteX11" fmla="*/ 73025 w 1682570"/>
                <a:gd name="connsiteY11" fmla="*/ 190500 h 866775"/>
                <a:gd name="connsiteX12" fmla="*/ 79757 w 1682570"/>
                <a:gd name="connsiteY12" fmla="*/ 203581 h 866775"/>
                <a:gd name="connsiteX13" fmla="*/ 90044 w 1682570"/>
                <a:gd name="connsiteY13" fmla="*/ 214884 h 866775"/>
                <a:gd name="connsiteX14" fmla="*/ 96393 w 1682570"/>
                <a:gd name="connsiteY14" fmla="*/ 227966 h 866775"/>
                <a:gd name="connsiteX15" fmla="*/ 106681 w 1682570"/>
                <a:gd name="connsiteY15" fmla="*/ 241047 h 866775"/>
                <a:gd name="connsiteX16" fmla="*/ 116459 w 1682570"/>
                <a:gd name="connsiteY16" fmla="*/ 248665 h 866775"/>
                <a:gd name="connsiteX17" fmla="*/ 124587 w 1682570"/>
                <a:gd name="connsiteY17" fmla="*/ 261747 h 866775"/>
                <a:gd name="connsiteX18" fmla="*/ 136525 w 1682570"/>
                <a:gd name="connsiteY18" fmla="*/ 276225 h 866775"/>
                <a:gd name="connsiteX19" fmla="*/ 149225 w 1682570"/>
                <a:gd name="connsiteY19" fmla="*/ 295275 h 866775"/>
                <a:gd name="connsiteX20" fmla="*/ 158750 w 1682570"/>
                <a:gd name="connsiteY20" fmla="*/ 304800 h 866775"/>
                <a:gd name="connsiteX21" fmla="*/ 177800 w 1682570"/>
                <a:gd name="connsiteY21" fmla="*/ 333375 h 866775"/>
                <a:gd name="connsiteX22" fmla="*/ 184150 w 1682570"/>
                <a:gd name="connsiteY22" fmla="*/ 342900 h 866775"/>
                <a:gd name="connsiteX23" fmla="*/ 190500 w 1682570"/>
                <a:gd name="connsiteY23" fmla="*/ 352425 h 866775"/>
                <a:gd name="connsiteX24" fmla="*/ 200025 w 1682570"/>
                <a:gd name="connsiteY24" fmla="*/ 371475 h 866775"/>
                <a:gd name="connsiteX25" fmla="*/ 203200 w 1682570"/>
                <a:gd name="connsiteY25" fmla="*/ 381000 h 866775"/>
                <a:gd name="connsiteX26" fmla="*/ 212725 w 1682570"/>
                <a:gd name="connsiteY26" fmla="*/ 390525 h 866775"/>
                <a:gd name="connsiteX27" fmla="*/ 225425 w 1682570"/>
                <a:gd name="connsiteY27" fmla="*/ 409575 h 866775"/>
                <a:gd name="connsiteX28" fmla="*/ 231775 w 1682570"/>
                <a:gd name="connsiteY28" fmla="*/ 419100 h 866775"/>
                <a:gd name="connsiteX29" fmla="*/ 234950 w 1682570"/>
                <a:gd name="connsiteY29" fmla="*/ 428625 h 866775"/>
                <a:gd name="connsiteX30" fmla="*/ 257175 w 1682570"/>
                <a:gd name="connsiteY30" fmla="*/ 447675 h 866775"/>
                <a:gd name="connsiteX31" fmla="*/ 282575 w 1682570"/>
                <a:gd name="connsiteY31" fmla="*/ 469900 h 866775"/>
                <a:gd name="connsiteX32" fmla="*/ 288925 w 1682570"/>
                <a:gd name="connsiteY32" fmla="*/ 479425 h 866775"/>
                <a:gd name="connsiteX33" fmla="*/ 304572 w 1682570"/>
                <a:gd name="connsiteY33" fmla="*/ 498931 h 866775"/>
                <a:gd name="connsiteX34" fmla="*/ 323850 w 1682570"/>
                <a:gd name="connsiteY34" fmla="*/ 511175 h 866775"/>
                <a:gd name="connsiteX35" fmla="*/ 336550 w 1682570"/>
                <a:gd name="connsiteY35" fmla="*/ 530225 h 866775"/>
                <a:gd name="connsiteX36" fmla="*/ 342900 w 1682570"/>
                <a:gd name="connsiteY36" fmla="*/ 539750 h 866775"/>
                <a:gd name="connsiteX37" fmla="*/ 352425 w 1682570"/>
                <a:gd name="connsiteY37" fmla="*/ 549275 h 866775"/>
                <a:gd name="connsiteX38" fmla="*/ 365125 w 1682570"/>
                <a:gd name="connsiteY38" fmla="*/ 568325 h 866775"/>
                <a:gd name="connsiteX39" fmla="*/ 371475 w 1682570"/>
                <a:gd name="connsiteY39" fmla="*/ 577850 h 866775"/>
                <a:gd name="connsiteX40" fmla="*/ 381000 w 1682570"/>
                <a:gd name="connsiteY40" fmla="*/ 587375 h 866775"/>
                <a:gd name="connsiteX41" fmla="*/ 393700 w 1682570"/>
                <a:gd name="connsiteY41" fmla="*/ 606425 h 866775"/>
                <a:gd name="connsiteX42" fmla="*/ 415925 w 1682570"/>
                <a:gd name="connsiteY42" fmla="*/ 631825 h 866775"/>
                <a:gd name="connsiteX43" fmla="*/ 434975 w 1682570"/>
                <a:gd name="connsiteY43" fmla="*/ 648716 h 866775"/>
                <a:gd name="connsiteX44" fmla="*/ 455168 w 1682570"/>
                <a:gd name="connsiteY44" fmla="*/ 665353 h 866775"/>
                <a:gd name="connsiteX45" fmla="*/ 473075 w 1682570"/>
                <a:gd name="connsiteY45" fmla="*/ 682625 h 866775"/>
                <a:gd name="connsiteX46" fmla="*/ 482600 w 1682570"/>
                <a:gd name="connsiteY46" fmla="*/ 688975 h 866775"/>
                <a:gd name="connsiteX47" fmla="*/ 504825 w 1682570"/>
                <a:gd name="connsiteY47" fmla="*/ 704850 h 866775"/>
                <a:gd name="connsiteX48" fmla="*/ 517525 w 1682570"/>
                <a:gd name="connsiteY48" fmla="*/ 711200 h 866775"/>
                <a:gd name="connsiteX49" fmla="*/ 546100 w 1682570"/>
                <a:gd name="connsiteY49" fmla="*/ 727075 h 866775"/>
                <a:gd name="connsiteX50" fmla="*/ 565150 w 1682570"/>
                <a:gd name="connsiteY50" fmla="*/ 742950 h 866775"/>
                <a:gd name="connsiteX51" fmla="*/ 584200 w 1682570"/>
                <a:gd name="connsiteY51" fmla="*/ 752475 h 866775"/>
                <a:gd name="connsiteX52" fmla="*/ 603250 w 1682570"/>
                <a:gd name="connsiteY52" fmla="*/ 768350 h 866775"/>
                <a:gd name="connsiteX53" fmla="*/ 612775 w 1682570"/>
                <a:gd name="connsiteY53" fmla="*/ 777875 h 866775"/>
                <a:gd name="connsiteX54" fmla="*/ 631825 w 1682570"/>
                <a:gd name="connsiteY54" fmla="*/ 790575 h 866775"/>
                <a:gd name="connsiteX55" fmla="*/ 641350 w 1682570"/>
                <a:gd name="connsiteY55" fmla="*/ 796925 h 866775"/>
                <a:gd name="connsiteX56" fmla="*/ 650875 w 1682570"/>
                <a:gd name="connsiteY56" fmla="*/ 803275 h 866775"/>
                <a:gd name="connsiteX57" fmla="*/ 663575 w 1682570"/>
                <a:gd name="connsiteY57" fmla="*/ 812800 h 866775"/>
                <a:gd name="connsiteX58" fmla="*/ 676275 w 1682570"/>
                <a:gd name="connsiteY58" fmla="*/ 819150 h 866775"/>
                <a:gd name="connsiteX59" fmla="*/ 685800 w 1682570"/>
                <a:gd name="connsiteY59" fmla="*/ 825500 h 866775"/>
                <a:gd name="connsiteX60" fmla="*/ 698500 w 1682570"/>
                <a:gd name="connsiteY60" fmla="*/ 831850 h 866775"/>
                <a:gd name="connsiteX61" fmla="*/ 733425 w 1682570"/>
                <a:gd name="connsiteY61" fmla="*/ 850900 h 866775"/>
                <a:gd name="connsiteX62" fmla="*/ 746125 w 1682570"/>
                <a:gd name="connsiteY62" fmla="*/ 854075 h 866775"/>
                <a:gd name="connsiteX63" fmla="*/ 755650 w 1682570"/>
                <a:gd name="connsiteY63" fmla="*/ 860425 h 866775"/>
                <a:gd name="connsiteX64" fmla="*/ 784225 w 1682570"/>
                <a:gd name="connsiteY64" fmla="*/ 866775 h 866775"/>
                <a:gd name="connsiteX65" fmla="*/ 955675 w 1682570"/>
                <a:gd name="connsiteY65" fmla="*/ 860425 h 866775"/>
                <a:gd name="connsiteX66" fmla="*/ 987425 w 1682570"/>
                <a:gd name="connsiteY66" fmla="*/ 854075 h 866775"/>
                <a:gd name="connsiteX67" fmla="*/ 1022350 w 1682570"/>
                <a:gd name="connsiteY67" fmla="*/ 847725 h 866775"/>
                <a:gd name="connsiteX68" fmla="*/ 1050925 w 1682570"/>
                <a:gd name="connsiteY68" fmla="*/ 831850 h 866775"/>
                <a:gd name="connsiteX69" fmla="*/ 1060450 w 1682570"/>
                <a:gd name="connsiteY69" fmla="*/ 822325 h 866775"/>
                <a:gd name="connsiteX70" fmla="*/ 1079500 w 1682570"/>
                <a:gd name="connsiteY70" fmla="*/ 812800 h 866775"/>
                <a:gd name="connsiteX71" fmla="*/ 1098550 w 1682570"/>
                <a:gd name="connsiteY71" fmla="*/ 796925 h 866775"/>
                <a:gd name="connsiteX72" fmla="*/ 1117600 w 1682570"/>
                <a:gd name="connsiteY72" fmla="*/ 784225 h 866775"/>
                <a:gd name="connsiteX73" fmla="*/ 1127125 w 1682570"/>
                <a:gd name="connsiteY73" fmla="*/ 777875 h 866775"/>
                <a:gd name="connsiteX74" fmla="*/ 1133475 w 1682570"/>
                <a:gd name="connsiteY74" fmla="*/ 768350 h 866775"/>
                <a:gd name="connsiteX75" fmla="*/ 1162050 w 1682570"/>
                <a:gd name="connsiteY75" fmla="*/ 742950 h 866775"/>
                <a:gd name="connsiteX76" fmla="*/ 1168400 w 1682570"/>
                <a:gd name="connsiteY76" fmla="*/ 733425 h 866775"/>
                <a:gd name="connsiteX77" fmla="*/ 1187450 w 1682570"/>
                <a:gd name="connsiteY77" fmla="*/ 714375 h 866775"/>
                <a:gd name="connsiteX78" fmla="*/ 1193800 w 1682570"/>
                <a:gd name="connsiteY78" fmla="*/ 704850 h 866775"/>
                <a:gd name="connsiteX79" fmla="*/ 1212850 w 1682570"/>
                <a:gd name="connsiteY79" fmla="*/ 682625 h 866775"/>
                <a:gd name="connsiteX80" fmla="*/ 1231900 w 1682570"/>
                <a:gd name="connsiteY80" fmla="*/ 654050 h 866775"/>
                <a:gd name="connsiteX81" fmla="*/ 1263650 w 1682570"/>
                <a:gd name="connsiteY81" fmla="*/ 606425 h 866775"/>
                <a:gd name="connsiteX82" fmla="*/ 1276350 w 1682570"/>
                <a:gd name="connsiteY82" fmla="*/ 587375 h 866775"/>
                <a:gd name="connsiteX83" fmla="*/ 1282700 w 1682570"/>
                <a:gd name="connsiteY83" fmla="*/ 577850 h 866775"/>
                <a:gd name="connsiteX84" fmla="*/ 1292225 w 1682570"/>
                <a:gd name="connsiteY84" fmla="*/ 568325 h 866775"/>
                <a:gd name="connsiteX85" fmla="*/ 1304925 w 1682570"/>
                <a:gd name="connsiteY85" fmla="*/ 549275 h 866775"/>
                <a:gd name="connsiteX86" fmla="*/ 1311275 w 1682570"/>
                <a:gd name="connsiteY86" fmla="*/ 539750 h 866775"/>
                <a:gd name="connsiteX87" fmla="*/ 1320800 w 1682570"/>
                <a:gd name="connsiteY87" fmla="*/ 530225 h 866775"/>
                <a:gd name="connsiteX88" fmla="*/ 1333500 w 1682570"/>
                <a:gd name="connsiteY88" fmla="*/ 511175 h 866775"/>
                <a:gd name="connsiteX89" fmla="*/ 1346200 w 1682570"/>
                <a:gd name="connsiteY89" fmla="*/ 492125 h 866775"/>
                <a:gd name="connsiteX90" fmla="*/ 1352550 w 1682570"/>
                <a:gd name="connsiteY90" fmla="*/ 482600 h 866775"/>
                <a:gd name="connsiteX91" fmla="*/ 1362075 w 1682570"/>
                <a:gd name="connsiteY91" fmla="*/ 473075 h 866775"/>
                <a:gd name="connsiteX92" fmla="*/ 1374775 w 1682570"/>
                <a:gd name="connsiteY92" fmla="*/ 454025 h 866775"/>
                <a:gd name="connsiteX93" fmla="*/ 1381125 w 1682570"/>
                <a:gd name="connsiteY93" fmla="*/ 444500 h 866775"/>
                <a:gd name="connsiteX94" fmla="*/ 1412875 w 1682570"/>
                <a:gd name="connsiteY94" fmla="*/ 396875 h 866775"/>
                <a:gd name="connsiteX95" fmla="*/ 1419225 w 1682570"/>
                <a:gd name="connsiteY95" fmla="*/ 387350 h 866775"/>
                <a:gd name="connsiteX96" fmla="*/ 1425575 w 1682570"/>
                <a:gd name="connsiteY96" fmla="*/ 377825 h 866775"/>
                <a:gd name="connsiteX97" fmla="*/ 1435100 w 1682570"/>
                <a:gd name="connsiteY97" fmla="*/ 368300 h 866775"/>
                <a:gd name="connsiteX98" fmla="*/ 1447800 w 1682570"/>
                <a:gd name="connsiteY98" fmla="*/ 349250 h 866775"/>
                <a:gd name="connsiteX99" fmla="*/ 1454150 w 1682570"/>
                <a:gd name="connsiteY99" fmla="*/ 339725 h 866775"/>
                <a:gd name="connsiteX100" fmla="*/ 1470025 w 1682570"/>
                <a:gd name="connsiteY100" fmla="*/ 320675 h 866775"/>
                <a:gd name="connsiteX101" fmla="*/ 1479550 w 1682570"/>
                <a:gd name="connsiteY101" fmla="*/ 311150 h 866775"/>
                <a:gd name="connsiteX102" fmla="*/ 1485900 w 1682570"/>
                <a:gd name="connsiteY102" fmla="*/ 301625 h 866775"/>
                <a:gd name="connsiteX103" fmla="*/ 1495425 w 1682570"/>
                <a:gd name="connsiteY103" fmla="*/ 292100 h 866775"/>
                <a:gd name="connsiteX104" fmla="*/ 1501775 w 1682570"/>
                <a:gd name="connsiteY104" fmla="*/ 282575 h 866775"/>
                <a:gd name="connsiteX105" fmla="*/ 1511300 w 1682570"/>
                <a:gd name="connsiteY105" fmla="*/ 273050 h 866775"/>
                <a:gd name="connsiteX106" fmla="*/ 1517650 w 1682570"/>
                <a:gd name="connsiteY106" fmla="*/ 263525 h 866775"/>
                <a:gd name="connsiteX107" fmla="*/ 1527175 w 1682570"/>
                <a:gd name="connsiteY107" fmla="*/ 254000 h 866775"/>
                <a:gd name="connsiteX108" fmla="*/ 1539875 w 1682570"/>
                <a:gd name="connsiteY108" fmla="*/ 234950 h 866775"/>
                <a:gd name="connsiteX109" fmla="*/ 1546225 w 1682570"/>
                <a:gd name="connsiteY109" fmla="*/ 225425 h 866775"/>
                <a:gd name="connsiteX110" fmla="*/ 1552575 w 1682570"/>
                <a:gd name="connsiteY110" fmla="*/ 215900 h 866775"/>
                <a:gd name="connsiteX111" fmla="*/ 1574800 w 1682570"/>
                <a:gd name="connsiteY111" fmla="*/ 187325 h 866775"/>
                <a:gd name="connsiteX112" fmla="*/ 1606550 w 1682570"/>
                <a:gd name="connsiteY112" fmla="*/ 139700 h 866775"/>
                <a:gd name="connsiteX113" fmla="*/ 1612900 w 1682570"/>
                <a:gd name="connsiteY113" fmla="*/ 130175 h 866775"/>
                <a:gd name="connsiteX114" fmla="*/ 1619250 w 1682570"/>
                <a:gd name="connsiteY114" fmla="*/ 120650 h 866775"/>
                <a:gd name="connsiteX115" fmla="*/ 1628775 w 1682570"/>
                <a:gd name="connsiteY115" fmla="*/ 101600 h 866775"/>
                <a:gd name="connsiteX116" fmla="*/ 1631950 w 1682570"/>
                <a:gd name="connsiteY116" fmla="*/ 92075 h 866775"/>
                <a:gd name="connsiteX117" fmla="*/ 1644650 w 1682570"/>
                <a:gd name="connsiteY117" fmla="*/ 73025 h 866775"/>
                <a:gd name="connsiteX118" fmla="*/ 1651000 w 1682570"/>
                <a:gd name="connsiteY118" fmla="*/ 53975 h 866775"/>
                <a:gd name="connsiteX119" fmla="*/ 1663700 w 1682570"/>
                <a:gd name="connsiteY119" fmla="*/ 34925 h 866775"/>
                <a:gd name="connsiteX120" fmla="*/ 1666875 w 1682570"/>
                <a:gd name="connsiteY120" fmla="*/ 25400 h 866775"/>
                <a:gd name="connsiteX121" fmla="*/ 1679575 w 1682570"/>
                <a:gd name="connsiteY121" fmla="*/ 6350 h 866775"/>
                <a:gd name="connsiteX122" fmla="*/ 1605026 w 1682570"/>
                <a:gd name="connsiteY122" fmla="*/ 5969 h 866775"/>
                <a:gd name="connsiteX123" fmla="*/ 1599057 w 1682570"/>
                <a:gd name="connsiteY123" fmla="*/ 11938 h 866775"/>
                <a:gd name="connsiteX124" fmla="*/ 1594485 w 1682570"/>
                <a:gd name="connsiteY124" fmla="*/ 19684 h 866775"/>
                <a:gd name="connsiteX125" fmla="*/ 1592072 w 1682570"/>
                <a:gd name="connsiteY125" fmla="*/ 24256 h 866775"/>
                <a:gd name="connsiteX126" fmla="*/ 1583309 w 1682570"/>
                <a:gd name="connsiteY126" fmla="*/ 36576 h 866775"/>
                <a:gd name="connsiteX127" fmla="*/ 1569847 w 1682570"/>
                <a:gd name="connsiteY127" fmla="*/ 56769 h 866775"/>
                <a:gd name="connsiteX128" fmla="*/ 1552575 w 1682570"/>
                <a:gd name="connsiteY128" fmla="*/ 79375 h 866775"/>
                <a:gd name="connsiteX129" fmla="*/ 1543050 w 1682570"/>
                <a:gd name="connsiteY129" fmla="*/ 88900 h 866775"/>
                <a:gd name="connsiteX130" fmla="*/ 1533525 w 1682570"/>
                <a:gd name="connsiteY130" fmla="*/ 98425 h 866775"/>
                <a:gd name="connsiteX131" fmla="*/ 1517650 w 1682570"/>
                <a:gd name="connsiteY131" fmla="*/ 114300 h 866775"/>
                <a:gd name="connsiteX132" fmla="*/ 1511300 w 1682570"/>
                <a:gd name="connsiteY132" fmla="*/ 123825 h 866775"/>
                <a:gd name="connsiteX133" fmla="*/ 1490219 w 1682570"/>
                <a:gd name="connsiteY133" fmla="*/ 150241 h 866775"/>
                <a:gd name="connsiteX134" fmla="*/ 1471803 w 1682570"/>
                <a:gd name="connsiteY134" fmla="*/ 168656 h 866775"/>
                <a:gd name="connsiteX135" fmla="*/ 1458722 w 1682570"/>
                <a:gd name="connsiteY135" fmla="*/ 181356 h 866775"/>
                <a:gd name="connsiteX136" fmla="*/ 1434084 w 1682570"/>
                <a:gd name="connsiteY136" fmla="*/ 214884 h 866775"/>
                <a:gd name="connsiteX137" fmla="*/ 1409446 w 1682570"/>
                <a:gd name="connsiteY137" fmla="*/ 245873 h 866775"/>
                <a:gd name="connsiteX138" fmla="*/ 1390015 w 1682570"/>
                <a:gd name="connsiteY138" fmla="*/ 268478 h 866775"/>
                <a:gd name="connsiteX139" fmla="*/ 1373759 w 1682570"/>
                <a:gd name="connsiteY139" fmla="*/ 292481 h 866775"/>
                <a:gd name="connsiteX140" fmla="*/ 1355725 w 1682570"/>
                <a:gd name="connsiteY140" fmla="*/ 307975 h 866775"/>
                <a:gd name="connsiteX141" fmla="*/ 1339850 w 1682570"/>
                <a:gd name="connsiteY141" fmla="*/ 327025 h 866775"/>
                <a:gd name="connsiteX142" fmla="*/ 1324990 w 1682570"/>
                <a:gd name="connsiteY142" fmla="*/ 339344 h 866775"/>
                <a:gd name="connsiteX143" fmla="*/ 1308353 w 1682570"/>
                <a:gd name="connsiteY143" fmla="*/ 355981 h 866775"/>
                <a:gd name="connsiteX144" fmla="*/ 1286510 w 1682570"/>
                <a:gd name="connsiteY144" fmla="*/ 373887 h 866775"/>
                <a:gd name="connsiteX145" fmla="*/ 1261491 w 1682570"/>
                <a:gd name="connsiteY145" fmla="*/ 394335 h 866775"/>
                <a:gd name="connsiteX146" fmla="*/ 1245997 w 1682570"/>
                <a:gd name="connsiteY146" fmla="*/ 407034 h 866775"/>
                <a:gd name="connsiteX147" fmla="*/ 1234694 w 1682570"/>
                <a:gd name="connsiteY147" fmla="*/ 414781 h 866775"/>
                <a:gd name="connsiteX148" fmla="*/ 1212469 w 1682570"/>
                <a:gd name="connsiteY148" fmla="*/ 431038 h 866775"/>
                <a:gd name="connsiteX149" fmla="*/ 1187069 w 1682570"/>
                <a:gd name="connsiteY149" fmla="*/ 446913 h 866775"/>
                <a:gd name="connsiteX150" fmla="*/ 1155700 w 1682570"/>
                <a:gd name="connsiteY150" fmla="*/ 466725 h 866775"/>
                <a:gd name="connsiteX151" fmla="*/ 1136650 w 1682570"/>
                <a:gd name="connsiteY151" fmla="*/ 473075 h 866775"/>
                <a:gd name="connsiteX152" fmla="*/ 1092200 w 1682570"/>
                <a:gd name="connsiteY152" fmla="*/ 485775 h 866775"/>
                <a:gd name="connsiteX153" fmla="*/ 1076325 w 1682570"/>
                <a:gd name="connsiteY153" fmla="*/ 488950 h 866775"/>
                <a:gd name="connsiteX154" fmla="*/ 1066800 w 1682570"/>
                <a:gd name="connsiteY154" fmla="*/ 492125 h 866775"/>
                <a:gd name="connsiteX155" fmla="*/ 1031875 w 1682570"/>
                <a:gd name="connsiteY155" fmla="*/ 498475 h 866775"/>
                <a:gd name="connsiteX156" fmla="*/ 952500 w 1682570"/>
                <a:gd name="connsiteY156" fmla="*/ 508000 h 866775"/>
                <a:gd name="connsiteX157" fmla="*/ 879475 w 1682570"/>
                <a:gd name="connsiteY157" fmla="*/ 504825 h 866775"/>
                <a:gd name="connsiteX158" fmla="*/ 777875 w 1682570"/>
                <a:gd name="connsiteY158" fmla="*/ 498475 h 866775"/>
                <a:gd name="connsiteX159" fmla="*/ 730250 w 1682570"/>
                <a:gd name="connsiteY159" fmla="*/ 492125 h 866775"/>
                <a:gd name="connsiteX160" fmla="*/ 708025 w 1682570"/>
                <a:gd name="connsiteY160" fmla="*/ 488950 h 866775"/>
                <a:gd name="connsiteX161" fmla="*/ 688975 w 1682570"/>
                <a:gd name="connsiteY161" fmla="*/ 485775 h 866775"/>
                <a:gd name="connsiteX162" fmla="*/ 660400 w 1682570"/>
                <a:gd name="connsiteY162" fmla="*/ 482600 h 866775"/>
                <a:gd name="connsiteX163" fmla="*/ 622300 w 1682570"/>
                <a:gd name="connsiteY163" fmla="*/ 476250 h 866775"/>
                <a:gd name="connsiteX164" fmla="*/ 612775 w 1682570"/>
                <a:gd name="connsiteY164" fmla="*/ 473075 h 866775"/>
                <a:gd name="connsiteX165" fmla="*/ 574675 w 1682570"/>
                <a:gd name="connsiteY165" fmla="*/ 466725 h 866775"/>
                <a:gd name="connsiteX166" fmla="*/ 565150 w 1682570"/>
                <a:gd name="connsiteY166" fmla="*/ 463550 h 866775"/>
                <a:gd name="connsiteX167" fmla="*/ 555625 w 1682570"/>
                <a:gd name="connsiteY167" fmla="*/ 457200 h 866775"/>
                <a:gd name="connsiteX168" fmla="*/ 542925 w 1682570"/>
                <a:gd name="connsiteY168" fmla="*/ 450850 h 866775"/>
                <a:gd name="connsiteX169" fmla="*/ 530225 w 1682570"/>
                <a:gd name="connsiteY169" fmla="*/ 444881 h 866775"/>
                <a:gd name="connsiteX170" fmla="*/ 520700 w 1682570"/>
                <a:gd name="connsiteY170" fmla="*/ 438150 h 866775"/>
                <a:gd name="connsiteX171" fmla="*/ 500888 w 1682570"/>
                <a:gd name="connsiteY171" fmla="*/ 428244 h 866775"/>
                <a:gd name="connsiteX172" fmla="*/ 488950 w 1682570"/>
                <a:gd name="connsiteY172" fmla="*/ 415925 h 866775"/>
                <a:gd name="connsiteX173" fmla="*/ 479425 w 1682570"/>
                <a:gd name="connsiteY173" fmla="*/ 409575 h 866775"/>
                <a:gd name="connsiteX174" fmla="*/ 469900 w 1682570"/>
                <a:gd name="connsiteY174" fmla="*/ 400050 h 866775"/>
                <a:gd name="connsiteX175" fmla="*/ 434975 w 1682570"/>
                <a:gd name="connsiteY175" fmla="*/ 368300 h 866775"/>
                <a:gd name="connsiteX176" fmla="*/ 412750 w 1682570"/>
                <a:gd name="connsiteY176" fmla="*/ 349250 h 866775"/>
                <a:gd name="connsiteX177" fmla="*/ 390525 w 1682570"/>
                <a:gd name="connsiteY177" fmla="*/ 327025 h 866775"/>
                <a:gd name="connsiteX178" fmla="*/ 381000 w 1682570"/>
                <a:gd name="connsiteY178" fmla="*/ 317500 h 866775"/>
                <a:gd name="connsiteX179" fmla="*/ 371475 w 1682570"/>
                <a:gd name="connsiteY179" fmla="*/ 304800 h 866775"/>
                <a:gd name="connsiteX180" fmla="*/ 349250 w 1682570"/>
                <a:gd name="connsiteY180" fmla="*/ 282575 h 866775"/>
                <a:gd name="connsiteX181" fmla="*/ 336550 w 1682570"/>
                <a:gd name="connsiteY181" fmla="*/ 266700 h 866775"/>
                <a:gd name="connsiteX182" fmla="*/ 323850 w 1682570"/>
                <a:gd name="connsiteY182" fmla="*/ 254000 h 866775"/>
                <a:gd name="connsiteX183" fmla="*/ 314325 w 1682570"/>
                <a:gd name="connsiteY183" fmla="*/ 241300 h 866775"/>
                <a:gd name="connsiteX184" fmla="*/ 301625 w 1682570"/>
                <a:gd name="connsiteY184" fmla="*/ 231775 h 866775"/>
                <a:gd name="connsiteX185" fmla="*/ 292100 w 1682570"/>
                <a:gd name="connsiteY185" fmla="*/ 219075 h 866775"/>
                <a:gd name="connsiteX186" fmla="*/ 273050 w 1682570"/>
                <a:gd name="connsiteY186" fmla="*/ 200025 h 866775"/>
                <a:gd name="connsiteX187" fmla="*/ 260350 w 1682570"/>
                <a:gd name="connsiteY187" fmla="*/ 190500 h 866775"/>
                <a:gd name="connsiteX188" fmla="*/ 247650 w 1682570"/>
                <a:gd name="connsiteY188" fmla="*/ 171450 h 866775"/>
                <a:gd name="connsiteX189" fmla="*/ 233553 w 1682570"/>
                <a:gd name="connsiteY189" fmla="*/ 154941 h 866775"/>
                <a:gd name="connsiteX190" fmla="*/ 218694 w 1682570"/>
                <a:gd name="connsiteY190" fmla="*/ 140081 h 866775"/>
                <a:gd name="connsiteX191" fmla="*/ 211329 w 1682570"/>
                <a:gd name="connsiteY191" fmla="*/ 133478 h 866775"/>
                <a:gd name="connsiteX192" fmla="*/ 192913 w 1682570"/>
                <a:gd name="connsiteY192" fmla="*/ 114681 h 866775"/>
                <a:gd name="connsiteX193" fmla="*/ 185166 w 1682570"/>
                <a:gd name="connsiteY193" fmla="*/ 106934 h 866775"/>
                <a:gd name="connsiteX194" fmla="*/ 171703 w 1682570"/>
                <a:gd name="connsiteY194" fmla="*/ 95631 h 866775"/>
                <a:gd name="connsiteX195" fmla="*/ 159003 w 1682570"/>
                <a:gd name="connsiteY195" fmla="*/ 82169 h 866775"/>
                <a:gd name="connsiteX196" fmla="*/ 142875 w 1682570"/>
                <a:gd name="connsiteY196" fmla="*/ 66675 h 866775"/>
                <a:gd name="connsiteX197" fmla="*/ 133350 w 1682570"/>
                <a:gd name="connsiteY197" fmla="*/ 60325 h 866775"/>
                <a:gd name="connsiteX198" fmla="*/ 111125 w 1682570"/>
                <a:gd name="connsiteY198" fmla="*/ 31750 h 866775"/>
                <a:gd name="connsiteX199" fmla="*/ 107950 w 1682570"/>
                <a:gd name="connsiteY199" fmla="*/ 22225 h 866775"/>
                <a:gd name="connsiteX200" fmla="*/ 98425 w 1682570"/>
                <a:gd name="connsiteY200" fmla="*/ 12700 h 866775"/>
                <a:gd name="connsiteX201" fmla="*/ 79375 w 1682570"/>
                <a:gd name="connsiteY201" fmla="*/ 0 h 866775"/>
                <a:gd name="connsiteX202" fmla="*/ 69850 w 1682570"/>
                <a:gd name="connsiteY202" fmla="*/ 3175 h 866775"/>
                <a:gd name="connsiteX203" fmla="*/ 0 w 1682570"/>
                <a:gd name="connsiteY203" fmla="*/ 9525 h 866775"/>
                <a:gd name="connsiteX0" fmla="*/ 0 w 1682570"/>
                <a:gd name="connsiteY0" fmla="*/ 9525 h 866775"/>
                <a:gd name="connsiteX1" fmla="*/ 0 w 1682570"/>
                <a:gd name="connsiteY1" fmla="*/ 9525 h 866775"/>
                <a:gd name="connsiteX2" fmla="*/ 12700 w 1682570"/>
                <a:gd name="connsiteY2" fmla="*/ 47625 h 866775"/>
                <a:gd name="connsiteX3" fmla="*/ 19050 w 1682570"/>
                <a:gd name="connsiteY3" fmla="*/ 57150 h 866775"/>
                <a:gd name="connsiteX4" fmla="*/ 28575 w 1682570"/>
                <a:gd name="connsiteY4" fmla="*/ 85725 h 866775"/>
                <a:gd name="connsiteX5" fmla="*/ 31750 w 1682570"/>
                <a:gd name="connsiteY5" fmla="*/ 95250 h 866775"/>
                <a:gd name="connsiteX6" fmla="*/ 41275 w 1682570"/>
                <a:gd name="connsiteY6" fmla="*/ 114300 h 866775"/>
                <a:gd name="connsiteX7" fmla="*/ 47625 w 1682570"/>
                <a:gd name="connsiteY7" fmla="*/ 123825 h 866775"/>
                <a:gd name="connsiteX8" fmla="*/ 53975 w 1682570"/>
                <a:gd name="connsiteY8" fmla="*/ 142875 h 866775"/>
                <a:gd name="connsiteX9" fmla="*/ 60325 w 1682570"/>
                <a:gd name="connsiteY9" fmla="*/ 152400 h 866775"/>
                <a:gd name="connsiteX10" fmla="*/ 66675 w 1682570"/>
                <a:gd name="connsiteY10" fmla="*/ 171450 h 866775"/>
                <a:gd name="connsiteX11" fmla="*/ 73025 w 1682570"/>
                <a:gd name="connsiteY11" fmla="*/ 190500 h 866775"/>
                <a:gd name="connsiteX12" fmla="*/ 79757 w 1682570"/>
                <a:gd name="connsiteY12" fmla="*/ 203581 h 866775"/>
                <a:gd name="connsiteX13" fmla="*/ 90044 w 1682570"/>
                <a:gd name="connsiteY13" fmla="*/ 214884 h 866775"/>
                <a:gd name="connsiteX14" fmla="*/ 96393 w 1682570"/>
                <a:gd name="connsiteY14" fmla="*/ 227966 h 866775"/>
                <a:gd name="connsiteX15" fmla="*/ 106681 w 1682570"/>
                <a:gd name="connsiteY15" fmla="*/ 241047 h 866775"/>
                <a:gd name="connsiteX16" fmla="*/ 116459 w 1682570"/>
                <a:gd name="connsiteY16" fmla="*/ 248665 h 866775"/>
                <a:gd name="connsiteX17" fmla="*/ 124587 w 1682570"/>
                <a:gd name="connsiteY17" fmla="*/ 261747 h 866775"/>
                <a:gd name="connsiteX18" fmla="*/ 136525 w 1682570"/>
                <a:gd name="connsiteY18" fmla="*/ 276225 h 866775"/>
                <a:gd name="connsiteX19" fmla="*/ 149225 w 1682570"/>
                <a:gd name="connsiteY19" fmla="*/ 295275 h 866775"/>
                <a:gd name="connsiteX20" fmla="*/ 158750 w 1682570"/>
                <a:gd name="connsiteY20" fmla="*/ 304800 h 866775"/>
                <a:gd name="connsiteX21" fmla="*/ 177800 w 1682570"/>
                <a:gd name="connsiteY21" fmla="*/ 333375 h 866775"/>
                <a:gd name="connsiteX22" fmla="*/ 184150 w 1682570"/>
                <a:gd name="connsiteY22" fmla="*/ 342900 h 866775"/>
                <a:gd name="connsiteX23" fmla="*/ 190500 w 1682570"/>
                <a:gd name="connsiteY23" fmla="*/ 352425 h 866775"/>
                <a:gd name="connsiteX24" fmla="*/ 200025 w 1682570"/>
                <a:gd name="connsiteY24" fmla="*/ 371475 h 866775"/>
                <a:gd name="connsiteX25" fmla="*/ 203200 w 1682570"/>
                <a:gd name="connsiteY25" fmla="*/ 381000 h 866775"/>
                <a:gd name="connsiteX26" fmla="*/ 212725 w 1682570"/>
                <a:gd name="connsiteY26" fmla="*/ 390525 h 866775"/>
                <a:gd name="connsiteX27" fmla="*/ 225425 w 1682570"/>
                <a:gd name="connsiteY27" fmla="*/ 409575 h 866775"/>
                <a:gd name="connsiteX28" fmla="*/ 231775 w 1682570"/>
                <a:gd name="connsiteY28" fmla="*/ 419100 h 866775"/>
                <a:gd name="connsiteX29" fmla="*/ 234950 w 1682570"/>
                <a:gd name="connsiteY29" fmla="*/ 428625 h 866775"/>
                <a:gd name="connsiteX30" fmla="*/ 257175 w 1682570"/>
                <a:gd name="connsiteY30" fmla="*/ 447675 h 866775"/>
                <a:gd name="connsiteX31" fmla="*/ 282575 w 1682570"/>
                <a:gd name="connsiteY31" fmla="*/ 469900 h 866775"/>
                <a:gd name="connsiteX32" fmla="*/ 288925 w 1682570"/>
                <a:gd name="connsiteY32" fmla="*/ 479425 h 866775"/>
                <a:gd name="connsiteX33" fmla="*/ 304572 w 1682570"/>
                <a:gd name="connsiteY33" fmla="*/ 498931 h 866775"/>
                <a:gd name="connsiteX34" fmla="*/ 322149 w 1682570"/>
                <a:gd name="connsiteY34" fmla="*/ 516279 h 866775"/>
                <a:gd name="connsiteX35" fmla="*/ 336550 w 1682570"/>
                <a:gd name="connsiteY35" fmla="*/ 530225 h 866775"/>
                <a:gd name="connsiteX36" fmla="*/ 342900 w 1682570"/>
                <a:gd name="connsiteY36" fmla="*/ 539750 h 866775"/>
                <a:gd name="connsiteX37" fmla="*/ 352425 w 1682570"/>
                <a:gd name="connsiteY37" fmla="*/ 549275 h 866775"/>
                <a:gd name="connsiteX38" fmla="*/ 365125 w 1682570"/>
                <a:gd name="connsiteY38" fmla="*/ 568325 h 866775"/>
                <a:gd name="connsiteX39" fmla="*/ 371475 w 1682570"/>
                <a:gd name="connsiteY39" fmla="*/ 577850 h 866775"/>
                <a:gd name="connsiteX40" fmla="*/ 381000 w 1682570"/>
                <a:gd name="connsiteY40" fmla="*/ 587375 h 866775"/>
                <a:gd name="connsiteX41" fmla="*/ 393700 w 1682570"/>
                <a:gd name="connsiteY41" fmla="*/ 606425 h 866775"/>
                <a:gd name="connsiteX42" fmla="*/ 415925 w 1682570"/>
                <a:gd name="connsiteY42" fmla="*/ 631825 h 866775"/>
                <a:gd name="connsiteX43" fmla="*/ 434975 w 1682570"/>
                <a:gd name="connsiteY43" fmla="*/ 648716 h 866775"/>
                <a:gd name="connsiteX44" fmla="*/ 455168 w 1682570"/>
                <a:gd name="connsiteY44" fmla="*/ 665353 h 866775"/>
                <a:gd name="connsiteX45" fmla="*/ 473075 w 1682570"/>
                <a:gd name="connsiteY45" fmla="*/ 682625 h 866775"/>
                <a:gd name="connsiteX46" fmla="*/ 482600 w 1682570"/>
                <a:gd name="connsiteY46" fmla="*/ 688975 h 866775"/>
                <a:gd name="connsiteX47" fmla="*/ 504825 w 1682570"/>
                <a:gd name="connsiteY47" fmla="*/ 704850 h 866775"/>
                <a:gd name="connsiteX48" fmla="*/ 517525 w 1682570"/>
                <a:gd name="connsiteY48" fmla="*/ 711200 h 866775"/>
                <a:gd name="connsiteX49" fmla="*/ 546100 w 1682570"/>
                <a:gd name="connsiteY49" fmla="*/ 727075 h 866775"/>
                <a:gd name="connsiteX50" fmla="*/ 565150 w 1682570"/>
                <a:gd name="connsiteY50" fmla="*/ 742950 h 866775"/>
                <a:gd name="connsiteX51" fmla="*/ 584200 w 1682570"/>
                <a:gd name="connsiteY51" fmla="*/ 752475 h 866775"/>
                <a:gd name="connsiteX52" fmla="*/ 603250 w 1682570"/>
                <a:gd name="connsiteY52" fmla="*/ 768350 h 866775"/>
                <a:gd name="connsiteX53" fmla="*/ 612775 w 1682570"/>
                <a:gd name="connsiteY53" fmla="*/ 777875 h 866775"/>
                <a:gd name="connsiteX54" fmla="*/ 631825 w 1682570"/>
                <a:gd name="connsiteY54" fmla="*/ 790575 h 866775"/>
                <a:gd name="connsiteX55" fmla="*/ 641350 w 1682570"/>
                <a:gd name="connsiteY55" fmla="*/ 796925 h 866775"/>
                <a:gd name="connsiteX56" fmla="*/ 650875 w 1682570"/>
                <a:gd name="connsiteY56" fmla="*/ 803275 h 866775"/>
                <a:gd name="connsiteX57" fmla="*/ 663575 w 1682570"/>
                <a:gd name="connsiteY57" fmla="*/ 812800 h 866775"/>
                <a:gd name="connsiteX58" fmla="*/ 676275 w 1682570"/>
                <a:gd name="connsiteY58" fmla="*/ 819150 h 866775"/>
                <a:gd name="connsiteX59" fmla="*/ 685800 w 1682570"/>
                <a:gd name="connsiteY59" fmla="*/ 825500 h 866775"/>
                <a:gd name="connsiteX60" fmla="*/ 698500 w 1682570"/>
                <a:gd name="connsiteY60" fmla="*/ 831850 h 866775"/>
                <a:gd name="connsiteX61" fmla="*/ 733425 w 1682570"/>
                <a:gd name="connsiteY61" fmla="*/ 850900 h 866775"/>
                <a:gd name="connsiteX62" fmla="*/ 746125 w 1682570"/>
                <a:gd name="connsiteY62" fmla="*/ 854075 h 866775"/>
                <a:gd name="connsiteX63" fmla="*/ 755650 w 1682570"/>
                <a:gd name="connsiteY63" fmla="*/ 860425 h 866775"/>
                <a:gd name="connsiteX64" fmla="*/ 784225 w 1682570"/>
                <a:gd name="connsiteY64" fmla="*/ 866775 h 866775"/>
                <a:gd name="connsiteX65" fmla="*/ 955675 w 1682570"/>
                <a:gd name="connsiteY65" fmla="*/ 860425 h 866775"/>
                <a:gd name="connsiteX66" fmla="*/ 987425 w 1682570"/>
                <a:gd name="connsiteY66" fmla="*/ 854075 h 866775"/>
                <a:gd name="connsiteX67" fmla="*/ 1022350 w 1682570"/>
                <a:gd name="connsiteY67" fmla="*/ 847725 h 866775"/>
                <a:gd name="connsiteX68" fmla="*/ 1050925 w 1682570"/>
                <a:gd name="connsiteY68" fmla="*/ 831850 h 866775"/>
                <a:gd name="connsiteX69" fmla="*/ 1060450 w 1682570"/>
                <a:gd name="connsiteY69" fmla="*/ 822325 h 866775"/>
                <a:gd name="connsiteX70" fmla="*/ 1079500 w 1682570"/>
                <a:gd name="connsiteY70" fmla="*/ 812800 h 866775"/>
                <a:gd name="connsiteX71" fmla="*/ 1098550 w 1682570"/>
                <a:gd name="connsiteY71" fmla="*/ 796925 h 866775"/>
                <a:gd name="connsiteX72" fmla="*/ 1117600 w 1682570"/>
                <a:gd name="connsiteY72" fmla="*/ 784225 h 866775"/>
                <a:gd name="connsiteX73" fmla="*/ 1127125 w 1682570"/>
                <a:gd name="connsiteY73" fmla="*/ 777875 h 866775"/>
                <a:gd name="connsiteX74" fmla="*/ 1133475 w 1682570"/>
                <a:gd name="connsiteY74" fmla="*/ 768350 h 866775"/>
                <a:gd name="connsiteX75" fmla="*/ 1162050 w 1682570"/>
                <a:gd name="connsiteY75" fmla="*/ 742950 h 866775"/>
                <a:gd name="connsiteX76" fmla="*/ 1168400 w 1682570"/>
                <a:gd name="connsiteY76" fmla="*/ 733425 h 866775"/>
                <a:gd name="connsiteX77" fmla="*/ 1187450 w 1682570"/>
                <a:gd name="connsiteY77" fmla="*/ 714375 h 866775"/>
                <a:gd name="connsiteX78" fmla="*/ 1193800 w 1682570"/>
                <a:gd name="connsiteY78" fmla="*/ 704850 h 866775"/>
                <a:gd name="connsiteX79" fmla="*/ 1212850 w 1682570"/>
                <a:gd name="connsiteY79" fmla="*/ 682625 h 866775"/>
                <a:gd name="connsiteX80" fmla="*/ 1231900 w 1682570"/>
                <a:gd name="connsiteY80" fmla="*/ 654050 h 866775"/>
                <a:gd name="connsiteX81" fmla="*/ 1263650 w 1682570"/>
                <a:gd name="connsiteY81" fmla="*/ 606425 h 866775"/>
                <a:gd name="connsiteX82" fmla="*/ 1276350 w 1682570"/>
                <a:gd name="connsiteY82" fmla="*/ 587375 h 866775"/>
                <a:gd name="connsiteX83" fmla="*/ 1282700 w 1682570"/>
                <a:gd name="connsiteY83" fmla="*/ 577850 h 866775"/>
                <a:gd name="connsiteX84" fmla="*/ 1292225 w 1682570"/>
                <a:gd name="connsiteY84" fmla="*/ 568325 h 866775"/>
                <a:gd name="connsiteX85" fmla="*/ 1304925 w 1682570"/>
                <a:gd name="connsiteY85" fmla="*/ 549275 h 866775"/>
                <a:gd name="connsiteX86" fmla="*/ 1311275 w 1682570"/>
                <a:gd name="connsiteY86" fmla="*/ 539750 h 866775"/>
                <a:gd name="connsiteX87" fmla="*/ 1320800 w 1682570"/>
                <a:gd name="connsiteY87" fmla="*/ 530225 h 866775"/>
                <a:gd name="connsiteX88" fmla="*/ 1333500 w 1682570"/>
                <a:gd name="connsiteY88" fmla="*/ 511175 h 866775"/>
                <a:gd name="connsiteX89" fmla="*/ 1346200 w 1682570"/>
                <a:gd name="connsiteY89" fmla="*/ 492125 h 866775"/>
                <a:gd name="connsiteX90" fmla="*/ 1352550 w 1682570"/>
                <a:gd name="connsiteY90" fmla="*/ 482600 h 866775"/>
                <a:gd name="connsiteX91" fmla="*/ 1362075 w 1682570"/>
                <a:gd name="connsiteY91" fmla="*/ 473075 h 866775"/>
                <a:gd name="connsiteX92" fmla="*/ 1374775 w 1682570"/>
                <a:gd name="connsiteY92" fmla="*/ 454025 h 866775"/>
                <a:gd name="connsiteX93" fmla="*/ 1381125 w 1682570"/>
                <a:gd name="connsiteY93" fmla="*/ 444500 h 866775"/>
                <a:gd name="connsiteX94" fmla="*/ 1412875 w 1682570"/>
                <a:gd name="connsiteY94" fmla="*/ 396875 h 866775"/>
                <a:gd name="connsiteX95" fmla="*/ 1419225 w 1682570"/>
                <a:gd name="connsiteY95" fmla="*/ 387350 h 866775"/>
                <a:gd name="connsiteX96" fmla="*/ 1425575 w 1682570"/>
                <a:gd name="connsiteY96" fmla="*/ 377825 h 866775"/>
                <a:gd name="connsiteX97" fmla="*/ 1435100 w 1682570"/>
                <a:gd name="connsiteY97" fmla="*/ 368300 h 866775"/>
                <a:gd name="connsiteX98" fmla="*/ 1447800 w 1682570"/>
                <a:gd name="connsiteY98" fmla="*/ 349250 h 866775"/>
                <a:gd name="connsiteX99" fmla="*/ 1454150 w 1682570"/>
                <a:gd name="connsiteY99" fmla="*/ 339725 h 866775"/>
                <a:gd name="connsiteX100" fmla="*/ 1470025 w 1682570"/>
                <a:gd name="connsiteY100" fmla="*/ 320675 h 866775"/>
                <a:gd name="connsiteX101" fmla="*/ 1479550 w 1682570"/>
                <a:gd name="connsiteY101" fmla="*/ 311150 h 866775"/>
                <a:gd name="connsiteX102" fmla="*/ 1485900 w 1682570"/>
                <a:gd name="connsiteY102" fmla="*/ 301625 h 866775"/>
                <a:gd name="connsiteX103" fmla="*/ 1495425 w 1682570"/>
                <a:gd name="connsiteY103" fmla="*/ 292100 h 866775"/>
                <a:gd name="connsiteX104" fmla="*/ 1501775 w 1682570"/>
                <a:gd name="connsiteY104" fmla="*/ 282575 h 866775"/>
                <a:gd name="connsiteX105" fmla="*/ 1511300 w 1682570"/>
                <a:gd name="connsiteY105" fmla="*/ 273050 h 866775"/>
                <a:gd name="connsiteX106" fmla="*/ 1517650 w 1682570"/>
                <a:gd name="connsiteY106" fmla="*/ 263525 h 866775"/>
                <a:gd name="connsiteX107" fmla="*/ 1527175 w 1682570"/>
                <a:gd name="connsiteY107" fmla="*/ 254000 h 866775"/>
                <a:gd name="connsiteX108" fmla="*/ 1539875 w 1682570"/>
                <a:gd name="connsiteY108" fmla="*/ 234950 h 866775"/>
                <a:gd name="connsiteX109" fmla="*/ 1546225 w 1682570"/>
                <a:gd name="connsiteY109" fmla="*/ 225425 h 866775"/>
                <a:gd name="connsiteX110" fmla="*/ 1552575 w 1682570"/>
                <a:gd name="connsiteY110" fmla="*/ 215900 h 866775"/>
                <a:gd name="connsiteX111" fmla="*/ 1574800 w 1682570"/>
                <a:gd name="connsiteY111" fmla="*/ 187325 h 866775"/>
                <a:gd name="connsiteX112" fmla="*/ 1606550 w 1682570"/>
                <a:gd name="connsiteY112" fmla="*/ 139700 h 866775"/>
                <a:gd name="connsiteX113" fmla="*/ 1612900 w 1682570"/>
                <a:gd name="connsiteY113" fmla="*/ 130175 h 866775"/>
                <a:gd name="connsiteX114" fmla="*/ 1619250 w 1682570"/>
                <a:gd name="connsiteY114" fmla="*/ 120650 h 866775"/>
                <a:gd name="connsiteX115" fmla="*/ 1628775 w 1682570"/>
                <a:gd name="connsiteY115" fmla="*/ 101600 h 866775"/>
                <a:gd name="connsiteX116" fmla="*/ 1631950 w 1682570"/>
                <a:gd name="connsiteY116" fmla="*/ 92075 h 866775"/>
                <a:gd name="connsiteX117" fmla="*/ 1644650 w 1682570"/>
                <a:gd name="connsiteY117" fmla="*/ 73025 h 866775"/>
                <a:gd name="connsiteX118" fmla="*/ 1651000 w 1682570"/>
                <a:gd name="connsiteY118" fmla="*/ 53975 h 866775"/>
                <a:gd name="connsiteX119" fmla="*/ 1663700 w 1682570"/>
                <a:gd name="connsiteY119" fmla="*/ 34925 h 866775"/>
                <a:gd name="connsiteX120" fmla="*/ 1666875 w 1682570"/>
                <a:gd name="connsiteY120" fmla="*/ 25400 h 866775"/>
                <a:gd name="connsiteX121" fmla="*/ 1679575 w 1682570"/>
                <a:gd name="connsiteY121" fmla="*/ 6350 h 866775"/>
                <a:gd name="connsiteX122" fmla="*/ 1605026 w 1682570"/>
                <a:gd name="connsiteY122" fmla="*/ 5969 h 866775"/>
                <a:gd name="connsiteX123" fmla="*/ 1599057 w 1682570"/>
                <a:gd name="connsiteY123" fmla="*/ 11938 h 866775"/>
                <a:gd name="connsiteX124" fmla="*/ 1594485 w 1682570"/>
                <a:gd name="connsiteY124" fmla="*/ 19684 h 866775"/>
                <a:gd name="connsiteX125" fmla="*/ 1592072 w 1682570"/>
                <a:gd name="connsiteY125" fmla="*/ 24256 h 866775"/>
                <a:gd name="connsiteX126" fmla="*/ 1583309 w 1682570"/>
                <a:gd name="connsiteY126" fmla="*/ 36576 h 866775"/>
                <a:gd name="connsiteX127" fmla="*/ 1569847 w 1682570"/>
                <a:gd name="connsiteY127" fmla="*/ 56769 h 866775"/>
                <a:gd name="connsiteX128" fmla="*/ 1552575 w 1682570"/>
                <a:gd name="connsiteY128" fmla="*/ 79375 h 866775"/>
                <a:gd name="connsiteX129" fmla="*/ 1543050 w 1682570"/>
                <a:gd name="connsiteY129" fmla="*/ 88900 h 866775"/>
                <a:gd name="connsiteX130" fmla="*/ 1533525 w 1682570"/>
                <a:gd name="connsiteY130" fmla="*/ 98425 h 866775"/>
                <a:gd name="connsiteX131" fmla="*/ 1517650 w 1682570"/>
                <a:gd name="connsiteY131" fmla="*/ 114300 h 866775"/>
                <a:gd name="connsiteX132" fmla="*/ 1511300 w 1682570"/>
                <a:gd name="connsiteY132" fmla="*/ 123825 h 866775"/>
                <a:gd name="connsiteX133" fmla="*/ 1490219 w 1682570"/>
                <a:gd name="connsiteY133" fmla="*/ 150241 h 866775"/>
                <a:gd name="connsiteX134" fmla="*/ 1471803 w 1682570"/>
                <a:gd name="connsiteY134" fmla="*/ 168656 h 866775"/>
                <a:gd name="connsiteX135" fmla="*/ 1458722 w 1682570"/>
                <a:gd name="connsiteY135" fmla="*/ 181356 h 866775"/>
                <a:gd name="connsiteX136" fmla="*/ 1434084 w 1682570"/>
                <a:gd name="connsiteY136" fmla="*/ 214884 h 866775"/>
                <a:gd name="connsiteX137" fmla="*/ 1409446 w 1682570"/>
                <a:gd name="connsiteY137" fmla="*/ 245873 h 866775"/>
                <a:gd name="connsiteX138" fmla="*/ 1390015 w 1682570"/>
                <a:gd name="connsiteY138" fmla="*/ 268478 h 866775"/>
                <a:gd name="connsiteX139" fmla="*/ 1373759 w 1682570"/>
                <a:gd name="connsiteY139" fmla="*/ 292481 h 866775"/>
                <a:gd name="connsiteX140" fmla="*/ 1355725 w 1682570"/>
                <a:gd name="connsiteY140" fmla="*/ 307975 h 866775"/>
                <a:gd name="connsiteX141" fmla="*/ 1339850 w 1682570"/>
                <a:gd name="connsiteY141" fmla="*/ 327025 h 866775"/>
                <a:gd name="connsiteX142" fmla="*/ 1324990 w 1682570"/>
                <a:gd name="connsiteY142" fmla="*/ 339344 h 866775"/>
                <a:gd name="connsiteX143" fmla="*/ 1308353 w 1682570"/>
                <a:gd name="connsiteY143" fmla="*/ 355981 h 866775"/>
                <a:gd name="connsiteX144" fmla="*/ 1286510 w 1682570"/>
                <a:gd name="connsiteY144" fmla="*/ 373887 h 866775"/>
                <a:gd name="connsiteX145" fmla="*/ 1261491 w 1682570"/>
                <a:gd name="connsiteY145" fmla="*/ 394335 h 866775"/>
                <a:gd name="connsiteX146" fmla="*/ 1245997 w 1682570"/>
                <a:gd name="connsiteY146" fmla="*/ 407034 h 866775"/>
                <a:gd name="connsiteX147" fmla="*/ 1234694 w 1682570"/>
                <a:gd name="connsiteY147" fmla="*/ 414781 h 866775"/>
                <a:gd name="connsiteX148" fmla="*/ 1212469 w 1682570"/>
                <a:gd name="connsiteY148" fmla="*/ 431038 h 866775"/>
                <a:gd name="connsiteX149" fmla="*/ 1187069 w 1682570"/>
                <a:gd name="connsiteY149" fmla="*/ 446913 h 866775"/>
                <a:gd name="connsiteX150" fmla="*/ 1155700 w 1682570"/>
                <a:gd name="connsiteY150" fmla="*/ 466725 h 866775"/>
                <a:gd name="connsiteX151" fmla="*/ 1136650 w 1682570"/>
                <a:gd name="connsiteY151" fmla="*/ 473075 h 866775"/>
                <a:gd name="connsiteX152" fmla="*/ 1092200 w 1682570"/>
                <a:gd name="connsiteY152" fmla="*/ 485775 h 866775"/>
                <a:gd name="connsiteX153" fmla="*/ 1076325 w 1682570"/>
                <a:gd name="connsiteY153" fmla="*/ 488950 h 866775"/>
                <a:gd name="connsiteX154" fmla="*/ 1066800 w 1682570"/>
                <a:gd name="connsiteY154" fmla="*/ 492125 h 866775"/>
                <a:gd name="connsiteX155" fmla="*/ 1031875 w 1682570"/>
                <a:gd name="connsiteY155" fmla="*/ 498475 h 866775"/>
                <a:gd name="connsiteX156" fmla="*/ 952500 w 1682570"/>
                <a:gd name="connsiteY156" fmla="*/ 508000 h 866775"/>
                <a:gd name="connsiteX157" fmla="*/ 879475 w 1682570"/>
                <a:gd name="connsiteY157" fmla="*/ 504825 h 866775"/>
                <a:gd name="connsiteX158" fmla="*/ 777875 w 1682570"/>
                <a:gd name="connsiteY158" fmla="*/ 498475 h 866775"/>
                <a:gd name="connsiteX159" fmla="*/ 730250 w 1682570"/>
                <a:gd name="connsiteY159" fmla="*/ 492125 h 866775"/>
                <a:gd name="connsiteX160" fmla="*/ 708025 w 1682570"/>
                <a:gd name="connsiteY160" fmla="*/ 488950 h 866775"/>
                <a:gd name="connsiteX161" fmla="*/ 688975 w 1682570"/>
                <a:gd name="connsiteY161" fmla="*/ 485775 h 866775"/>
                <a:gd name="connsiteX162" fmla="*/ 660400 w 1682570"/>
                <a:gd name="connsiteY162" fmla="*/ 482600 h 866775"/>
                <a:gd name="connsiteX163" fmla="*/ 622300 w 1682570"/>
                <a:gd name="connsiteY163" fmla="*/ 476250 h 866775"/>
                <a:gd name="connsiteX164" fmla="*/ 612775 w 1682570"/>
                <a:gd name="connsiteY164" fmla="*/ 473075 h 866775"/>
                <a:gd name="connsiteX165" fmla="*/ 574675 w 1682570"/>
                <a:gd name="connsiteY165" fmla="*/ 466725 h 866775"/>
                <a:gd name="connsiteX166" fmla="*/ 565150 w 1682570"/>
                <a:gd name="connsiteY166" fmla="*/ 463550 h 866775"/>
                <a:gd name="connsiteX167" fmla="*/ 555625 w 1682570"/>
                <a:gd name="connsiteY167" fmla="*/ 457200 h 866775"/>
                <a:gd name="connsiteX168" fmla="*/ 542925 w 1682570"/>
                <a:gd name="connsiteY168" fmla="*/ 450850 h 866775"/>
                <a:gd name="connsiteX169" fmla="*/ 530225 w 1682570"/>
                <a:gd name="connsiteY169" fmla="*/ 444881 h 866775"/>
                <a:gd name="connsiteX170" fmla="*/ 520700 w 1682570"/>
                <a:gd name="connsiteY170" fmla="*/ 438150 h 866775"/>
                <a:gd name="connsiteX171" fmla="*/ 500888 w 1682570"/>
                <a:gd name="connsiteY171" fmla="*/ 428244 h 866775"/>
                <a:gd name="connsiteX172" fmla="*/ 488950 w 1682570"/>
                <a:gd name="connsiteY172" fmla="*/ 415925 h 866775"/>
                <a:gd name="connsiteX173" fmla="*/ 479425 w 1682570"/>
                <a:gd name="connsiteY173" fmla="*/ 409575 h 866775"/>
                <a:gd name="connsiteX174" fmla="*/ 469900 w 1682570"/>
                <a:gd name="connsiteY174" fmla="*/ 400050 h 866775"/>
                <a:gd name="connsiteX175" fmla="*/ 434975 w 1682570"/>
                <a:gd name="connsiteY175" fmla="*/ 368300 h 866775"/>
                <a:gd name="connsiteX176" fmla="*/ 412750 w 1682570"/>
                <a:gd name="connsiteY176" fmla="*/ 349250 h 866775"/>
                <a:gd name="connsiteX177" fmla="*/ 390525 w 1682570"/>
                <a:gd name="connsiteY177" fmla="*/ 327025 h 866775"/>
                <a:gd name="connsiteX178" fmla="*/ 381000 w 1682570"/>
                <a:gd name="connsiteY178" fmla="*/ 317500 h 866775"/>
                <a:gd name="connsiteX179" fmla="*/ 371475 w 1682570"/>
                <a:gd name="connsiteY179" fmla="*/ 304800 h 866775"/>
                <a:gd name="connsiteX180" fmla="*/ 349250 w 1682570"/>
                <a:gd name="connsiteY180" fmla="*/ 282575 h 866775"/>
                <a:gd name="connsiteX181" fmla="*/ 336550 w 1682570"/>
                <a:gd name="connsiteY181" fmla="*/ 266700 h 866775"/>
                <a:gd name="connsiteX182" fmla="*/ 323850 w 1682570"/>
                <a:gd name="connsiteY182" fmla="*/ 254000 h 866775"/>
                <a:gd name="connsiteX183" fmla="*/ 314325 w 1682570"/>
                <a:gd name="connsiteY183" fmla="*/ 241300 h 866775"/>
                <a:gd name="connsiteX184" fmla="*/ 301625 w 1682570"/>
                <a:gd name="connsiteY184" fmla="*/ 231775 h 866775"/>
                <a:gd name="connsiteX185" fmla="*/ 292100 w 1682570"/>
                <a:gd name="connsiteY185" fmla="*/ 219075 h 866775"/>
                <a:gd name="connsiteX186" fmla="*/ 273050 w 1682570"/>
                <a:gd name="connsiteY186" fmla="*/ 200025 h 866775"/>
                <a:gd name="connsiteX187" fmla="*/ 260350 w 1682570"/>
                <a:gd name="connsiteY187" fmla="*/ 190500 h 866775"/>
                <a:gd name="connsiteX188" fmla="*/ 247650 w 1682570"/>
                <a:gd name="connsiteY188" fmla="*/ 171450 h 866775"/>
                <a:gd name="connsiteX189" fmla="*/ 233553 w 1682570"/>
                <a:gd name="connsiteY189" fmla="*/ 154941 h 866775"/>
                <a:gd name="connsiteX190" fmla="*/ 218694 w 1682570"/>
                <a:gd name="connsiteY190" fmla="*/ 140081 h 866775"/>
                <a:gd name="connsiteX191" fmla="*/ 211329 w 1682570"/>
                <a:gd name="connsiteY191" fmla="*/ 133478 h 866775"/>
                <a:gd name="connsiteX192" fmla="*/ 192913 w 1682570"/>
                <a:gd name="connsiteY192" fmla="*/ 114681 h 866775"/>
                <a:gd name="connsiteX193" fmla="*/ 185166 w 1682570"/>
                <a:gd name="connsiteY193" fmla="*/ 106934 h 866775"/>
                <a:gd name="connsiteX194" fmla="*/ 171703 w 1682570"/>
                <a:gd name="connsiteY194" fmla="*/ 95631 h 866775"/>
                <a:gd name="connsiteX195" fmla="*/ 159003 w 1682570"/>
                <a:gd name="connsiteY195" fmla="*/ 82169 h 866775"/>
                <a:gd name="connsiteX196" fmla="*/ 142875 w 1682570"/>
                <a:gd name="connsiteY196" fmla="*/ 66675 h 866775"/>
                <a:gd name="connsiteX197" fmla="*/ 133350 w 1682570"/>
                <a:gd name="connsiteY197" fmla="*/ 60325 h 866775"/>
                <a:gd name="connsiteX198" fmla="*/ 111125 w 1682570"/>
                <a:gd name="connsiteY198" fmla="*/ 31750 h 866775"/>
                <a:gd name="connsiteX199" fmla="*/ 107950 w 1682570"/>
                <a:gd name="connsiteY199" fmla="*/ 22225 h 866775"/>
                <a:gd name="connsiteX200" fmla="*/ 98425 w 1682570"/>
                <a:gd name="connsiteY200" fmla="*/ 12700 h 866775"/>
                <a:gd name="connsiteX201" fmla="*/ 79375 w 1682570"/>
                <a:gd name="connsiteY201" fmla="*/ 0 h 866775"/>
                <a:gd name="connsiteX202" fmla="*/ 69850 w 1682570"/>
                <a:gd name="connsiteY202" fmla="*/ 3175 h 866775"/>
                <a:gd name="connsiteX203" fmla="*/ 0 w 1682570"/>
                <a:gd name="connsiteY203" fmla="*/ 9525 h 866775"/>
                <a:gd name="connsiteX0" fmla="*/ 0 w 1682570"/>
                <a:gd name="connsiteY0" fmla="*/ 9525 h 866775"/>
                <a:gd name="connsiteX1" fmla="*/ 0 w 1682570"/>
                <a:gd name="connsiteY1" fmla="*/ 9525 h 866775"/>
                <a:gd name="connsiteX2" fmla="*/ 12700 w 1682570"/>
                <a:gd name="connsiteY2" fmla="*/ 47625 h 866775"/>
                <a:gd name="connsiteX3" fmla="*/ 19050 w 1682570"/>
                <a:gd name="connsiteY3" fmla="*/ 57150 h 866775"/>
                <a:gd name="connsiteX4" fmla="*/ 28575 w 1682570"/>
                <a:gd name="connsiteY4" fmla="*/ 85725 h 866775"/>
                <a:gd name="connsiteX5" fmla="*/ 31750 w 1682570"/>
                <a:gd name="connsiteY5" fmla="*/ 95250 h 866775"/>
                <a:gd name="connsiteX6" fmla="*/ 41275 w 1682570"/>
                <a:gd name="connsiteY6" fmla="*/ 114300 h 866775"/>
                <a:gd name="connsiteX7" fmla="*/ 47625 w 1682570"/>
                <a:gd name="connsiteY7" fmla="*/ 123825 h 866775"/>
                <a:gd name="connsiteX8" fmla="*/ 53975 w 1682570"/>
                <a:gd name="connsiteY8" fmla="*/ 142875 h 866775"/>
                <a:gd name="connsiteX9" fmla="*/ 60325 w 1682570"/>
                <a:gd name="connsiteY9" fmla="*/ 152400 h 866775"/>
                <a:gd name="connsiteX10" fmla="*/ 66675 w 1682570"/>
                <a:gd name="connsiteY10" fmla="*/ 171450 h 866775"/>
                <a:gd name="connsiteX11" fmla="*/ 73025 w 1682570"/>
                <a:gd name="connsiteY11" fmla="*/ 190500 h 866775"/>
                <a:gd name="connsiteX12" fmla="*/ 79757 w 1682570"/>
                <a:gd name="connsiteY12" fmla="*/ 203581 h 866775"/>
                <a:gd name="connsiteX13" fmla="*/ 90044 w 1682570"/>
                <a:gd name="connsiteY13" fmla="*/ 214884 h 866775"/>
                <a:gd name="connsiteX14" fmla="*/ 96393 w 1682570"/>
                <a:gd name="connsiteY14" fmla="*/ 227966 h 866775"/>
                <a:gd name="connsiteX15" fmla="*/ 106681 w 1682570"/>
                <a:gd name="connsiteY15" fmla="*/ 241047 h 866775"/>
                <a:gd name="connsiteX16" fmla="*/ 116459 w 1682570"/>
                <a:gd name="connsiteY16" fmla="*/ 248665 h 866775"/>
                <a:gd name="connsiteX17" fmla="*/ 124587 w 1682570"/>
                <a:gd name="connsiteY17" fmla="*/ 261747 h 866775"/>
                <a:gd name="connsiteX18" fmla="*/ 136525 w 1682570"/>
                <a:gd name="connsiteY18" fmla="*/ 276225 h 866775"/>
                <a:gd name="connsiteX19" fmla="*/ 149225 w 1682570"/>
                <a:gd name="connsiteY19" fmla="*/ 295275 h 866775"/>
                <a:gd name="connsiteX20" fmla="*/ 158750 w 1682570"/>
                <a:gd name="connsiteY20" fmla="*/ 304800 h 866775"/>
                <a:gd name="connsiteX21" fmla="*/ 177800 w 1682570"/>
                <a:gd name="connsiteY21" fmla="*/ 333375 h 866775"/>
                <a:gd name="connsiteX22" fmla="*/ 184150 w 1682570"/>
                <a:gd name="connsiteY22" fmla="*/ 342900 h 866775"/>
                <a:gd name="connsiteX23" fmla="*/ 190500 w 1682570"/>
                <a:gd name="connsiteY23" fmla="*/ 352425 h 866775"/>
                <a:gd name="connsiteX24" fmla="*/ 200025 w 1682570"/>
                <a:gd name="connsiteY24" fmla="*/ 371475 h 866775"/>
                <a:gd name="connsiteX25" fmla="*/ 203200 w 1682570"/>
                <a:gd name="connsiteY25" fmla="*/ 381000 h 866775"/>
                <a:gd name="connsiteX26" fmla="*/ 212725 w 1682570"/>
                <a:gd name="connsiteY26" fmla="*/ 390525 h 866775"/>
                <a:gd name="connsiteX27" fmla="*/ 225425 w 1682570"/>
                <a:gd name="connsiteY27" fmla="*/ 409575 h 866775"/>
                <a:gd name="connsiteX28" fmla="*/ 231775 w 1682570"/>
                <a:gd name="connsiteY28" fmla="*/ 419100 h 866775"/>
                <a:gd name="connsiteX29" fmla="*/ 246860 w 1682570"/>
                <a:gd name="connsiteY29" fmla="*/ 432028 h 866775"/>
                <a:gd name="connsiteX30" fmla="*/ 257175 w 1682570"/>
                <a:gd name="connsiteY30" fmla="*/ 447675 h 866775"/>
                <a:gd name="connsiteX31" fmla="*/ 282575 w 1682570"/>
                <a:gd name="connsiteY31" fmla="*/ 469900 h 866775"/>
                <a:gd name="connsiteX32" fmla="*/ 288925 w 1682570"/>
                <a:gd name="connsiteY32" fmla="*/ 479425 h 866775"/>
                <a:gd name="connsiteX33" fmla="*/ 304572 w 1682570"/>
                <a:gd name="connsiteY33" fmla="*/ 498931 h 866775"/>
                <a:gd name="connsiteX34" fmla="*/ 322149 w 1682570"/>
                <a:gd name="connsiteY34" fmla="*/ 516279 h 866775"/>
                <a:gd name="connsiteX35" fmla="*/ 336550 w 1682570"/>
                <a:gd name="connsiteY35" fmla="*/ 530225 h 866775"/>
                <a:gd name="connsiteX36" fmla="*/ 342900 w 1682570"/>
                <a:gd name="connsiteY36" fmla="*/ 539750 h 866775"/>
                <a:gd name="connsiteX37" fmla="*/ 352425 w 1682570"/>
                <a:gd name="connsiteY37" fmla="*/ 549275 h 866775"/>
                <a:gd name="connsiteX38" fmla="*/ 365125 w 1682570"/>
                <a:gd name="connsiteY38" fmla="*/ 568325 h 866775"/>
                <a:gd name="connsiteX39" fmla="*/ 371475 w 1682570"/>
                <a:gd name="connsiteY39" fmla="*/ 577850 h 866775"/>
                <a:gd name="connsiteX40" fmla="*/ 381000 w 1682570"/>
                <a:gd name="connsiteY40" fmla="*/ 587375 h 866775"/>
                <a:gd name="connsiteX41" fmla="*/ 393700 w 1682570"/>
                <a:gd name="connsiteY41" fmla="*/ 606425 h 866775"/>
                <a:gd name="connsiteX42" fmla="*/ 415925 w 1682570"/>
                <a:gd name="connsiteY42" fmla="*/ 631825 h 866775"/>
                <a:gd name="connsiteX43" fmla="*/ 434975 w 1682570"/>
                <a:gd name="connsiteY43" fmla="*/ 648716 h 866775"/>
                <a:gd name="connsiteX44" fmla="*/ 455168 w 1682570"/>
                <a:gd name="connsiteY44" fmla="*/ 665353 h 866775"/>
                <a:gd name="connsiteX45" fmla="*/ 473075 w 1682570"/>
                <a:gd name="connsiteY45" fmla="*/ 682625 h 866775"/>
                <a:gd name="connsiteX46" fmla="*/ 482600 w 1682570"/>
                <a:gd name="connsiteY46" fmla="*/ 688975 h 866775"/>
                <a:gd name="connsiteX47" fmla="*/ 504825 w 1682570"/>
                <a:gd name="connsiteY47" fmla="*/ 704850 h 866775"/>
                <a:gd name="connsiteX48" fmla="*/ 517525 w 1682570"/>
                <a:gd name="connsiteY48" fmla="*/ 711200 h 866775"/>
                <a:gd name="connsiteX49" fmla="*/ 546100 w 1682570"/>
                <a:gd name="connsiteY49" fmla="*/ 727075 h 866775"/>
                <a:gd name="connsiteX50" fmla="*/ 565150 w 1682570"/>
                <a:gd name="connsiteY50" fmla="*/ 742950 h 866775"/>
                <a:gd name="connsiteX51" fmla="*/ 584200 w 1682570"/>
                <a:gd name="connsiteY51" fmla="*/ 752475 h 866775"/>
                <a:gd name="connsiteX52" fmla="*/ 603250 w 1682570"/>
                <a:gd name="connsiteY52" fmla="*/ 768350 h 866775"/>
                <a:gd name="connsiteX53" fmla="*/ 612775 w 1682570"/>
                <a:gd name="connsiteY53" fmla="*/ 777875 h 866775"/>
                <a:gd name="connsiteX54" fmla="*/ 631825 w 1682570"/>
                <a:gd name="connsiteY54" fmla="*/ 790575 h 866775"/>
                <a:gd name="connsiteX55" fmla="*/ 641350 w 1682570"/>
                <a:gd name="connsiteY55" fmla="*/ 796925 h 866775"/>
                <a:gd name="connsiteX56" fmla="*/ 650875 w 1682570"/>
                <a:gd name="connsiteY56" fmla="*/ 803275 h 866775"/>
                <a:gd name="connsiteX57" fmla="*/ 663575 w 1682570"/>
                <a:gd name="connsiteY57" fmla="*/ 812800 h 866775"/>
                <a:gd name="connsiteX58" fmla="*/ 676275 w 1682570"/>
                <a:gd name="connsiteY58" fmla="*/ 819150 h 866775"/>
                <a:gd name="connsiteX59" fmla="*/ 685800 w 1682570"/>
                <a:gd name="connsiteY59" fmla="*/ 825500 h 866775"/>
                <a:gd name="connsiteX60" fmla="*/ 698500 w 1682570"/>
                <a:gd name="connsiteY60" fmla="*/ 831850 h 866775"/>
                <a:gd name="connsiteX61" fmla="*/ 733425 w 1682570"/>
                <a:gd name="connsiteY61" fmla="*/ 850900 h 866775"/>
                <a:gd name="connsiteX62" fmla="*/ 746125 w 1682570"/>
                <a:gd name="connsiteY62" fmla="*/ 854075 h 866775"/>
                <a:gd name="connsiteX63" fmla="*/ 755650 w 1682570"/>
                <a:gd name="connsiteY63" fmla="*/ 860425 h 866775"/>
                <a:gd name="connsiteX64" fmla="*/ 784225 w 1682570"/>
                <a:gd name="connsiteY64" fmla="*/ 866775 h 866775"/>
                <a:gd name="connsiteX65" fmla="*/ 955675 w 1682570"/>
                <a:gd name="connsiteY65" fmla="*/ 860425 h 866775"/>
                <a:gd name="connsiteX66" fmla="*/ 987425 w 1682570"/>
                <a:gd name="connsiteY66" fmla="*/ 854075 h 866775"/>
                <a:gd name="connsiteX67" fmla="*/ 1022350 w 1682570"/>
                <a:gd name="connsiteY67" fmla="*/ 847725 h 866775"/>
                <a:gd name="connsiteX68" fmla="*/ 1050925 w 1682570"/>
                <a:gd name="connsiteY68" fmla="*/ 831850 h 866775"/>
                <a:gd name="connsiteX69" fmla="*/ 1060450 w 1682570"/>
                <a:gd name="connsiteY69" fmla="*/ 822325 h 866775"/>
                <a:gd name="connsiteX70" fmla="*/ 1079500 w 1682570"/>
                <a:gd name="connsiteY70" fmla="*/ 812800 h 866775"/>
                <a:gd name="connsiteX71" fmla="*/ 1098550 w 1682570"/>
                <a:gd name="connsiteY71" fmla="*/ 796925 h 866775"/>
                <a:gd name="connsiteX72" fmla="*/ 1117600 w 1682570"/>
                <a:gd name="connsiteY72" fmla="*/ 784225 h 866775"/>
                <a:gd name="connsiteX73" fmla="*/ 1127125 w 1682570"/>
                <a:gd name="connsiteY73" fmla="*/ 777875 h 866775"/>
                <a:gd name="connsiteX74" fmla="*/ 1133475 w 1682570"/>
                <a:gd name="connsiteY74" fmla="*/ 768350 h 866775"/>
                <a:gd name="connsiteX75" fmla="*/ 1162050 w 1682570"/>
                <a:gd name="connsiteY75" fmla="*/ 742950 h 866775"/>
                <a:gd name="connsiteX76" fmla="*/ 1168400 w 1682570"/>
                <a:gd name="connsiteY76" fmla="*/ 733425 h 866775"/>
                <a:gd name="connsiteX77" fmla="*/ 1187450 w 1682570"/>
                <a:gd name="connsiteY77" fmla="*/ 714375 h 866775"/>
                <a:gd name="connsiteX78" fmla="*/ 1193800 w 1682570"/>
                <a:gd name="connsiteY78" fmla="*/ 704850 h 866775"/>
                <a:gd name="connsiteX79" fmla="*/ 1212850 w 1682570"/>
                <a:gd name="connsiteY79" fmla="*/ 682625 h 866775"/>
                <a:gd name="connsiteX80" fmla="*/ 1231900 w 1682570"/>
                <a:gd name="connsiteY80" fmla="*/ 654050 h 866775"/>
                <a:gd name="connsiteX81" fmla="*/ 1263650 w 1682570"/>
                <a:gd name="connsiteY81" fmla="*/ 606425 h 866775"/>
                <a:gd name="connsiteX82" fmla="*/ 1276350 w 1682570"/>
                <a:gd name="connsiteY82" fmla="*/ 587375 h 866775"/>
                <a:gd name="connsiteX83" fmla="*/ 1282700 w 1682570"/>
                <a:gd name="connsiteY83" fmla="*/ 577850 h 866775"/>
                <a:gd name="connsiteX84" fmla="*/ 1292225 w 1682570"/>
                <a:gd name="connsiteY84" fmla="*/ 568325 h 866775"/>
                <a:gd name="connsiteX85" fmla="*/ 1304925 w 1682570"/>
                <a:gd name="connsiteY85" fmla="*/ 549275 h 866775"/>
                <a:gd name="connsiteX86" fmla="*/ 1311275 w 1682570"/>
                <a:gd name="connsiteY86" fmla="*/ 539750 h 866775"/>
                <a:gd name="connsiteX87" fmla="*/ 1320800 w 1682570"/>
                <a:gd name="connsiteY87" fmla="*/ 530225 h 866775"/>
                <a:gd name="connsiteX88" fmla="*/ 1333500 w 1682570"/>
                <a:gd name="connsiteY88" fmla="*/ 511175 h 866775"/>
                <a:gd name="connsiteX89" fmla="*/ 1346200 w 1682570"/>
                <a:gd name="connsiteY89" fmla="*/ 492125 h 866775"/>
                <a:gd name="connsiteX90" fmla="*/ 1352550 w 1682570"/>
                <a:gd name="connsiteY90" fmla="*/ 482600 h 866775"/>
                <a:gd name="connsiteX91" fmla="*/ 1362075 w 1682570"/>
                <a:gd name="connsiteY91" fmla="*/ 473075 h 866775"/>
                <a:gd name="connsiteX92" fmla="*/ 1374775 w 1682570"/>
                <a:gd name="connsiteY92" fmla="*/ 454025 h 866775"/>
                <a:gd name="connsiteX93" fmla="*/ 1381125 w 1682570"/>
                <a:gd name="connsiteY93" fmla="*/ 444500 h 866775"/>
                <a:gd name="connsiteX94" fmla="*/ 1412875 w 1682570"/>
                <a:gd name="connsiteY94" fmla="*/ 396875 h 866775"/>
                <a:gd name="connsiteX95" fmla="*/ 1419225 w 1682570"/>
                <a:gd name="connsiteY95" fmla="*/ 387350 h 866775"/>
                <a:gd name="connsiteX96" fmla="*/ 1425575 w 1682570"/>
                <a:gd name="connsiteY96" fmla="*/ 377825 h 866775"/>
                <a:gd name="connsiteX97" fmla="*/ 1435100 w 1682570"/>
                <a:gd name="connsiteY97" fmla="*/ 368300 h 866775"/>
                <a:gd name="connsiteX98" fmla="*/ 1447800 w 1682570"/>
                <a:gd name="connsiteY98" fmla="*/ 349250 h 866775"/>
                <a:gd name="connsiteX99" fmla="*/ 1454150 w 1682570"/>
                <a:gd name="connsiteY99" fmla="*/ 339725 h 866775"/>
                <a:gd name="connsiteX100" fmla="*/ 1470025 w 1682570"/>
                <a:gd name="connsiteY100" fmla="*/ 320675 h 866775"/>
                <a:gd name="connsiteX101" fmla="*/ 1479550 w 1682570"/>
                <a:gd name="connsiteY101" fmla="*/ 311150 h 866775"/>
                <a:gd name="connsiteX102" fmla="*/ 1485900 w 1682570"/>
                <a:gd name="connsiteY102" fmla="*/ 301625 h 866775"/>
                <a:gd name="connsiteX103" fmla="*/ 1495425 w 1682570"/>
                <a:gd name="connsiteY103" fmla="*/ 292100 h 866775"/>
                <a:gd name="connsiteX104" fmla="*/ 1501775 w 1682570"/>
                <a:gd name="connsiteY104" fmla="*/ 282575 h 866775"/>
                <a:gd name="connsiteX105" fmla="*/ 1511300 w 1682570"/>
                <a:gd name="connsiteY105" fmla="*/ 273050 h 866775"/>
                <a:gd name="connsiteX106" fmla="*/ 1517650 w 1682570"/>
                <a:gd name="connsiteY106" fmla="*/ 263525 h 866775"/>
                <a:gd name="connsiteX107" fmla="*/ 1527175 w 1682570"/>
                <a:gd name="connsiteY107" fmla="*/ 254000 h 866775"/>
                <a:gd name="connsiteX108" fmla="*/ 1539875 w 1682570"/>
                <a:gd name="connsiteY108" fmla="*/ 234950 h 866775"/>
                <a:gd name="connsiteX109" fmla="*/ 1546225 w 1682570"/>
                <a:gd name="connsiteY109" fmla="*/ 225425 h 866775"/>
                <a:gd name="connsiteX110" fmla="*/ 1552575 w 1682570"/>
                <a:gd name="connsiteY110" fmla="*/ 215900 h 866775"/>
                <a:gd name="connsiteX111" fmla="*/ 1574800 w 1682570"/>
                <a:gd name="connsiteY111" fmla="*/ 187325 h 866775"/>
                <a:gd name="connsiteX112" fmla="*/ 1606550 w 1682570"/>
                <a:gd name="connsiteY112" fmla="*/ 139700 h 866775"/>
                <a:gd name="connsiteX113" fmla="*/ 1612900 w 1682570"/>
                <a:gd name="connsiteY113" fmla="*/ 130175 h 866775"/>
                <a:gd name="connsiteX114" fmla="*/ 1619250 w 1682570"/>
                <a:gd name="connsiteY114" fmla="*/ 120650 h 866775"/>
                <a:gd name="connsiteX115" fmla="*/ 1628775 w 1682570"/>
                <a:gd name="connsiteY115" fmla="*/ 101600 h 866775"/>
                <a:gd name="connsiteX116" fmla="*/ 1631950 w 1682570"/>
                <a:gd name="connsiteY116" fmla="*/ 92075 h 866775"/>
                <a:gd name="connsiteX117" fmla="*/ 1644650 w 1682570"/>
                <a:gd name="connsiteY117" fmla="*/ 73025 h 866775"/>
                <a:gd name="connsiteX118" fmla="*/ 1651000 w 1682570"/>
                <a:gd name="connsiteY118" fmla="*/ 53975 h 866775"/>
                <a:gd name="connsiteX119" fmla="*/ 1663700 w 1682570"/>
                <a:gd name="connsiteY119" fmla="*/ 34925 h 866775"/>
                <a:gd name="connsiteX120" fmla="*/ 1666875 w 1682570"/>
                <a:gd name="connsiteY120" fmla="*/ 25400 h 866775"/>
                <a:gd name="connsiteX121" fmla="*/ 1679575 w 1682570"/>
                <a:gd name="connsiteY121" fmla="*/ 6350 h 866775"/>
                <a:gd name="connsiteX122" fmla="*/ 1605026 w 1682570"/>
                <a:gd name="connsiteY122" fmla="*/ 5969 h 866775"/>
                <a:gd name="connsiteX123" fmla="*/ 1599057 w 1682570"/>
                <a:gd name="connsiteY123" fmla="*/ 11938 h 866775"/>
                <a:gd name="connsiteX124" fmla="*/ 1594485 w 1682570"/>
                <a:gd name="connsiteY124" fmla="*/ 19684 h 866775"/>
                <a:gd name="connsiteX125" fmla="*/ 1592072 w 1682570"/>
                <a:gd name="connsiteY125" fmla="*/ 24256 h 866775"/>
                <a:gd name="connsiteX126" fmla="*/ 1583309 w 1682570"/>
                <a:gd name="connsiteY126" fmla="*/ 36576 h 866775"/>
                <a:gd name="connsiteX127" fmla="*/ 1569847 w 1682570"/>
                <a:gd name="connsiteY127" fmla="*/ 56769 h 866775"/>
                <a:gd name="connsiteX128" fmla="*/ 1552575 w 1682570"/>
                <a:gd name="connsiteY128" fmla="*/ 79375 h 866775"/>
                <a:gd name="connsiteX129" fmla="*/ 1543050 w 1682570"/>
                <a:gd name="connsiteY129" fmla="*/ 88900 h 866775"/>
                <a:gd name="connsiteX130" fmla="*/ 1533525 w 1682570"/>
                <a:gd name="connsiteY130" fmla="*/ 98425 h 866775"/>
                <a:gd name="connsiteX131" fmla="*/ 1517650 w 1682570"/>
                <a:gd name="connsiteY131" fmla="*/ 114300 h 866775"/>
                <a:gd name="connsiteX132" fmla="*/ 1511300 w 1682570"/>
                <a:gd name="connsiteY132" fmla="*/ 123825 h 866775"/>
                <a:gd name="connsiteX133" fmla="*/ 1490219 w 1682570"/>
                <a:gd name="connsiteY133" fmla="*/ 150241 h 866775"/>
                <a:gd name="connsiteX134" fmla="*/ 1471803 w 1682570"/>
                <a:gd name="connsiteY134" fmla="*/ 168656 h 866775"/>
                <a:gd name="connsiteX135" fmla="*/ 1458722 w 1682570"/>
                <a:gd name="connsiteY135" fmla="*/ 181356 h 866775"/>
                <a:gd name="connsiteX136" fmla="*/ 1434084 w 1682570"/>
                <a:gd name="connsiteY136" fmla="*/ 214884 h 866775"/>
                <a:gd name="connsiteX137" fmla="*/ 1409446 w 1682570"/>
                <a:gd name="connsiteY137" fmla="*/ 245873 h 866775"/>
                <a:gd name="connsiteX138" fmla="*/ 1390015 w 1682570"/>
                <a:gd name="connsiteY138" fmla="*/ 268478 h 866775"/>
                <a:gd name="connsiteX139" fmla="*/ 1373759 w 1682570"/>
                <a:gd name="connsiteY139" fmla="*/ 292481 h 866775"/>
                <a:gd name="connsiteX140" fmla="*/ 1355725 w 1682570"/>
                <a:gd name="connsiteY140" fmla="*/ 307975 h 866775"/>
                <a:gd name="connsiteX141" fmla="*/ 1339850 w 1682570"/>
                <a:gd name="connsiteY141" fmla="*/ 327025 h 866775"/>
                <a:gd name="connsiteX142" fmla="*/ 1324990 w 1682570"/>
                <a:gd name="connsiteY142" fmla="*/ 339344 h 866775"/>
                <a:gd name="connsiteX143" fmla="*/ 1308353 w 1682570"/>
                <a:gd name="connsiteY143" fmla="*/ 355981 h 866775"/>
                <a:gd name="connsiteX144" fmla="*/ 1286510 w 1682570"/>
                <a:gd name="connsiteY144" fmla="*/ 373887 h 866775"/>
                <a:gd name="connsiteX145" fmla="*/ 1261491 w 1682570"/>
                <a:gd name="connsiteY145" fmla="*/ 394335 h 866775"/>
                <a:gd name="connsiteX146" fmla="*/ 1245997 w 1682570"/>
                <a:gd name="connsiteY146" fmla="*/ 407034 h 866775"/>
                <a:gd name="connsiteX147" fmla="*/ 1234694 w 1682570"/>
                <a:gd name="connsiteY147" fmla="*/ 414781 h 866775"/>
                <a:gd name="connsiteX148" fmla="*/ 1212469 w 1682570"/>
                <a:gd name="connsiteY148" fmla="*/ 431038 h 866775"/>
                <a:gd name="connsiteX149" fmla="*/ 1187069 w 1682570"/>
                <a:gd name="connsiteY149" fmla="*/ 446913 h 866775"/>
                <a:gd name="connsiteX150" fmla="*/ 1155700 w 1682570"/>
                <a:gd name="connsiteY150" fmla="*/ 466725 h 866775"/>
                <a:gd name="connsiteX151" fmla="*/ 1136650 w 1682570"/>
                <a:gd name="connsiteY151" fmla="*/ 473075 h 866775"/>
                <a:gd name="connsiteX152" fmla="*/ 1092200 w 1682570"/>
                <a:gd name="connsiteY152" fmla="*/ 485775 h 866775"/>
                <a:gd name="connsiteX153" fmla="*/ 1076325 w 1682570"/>
                <a:gd name="connsiteY153" fmla="*/ 488950 h 866775"/>
                <a:gd name="connsiteX154" fmla="*/ 1066800 w 1682570"/>
                <a:gd name="connsiteY154" fmla="*/ 492125 h 866775"/>
                <a:gd name="connsiteX155" fmla="*/ 1031875 w 1682570"/>
                <a:gd name="connsiteY155" fmla="*/ 498475 h 866775"/>
                <a:gd name="connsiteX156" fmla="*/ 952500 w 1682570"/>
                <a:gd name="connsiteY156" fmla="*/ 508000 h 866775"/>
                <a:gd name="connsiteX157" fmla="*/ 879475 w 1682570"/>
                <a:gd name="connsiteY157" fmla="*/ 504825 h 866775"/>
                <a:gd name="connsiteX158" fmla="*/ 777875 w 1682570"/>
                <a:gd name="connsiteY158" fmla="*/ 498475 h 866775"/>
                <a:gd name="connsiteX159" fmla="*/ 730250 w 1682570"/>
                <a:gd name="connsiteY159" fmla="*/ 492125 h 866775"/>
                <a:gd name="connsiteX160" fmla="*/ 708025 w 1682570"/>
                <a:gd name="connsiteY160" fmla="*/ 488950 h 866775"/>
                <a:gd name="connsiteX161" fmla="*/ 688975 w 1682570"/>
                <a:gd name="connsiteY161" fmla="*/ 485775 h 866775"/>
                <a:gd name="connsiteX162" fmla="*/ 660400 w 1682570"/>
                <a:gd name="connsiteY162" fmla="*/ 482600 h 866775"/>
                <a:gd name="connsiteX163" fmla="*/ 622300 w 1682570"/>
                <a:gd name="connsiteY163" fmla="*/ 476250 h 866775"/>
                <a:gd name="connsiteX164" fmla="*/ 612775 w 1682570"/>
                <a:gd name="connsiteY164" fmla="*/ 473075 h 866775"/>
                <a:gd name="connsiteX165" fmla="*/ 574675 w 1682570"/>
                <a:gd name="connsiteY165" fmla="*/ 466725 h 866775"/>
                <a:gd name="connsiteX166" fmla="*/ 565150 w 1682570"/>
                <a:gd name="connsiteY166" fmla="*/ 463550 h 866775"/>
                <a:gd name="connsiteX167" fmla="*/ 555625 w 1682570"/>
                <a:gd name="connsiteY167" fmla="*/ 457200 h 866775"/>
                <a:gd name="connsiteX168" fmla="*/ 542925 w 1682570"/>
                <a:gd name="connsiteY168" fmla="*/ 450850 h 866775"/>
                <a:gd name="connsiteX169" fmla="*/ 530225 w 1682570"/>
                <a:gd name="connsiteY169" fmla="*/ 444881 h 866775"/>
                <a:gd name="connsiteX170" fmla="*/ 520700 w 1682570"/>
                <a:gd name="connsiteY170" fmla="*/ 438150 h 866775"/>
                <a:gd name="connsiteX171" fmla="*/ 500888 w 1682570"/>
                <a:gd name="connsiteY171" fmla="*/ 428244 h 866775"/>
                <a:gd name="connsiteX172" fmla="*/ 488950 w 1682570"/>
                <a:gd name="connsiteY172" fmla="*/ 415925 h 866775"/>
                <a:gd name="connsiteX173" fmla="*/ 479425 w 1682570"/>
                <a:gd name="connsiteY173" fmla="*/ 409575 h 866775"/>
                <a:gd name="connsiteX174" fmla="*/ 469900 w 1682570"/>
                <a:gd name="connsiteY174" fmla="*/ 400050 h 866775"/>
                <a:gd name="connsiteX175" fmla="*/ 434975 w 1682570"/>
                <a:gd name="connsiteY175" fmla="*/ 368300 h 866775"/>
                <a:gd name="connsiteX176" fmla="*/ 412750 w 1682570"/>
                <a:gd name="connsiteY176" fmla="*/ 349250 h 866775"/>
                <a:gd name="connsiteX177" fmla="*/ 390525 w 1682570"/>
                <a:gd name="connsiteY177" fmla="*/ 327025 h 866775"/>
                <a:gd name="connsiteX178" fmla="*/ 381000 w 1682570"/>
                <a:gd name="connsiteY178" fmla="*/ 317500 h 866775"/>
                <a:gd name="connsiteX179" fmla="*/ 371475 w 1682570"/>
                <a:gd name="connsiteY179" fmla="*/ 304800 h 866775"/>
                <a:gd name="connsiteX180" fmla="*/ 349250 w 1682570"/>
                <a:gd name="connsiteY180" fmla="*/ 282575 h 866775"/>
                <a:gd name="connsiteX181" fmla="*/ 336550 w 1682570"/>
                <a:gd name="connsiteY181" fmla="*/ 266700 h 866775"/>
                <a:gd name="connsiteX182" fmla="*/ 323850 w 1682570"/>
                <a:gd name="connsiteY182" fmla="*/ 254000 h 866775"/>
                <a:gd name="connsiteX183" fmla="*/ 314325 w 1682570"/>
                <a:gd name="connsiteY183" fmla="*/ 241300 h 866775"/>
                <a:gd name="connsiteX184" fmla="*/ 301625 w 1682570"/>
                <a:gd name="connsiteY184" fmla="*/ 231775 h 866775"/>
                <a:gd name="connsiteX185" fmla="*/ 292100 w 1682570"/>
                <a:gd name="connsiteY185" fmla="*/ 219075 h 866775"/>
                <a:gd name="connsiteX186" fmla="*/ 273050 w 1682570"/>
                <a:gd name="connsiteY186" fmla="*/ 200025 h 866775"/>
                <a:gd name="connsiteX187" fmla="*/ 260350 w 1682570"/>
                <a:gd name="connsiteY187" fmla="*/ 190500 h 866775"/>
                <a:gd name="connsiteX188" fmla="*/ 247650 w 1682570"/>
                <a:gd name="connsiteY188" fmla="*/ 171450 h 866775"/>
                <a:gd name="connsiteX189" fmla="*/ 233553 w 1682570"/>
                <a:gd name="connsiteY189" fmla="*/ 154941 h 866775"/>
                <a:gd name="connsiteX190" fmla="*/ 218694 w 1682570"/>
                <a:gd name="connsiteY190" fmla="*/ 140081 h 866775"/>
                <a:gd name="connsiteX191" fmla="*/ 211329 w 1682570"/>
                <a:gd name="connsiteY191" fmla="*/ 133478 h 866775"/>
                <a:gd name="connsiteX192" fmla="*/ 192913 w 1682570"/>
                <a:gd name="connsiteY192" fmla="*/ 114681 h 866775"/>
                <a:gd name="connsiteX193" fmla="*/ 185166 w 1682570"/>
                <a:gd name="connsiteY193" fmla="*/ 106934 h 866775"/>
                <a:gd name="connsiteX194" fmla="*/ 171703 w 1682570"/>
                <a:gd name="connsiteY194" fmla="*/ 95631 h 866775"/>
                <a:gd name="connsiteX195" fmla="*/ 159003 w 1682570"/>
                <a:gd name="connsiteY195" fmla="*/ 82169 h 866775"/>
                <a:gd name="connsiteX196" fmla="*/ 142875 w 1682570"/>
                <a:gd name="connsiteY196" fmla="*/ 66675 h 866775"/>
                <a:gd name="connsiteX197" fmla="*/ 133350 w 1682570"/>
                <a:gd name="connsiteY197" fmla="*/ 60325 h 866775"/>
                <a:gd name="connsiteX198" fmla="*/ 111125 w 1682570"/>
                <a:gd name="connsiteY198" fmla="*/ 31750 h 866775"/>
                <a:gd name="connsiteX199" fmla="*/ 107950 w 1682570"/>
                <a:gd name="connsiteY199" fmla="*/ 22225 h 866775"/>
                <a:gd name="connsiteX200" fmla="*/ 98425 w 1682570"/>
                <a:gd name="connsiteY200" fmla="*/ 12700 h 866775"/>
                <a:gd name="connsiteX201" fmla="*/ 79375 w 1682570"/>
                <a:gd name="connsiteY201" fmla="*/ 0 h 866775"/>
                <a:gd name="connsiteX202" fmla="*/ 69850 w 1682570"/>
                <a:gd name="connsiteY202" fmla="*/ 3175 h 866775"/>
                <a:gd name="connsiteX203" fmla="*/ 0 w 1682570"/>
                <a:gd name="connsiteY203" fmla="*/ 9525 h 866775"/>
                <a:gd name="connsiteX0" fmla="*/ 0 w 1682570"/>
                <a:gd name="connsiteY0" fmla="*/ 9525 h 866775"/>
                <a:gd name="connsiteX1" fmla="*/ 0 w 1682570"/>
                <a:gd name="connsiteY1" fmla="*/ 9525 h 866775"/>
                <a:gd name="connsiteX2" fmla="*/ 12700 w 1682570"/>
                <a:gd name="connsiteY2" fmla="*/ 47625 h 866775"/>
                <a:gd name="connsiteX3" fmla="*/ 19050 w 1682570"/>
                <a:gd name="connsiteY3" fmla="*/ 57150 h 866775"/>
                <a:gd name="connsiteX4" fmla="*/ 28575 w 1682570"/>
                <a:gd name="connsiteY4" fmla="*/ 85725 h 866775"/>
                <a:gd name="connsiteX5" fmla="*/ 31750 w 1682570"/>
                <a:gd name="connsiteY5" fmla="*/ 95250 h 866775"/>
                <a:gd name="connsiteX6" fmla="*/ 41275 w 1682570"/>
                <a:gd name="connsiteY6" fmla="*/ 114300 h 866775"/>
                <a:gd name="connsiteX7" fmla="*/ 47625 w 1682570"/>
                <a:gd name="connsiteY7" fmla="*/ 123825 h 866775"/>
                <a:gd name="connsiteX8" fmla="*/ 53975 w 1682570"/>
                <a:gd name="connsiteY8" fmla="*/ 142875 h 866775"/>
                <a:gd name="connsiteX9" fmla="*/ 60325 w 1682570"/>
                <a:gd name="connsiteY9" fmla="*/ 152400 h 866775"/>
                <a:gd name="connsiteX10" fmla="*/ 66675 w 1682570"/>
                <a:gd name="connsiteY10" fmla="*/ 171450 h 866775"/>
                <a:gd name="connsiteX11" fmla="*/ 73025 w 1682570"/>
                <a:gd name="connsiteY11" fmla="*/ 190500 h 866775"/>
                <a:gd name="connsiteX12" fmla="*/ 79757 w 1682570"/>
                <a:gd name="connsiteY12" fmla="*/ 203581 h 866775"/>
                <a:gd name="connsiteX13" fmla="*/ 90044 w 1682570"/>
                <a:gd name="connsiteY13" fmla="*/ 214884 h 866775"/>
                <a:gd name="connsiteX14" fmla="*/ 96393 w 1682570"/>
                <a:gd name="connsiteY14" fmla="*/ 227966 h 866775"/>
                <a:gd name="connsiteX15" fmla="*/ 106681 w 1682570"/>
                <a:gd name="connsiteY15" fmla="*/ 241047 h 866775"/>
                <a:gd name="connsiteX16" fmla="*/ 116459 w 1682570"/>
                <a:gd name="connsiteY16" fmla="*/ 248665 h 866775"/>
                <a:gd name="connsiteX17" fmla="*/ 124587 w 1682570"/>
                <a:gd name="connsiteY17" fmla="*/ 261747 h 866775"/>
                <a:gd name="connsiteX18" fmla="*/ 136525 w 1682570"/>
                <a:gd name="connsiteY18" fmla="*/ 276225 h 866775"/>
                <a:gd name="connsiteX19" fmla="*/ 149225 w 1682570"/>
                <a:gd name="connsiteY19" fmla="*/ 295275 h 866775"/>
                <a:gd name="connsiteX20" fmla="*/ 158750 w 1682570"/>
                <a:gd name="connsiteY20" fmla="*/ 304800 h 866775"/>
                <a:gd name="connsiteX21" fmla="*/ 177800 w 1682570"/>
                <a:gd name="connsiteY21" fmla="*/ 333375 h 866775"/>
                <a:gd name="connsiteX22" fmla="*/ 184150 w 1682570"/>
                <a:gd name="connsiteY22" fmla="*/ 342900 h 866775"/>
                <a:gd name="connsiteX23" fmla="*/ 190500 w 1682570"/>
                <a:gd name="connsiteY23" fmla="*/ 352425 h 866775"/>
                <a:gd name="connsiteX24" fmla="*/ 200025 w 1682570"/>
                <a:gd name="connsiteY24" fmla="*/ 371475 h 866775"/>
                <a:gd name="connsiteX25" fmla="*/ 203200 w 1682570"/>
                <a:gd name="connsiteY25" fmla="*/ 381000 h 866775"/>
                <a:gd name="connsiteX26" fmla="*/ 212725 w 1682570"/>
                <a:gd name="connsiteY26" fmla="*/ 390525 h 866775"/>
                <a:gd name="connsiteX27" fmla="*/ 223723 w 1682570"/>
                <a:gd name="connsiteY27" fmla="*/ 402769 h 866775"/>
                <a:gd name="connsiteX28" fmla="*/ 231775 w 1682570"/>
                <a:gd name="connsiteY28" fmla="*/ 419100 h 866775"/>
                <a:gd name="connsiteX29" fmla="*/ 246860 w 1682570"/>
                <a:gd name="connsiteY29" fmla="*/ 432028 h 866775"/>
                <a:gd name="connsiteX30" fmla="*/ 257175 w 1682570"/>
                <a:gd name="connsiteY30" fmla="*/ 447675 h 866775"/>
                <a:gd name="connsiteX31" fmla="*/ 282575 w 1682570"/>
                <a:gd name="connsiteY31" fmla="*/ 469900 h 866775"/>
                <a:gd name="connsiteX32" fmla="*/ 288925 w 1682570"/>
                <a:gd name="connsiteY32" fmla="*/ 479425 h 866775"/>
                <a:gd name="connsiteX33" fmla="*/ 304572 w 1682570"/>
                <a:gd name="connsiteY33" fmla="*/ 498931 h 866775"/>
                <a:gd name="connsiteX34" fmla="*/ 322149 w 1682570"/>
                <a:gd name="connsiteY34" fmla="*/ 516279 h 866775"/>
                <a:gd name="connsiteX35" fmla="*/ 336550 w 1682570"/>
                <a:gd name="connsiteY35" fmla="*/ 530225 h 866775"/>
                <a:gd name="connsiteX36" fmla="*/ 342900 w 1682570"/>
                <a:gd name="connsiteY36" fmla="*/ 539750 h 866775"/>
                <a:gd name="connsiteX37" fmla="*/ 352425 w 1682570"/>
                <a:gd name="connsiteY37" fmla="*/ 549275 h 866775"/>
                <a:gd name="connsiteX38" fmla="*/ 365125 w 1682570"/>
                <a:gd name="connsiteY38" fmla="*/ 568325 h 866775"/>
                <a:gd name="connsiteX39" fmla="*/ 371475 w 1682570"/>
                <a:gd name="connsiteY39" fmla="*/ 577850 h 866775"/>
                <a:gd name="connsiteX40" fmla="*/ 381000 w 1682570"/>
                <a:gd name="connsiteY40" fmla="*/ 587375 h 866775"/>
                <a:gd name="connsiteX41" fmla="*/ 393700 w 1682570"/>
                <a:gd name="connsiteY41" fmla="*/ 606425 h 866775"/>
                <a:gd name="connsiteX42" fmla="*/ 415925 w 1682570"/>
                <a:gd name="connsiteY42" fmla="*/ 631825 h 866775"/>
                <a:gd name="connsiteX43" fmla="*/ 434975 w 1682570"/>
                <a:gd name="connsiteY43" fmla="*/ 648716 h 866775"/>
                <a:gd name="connsiteX44" fmla="*/ 455168 w 1682570"/>
                <a:gd name="connsiteY44" fmla="*/ 665353 h 866775"/>
                <a:gd name="connsiteX45" fmla="*/ 473075 w 1682570"/>
                <a:gd name="connsiteY45" fmla="*/ 682625 h 866775"/>
                <a:gd name="connsiteX46" fmla="*/ 482600 w 1682570"/>
                <a:gd name="connsiteY46" fmla="*/ 688975 h 866775"/>
                <a:gd name="connsiteX47" fmla="*/ 504825 w 1682570"/>
                <a:gd name="connsiteY47" fmla="*/ 704850 h 866775"/>
                <a:gd name="connsiteX48" fmla="*/ 517525 w 1682570"/>
                <a:gd name="connsiteY48" fmla="*/ 711200 h 866775"/>
                <a:gd name="connsiteX49" fmla="*/ 546100 w 1682570"/>
                <a:gd name="connsiteY49" fmla="*/ 727075 h 866775"/>
                <a:gd name="connsiteX50" fmla="*/ 565150 w 1682570"/>
                <a:gd name="connsiteY50" fmla="*/ 742950 h 866775"/>
                <a:gd name="connsiteX51" fmla="*/ 584200 w 1682570"/>
                <a:gd name="connsiteY51" fmla="*/ 752475 h 866775"/>
                <a:gd name="connsiteX52" fmla="*/ 603250 w 1682570"/>
                <a:gd name="connsiteY52" fmla="*/ 768350 h 866775"/>
                <a:gd name="connsiteX53" fmla="*/ 612775 w 1682570"/>
                <a:gd name="connsiteY53" fmla="*/ 777875 h 866775"/>
                <a:gd name="connsiteX54" fmla="*/ 631825 w 1682570"/>
                <a:gd name="connsiteY54" fmla="*/ 790575 h 866775"/>
                <a:gd name="connsiteX55" fmla="*/ 641350 w 1682570"/>
                <a:gd name="connsiteY55" fmla="*/ 796925 h 866775"/>
                <a:gd name="connsiteX56" fmla="*/ 650875 w 1682570"/>
                <a:gd name="connsiteY56" fmla="*/ 803275 h 866775"/>
                <a:gd name="connsiteX57" fmla="*/ 663575 w 1682570"/>
                <a:gd name="connsiteY57" fmla="*/ 812800 h 866775"/>
                <a:gd name="connsiteX58" fmla="*/ 676275 w 1682570"/>
                <a:gd name="connsiteY58" fmla="*/ 819150 h 866775"/>
                <a:gd name="connsiteX59" fmla="*/ 685800 w 1682570"/>
                <a:gd name="connsiteY59" fmla="*/ 825500 h 866775"/>
                <a:gd name="connsiteX60" fmla="*/ 698500 w 1682570"/>
                <a:gd name="connsiteY60" fmla="*/ 831850 h 866775"/>
                <a:gd name="connsiteX61" fmla="*/ 733425 w 1682570"/>
                <a:gd name="connsiteY61" fmla="*/ 850900 h 866775"/>
                <a:gd name="connsiteX62" fmla="*/ 746125 w 1682570"/>
                <a:gd name="connsiteY62" fmla="*/ 854075 h 866775"/>
                <a:gd name="connsiteX63" fmla="*/ 755650 w 1682570"/>
                <a:gd name="connsiteY63" fmla="*/ 860425 h 866775"/>
                <a:gd name="connsiteX64" fmla="*/ 784225 w 1682570"/>
                <a:gd name="connsiteY64" fmla="*/ 866775 h 866775"/>
                <a:gd name="connsiteX65" fmla="*/ 955675 w 1682570"/>
                <a:gd name="connsiteY65" fmla="*/ 860425 h 866775"/>
                <a:gd name="connsiteX66" fmla="*/ 987425 w 1682570"/>
                <a:gd name="connsiteY66" fmla="*/ 854075 h 866775"/>
                <a:gd name="connsiteX67" fmla="*/ 1022350 w 1682570"/>
                <a:gd name="connsiteY67" fmla="*/ 847725 h 866775"/>
                <a:gd name="connsiteX68" fmla="*/ 1050925 w 1682570"/>
                <a:gd name="connsiteY68" fmla="*/ 831850 h 866775"/>
                <a:gd name="connsiteX69" fmla="*/ 1060450 w 1682570"/>
                <a:gd name="connsiteY69" fmla="*/ 822325 h 866775"/>
                <a:gd name="connsiteX70" fmla="*/ 1079500 w 1682570"/>
                <a:gd name="connsiteY70" fmla="*/ 812800 h 866775"/>
                <a:gd name="connsiteX71" fmla="*/ 1098550 w 1682570"/>
                <a:gd name="connsiteY71" fmla="*/ 796925 h 866775"/>
                <a:gd name="connsiteX72" fmla="*/ 1117600 w 1682570"/>
                <a:gd name="connsiteY72" fmla="*/ 784225 h 866775"/>
                <a:gd name="connsiteX73" fmla="*/ 1127125 w 1682570"/>
                <a:gd name="connsiteY73" fmla="*/ 777875 h 866775"/>
                <a:gd name="connsiteX74" fmla="*/ 1133475 w 1682570"/>
                <a:gd name="connsiteY74" fmla="*/ 768350 h 866775"/>
                <a:gd name="connsiteX75" fmla="*/ 1162050 w 1682570"/>
                <a:gd name="connsiteY75" fmla="*/ 742950 h 866775"/>
                <a:gd name="connsiteX76" fmla="*/ 1168400 w 1682570"/>
                <a:gd name="connsiteY76" fmla="*/ 733425 h 866775"/>
                <a:gd name="connsiteX77" fmla="*/ 1187450 w 1682570"/>
                <a:gd name="connsiteY77" fmla="*/ 714375 h 866775"/>
                <a:gd name="connsiteX78" fmla="*/ 1193800 w 1682570"/>
                <a:gd name="connsiteY78" fmla="*/ 704850 h 866775"/>
                <a:gd name="connsiteX79" fmla="*/ 1212850 w 1682570"/>
                <a:gd name="connsiteY79" fmla="*/ 682625 h 866775"/>
                <a:gd name="connsiteX80" fmla="*/ 1231900 w 1682570"/>
                <a:gd name="connsiteY80" fmla="*/ 654050 h 866775"/>
                <a:gd name="connsiteX81" fmla="*/ 1263650 w 1682570"/>
                <a:gd name="connsiteY81" fmla="*/ 606425 h 866775"/>
                <a:gd name="connsiteX82" fmla="*/ 1276350 w 1682570"/>
                <a:gd name="connsiteY82" fmla="*/ 587375 h 866775"/>
                <a:gd name="connsiteX83" fmla="*/ 1282700 w 1682570"/>
                <a:gd name="connsiteY83" fmla="*/ 577850 h 866775"/>
                <a:gd name="connsiteX84" fmla="*/ 1292225 w 1682570"/>
                <a:gd name="connsiteY84" fmla="*/ 568325 h 866775"/>
                <a:gd name="connsiteX85" fmla="*/ 1304925 w 1682570"/>
                <a:gd name="connsiteY85" fmla="*/ 549275 h 866775"/>
                <a:gd name="connsiteX86" fmla="*/ 1311275 w 1682570"/>
                <a:gd name="connsiteY86" fmla="*/ 539750 h 866775"/>
                <a:gd name="connsiteX87" fmla="*/ 1320800 w 1682570"/>
                <a:gd name="connsiteY87" fmla="*/ 530225 h 866775"/>
                <a:gd name="connsiteX88" fmla="*/ 1333500 w 1682570"/>
                <a:gd name="connsiteY88" fmla="*/ 511175 h 866775"/>
                <a:gd name="connsiteX89" fmla="*/ 1346200 w 1682570"/>
                <a:gd name="connsiteY89" fmla="*/ 492125 h 866775"/>
                <a:gd name="connsiteX90" fmla="*/ 1352550 w 1682570"/>
                <a:gd name="connsiteY90" fmla="*/ 482600 h 866775"/>
                <a:gd name="connsiteX91" fmla="*/ 1362075 w 1682570"/>
                <a:gd name="connsiteY91" fmla="*/ 473075 h 866775"/>
                <a:gd name="connsiteX92" fmla="*/ 1374775 w 1682570"/>
                <a:gd name="connsiteY92" fmla="*/ 454025 h 866775"/>
                <a:gd name="connsiteX93" fmla="*/ 1381125 w 1682570"/>
                <a:gd name="connsiteY93" fmla="*/ 444500 h 866775"/>
                <a:gd name="connsiteX94" fmla="*/ 1412875 w 1682570"/>
                <a:gd name="connsiteY94" fmla="*/ 396875 h 866775"/>
                <a:gd name="connsiteX95" fmla="*/ 1419225 w 1682570"/>
                <a:gd name="connsiteY95" fmla="*/ 387350 h 866775"/>
                <a:gd name="connsiteX96" fmla="*/ 1425575 w 1682570"/>
                <a:gd name="connsiteY96" fmla="*/ 377825 h 866775"/>
                <a:gd name="connsiteX97" fmla="*/ 1435100 w 1682570"/>
                <a:gd name="connsiteY97" fmla="*/ 368300 h 866775"/>
                <a:gd name="connsiteX98" fmla="*/ 1447800 w 1682570"/>
                <a:gd name="connsiteY98" fmla="*/ 349250 h 866775"/>
                <a:gd name="connsiteX99" fmla="*/ 1454150 w 1682570"/>
                <a:gd name="connsiteY99" fmla="*/ 339725 h 866775"/>
                <a:gd name="connsiteX100" fmla="*/ 1470025 w 1682570"/>
                <a:gd name="connsiteY100" fmla="*/ 320675 h 866775"/>
                <a:gd name="connsiteX101" fmla="*/ 1479550 w 1682570"/>
                <a:gd name="connsiteY101" fmla="*/ 311150 h 866775"/>
                <a:gd name="connsiteX102" fmla="*/ 1485900 w 1682570"/>
                <a:gd name="connsiteY102" fmla="*/ 301625 h 866775"/>
                <a:gd name="connsiteX103" fmla="*/ 1495425 w 1682570"/>
                <a:gd name="connsiteY103" fmla="*/ 292100 h 866775"/>
                <a:gd name="connsiteX104" fmla="*/ 1501775 w 1682570"/>
                <a:gd name="connsiteY104" fmla="*/ 282575 h 866775"/>
                <a:gd name="connsiteX105" fmla="*/ 1511300 w 1682570"/>
                <a:gd name="connsiteY105" fmla="*/ 273050 h 866775"/>
                <a:gd name="connsiteX106" fmla="*/ 1517650 w 1682570"/>
                <a:gd name="connsiteY106" fmla="*/ 263525 h 866775"/>
                <a:gd name="connsiteX107" fmla="*/ 1527175 w 1682570"/>
                <a:gd name="connsiteY107" fmla="*/ 254000 h 866775"/>
                <a:gd name="connsiteX108" fmla="*/ 1539875 w 1682570"/>
                <a:gd name="connsiteY108" fmla="*/ 234950 h 866775"/>
                <a:gd name="connsiteX109" fmla="*/ 1546225 w 1682570"/>
                <a:gd name="connsiteY109" fmla="*/ 225425 h 866775"/>
                <a:gd name="connsiteX110" fmla="*/ 1552575 w 1682570"/>
                <a:gd name="connsiteY110" fmla="*/ 215900 h 866775"/>
                <a:gd name="connsiteX111" fmla="*/ 1574800 w 1682570"/>
                <a:gd name="connsiteY111" fmla="*/ 187325 h 866775"/>
                <a:gd name="connsiteX112" fmla="*/ 1606550 w 1682570"/>
                <a:gd name="connsiteY112" fmla="*/ 139700 h 866775"/>
                <a:gd name="connsiteX113" fmla="*/ 1612900 w 1682570"/>
                <a:gd name="connsiteY113" fmla="*/ 130175 h 866775"/>
                <a:gd name="connsiteX114" fmla="*/ 1619250 w 1682570"/>
                <a:gd name="connsiteY114" fmla="*/ 120650 h 866775"/>
                <a:gd name="connsiteX115" fmla="*/ 1628775 w 1682570"/>
                <a:gd name="connsiteY115" fmla="*/ 101600 h 866775"/>
                <a:gd name="connsiteX116" fmla="*/ 1631950 w 1682570"/>
                <a:gd name="connsiteY116" fmla="*/ 92075 h 866775"/>
                <a:gd name="connsiteX117" fmla="*/ 1644650 w 1682570"/>
                <a:gd name="connsiteY117" fmla="*/ 73025 h 866775"/>
                <a:gd name="connsiteX118" fmla="*/ 1651000 w 1682570"/>
                <a:gd name="connsiteY118" fmla="*/ 53975 h 866775"/>
                <a:gd name="connsiteX119" fmla="*/ 1663700 w 1682570"/>
                <a:gd name="connsiteY119" fmla="*/ 34925 h 866775"/>
                <a:gd name="connsiteX120" fmla="*/ 1666875 w 1682570"/>
                <a:gd name="connsiteY120" fmla="*/ 25400 h 866775"/>
                <a:gd name="connsiteX121" fmla="*/ 1679575 w 1682570"/>
                <a:gd name="connsiteY121" fmla="*/ 6350 h 866775"/>
                <a:gd name="connsiteX122" fmla="*/ 1605026 w 1682570"/>
                <a:gd name="connsiteY122" fmla="*/ 5969 h 866775"/>
                <a:gd name="connsiteX123" fmla="*/ 1599057 w 1682570"/>
                <a:gd name="connsiteY123" fmla="*/ 11938 h 866775"/>
                <a:gd name="connsiteX124" fmla="*/ 1594485 w 1682570"/>
                <a:gd name="connsiteY124" fmla="*/ 19684 h 866775"/>
                <a:gd name="connsiteX125" fmla="*/ 1592072 w 1682570"/>
                <a:gd name="connsiteY125" fmla="*/ 24256 h 866775"/>
                <a:gd name="connsiteX126" fmla="*/ 1583309 w 1682570"/>
                <a:gd name="connsiteY126" fmla="*/ 36576 h 866775"/>
                <a:gd name="connsiteX127" fmla="*/ 1569847 w 1682570"/>
                <a:gd name="connsiteY127" fmla="*/ 56769 h 866775"/>
                <a:gd name="connsiteX128" fmla="*/ 1552575 w 1682570"/>
                <a:gd name="connsiteY128" fmla="*/ 79375 h 866775"/>
                <a:gd name="connsiteX129" fmla="*/ 1543050 w 1682570"/>
                <a:gd name="connsiteY129" fmla="*/ 88900 h 866775"/>
                <a:gd name="connsiteX130" fmla="*/ 1533525 w 1682570"/>
                <a:gd name="connsiteY130" fmla="*/ 98425 h 866775"/>
                <a:gd name="connsiteX131" fmla="*/ 1517650 w 1682570"/>
                <a:gd name="connsiteY131" fmla="*/ 114300 h 866775"/>
                <a:gd name="connsiteX132" fmla="*/ 1511300 w 1682570"/>
                <a:gd name="connsiteY132" fmla="*/ 123825 h 866775"/>
                <a:gd name="connsiteX133" fmla="*/ 1490219 w 1682570"/>
                <a:gd name="connsiteY133" fmla="*/ 150241 h 866775"/>
                <a:gd name="connsiteX134" fmla="*/ 1471803 w 1682570"/>
                <a:gd name="connsiteY134" fmla="*/ 168656 h 866775"/>
                <a:gd name="connsiteX135" fmla="*/ 1458722 w 1682570"/>
                <a:gd name="connsiteY135" fmla="*/ 181356 h 866775"/>
                <a:gd name="connsiteX136" fmla="*/ 1434084 w 1682570"/>
                <a:gd name="connsiteY136" fmla="*/ 214884 h 866775"/>
                <a:gd name="connsiteX137" fmla="*/ 1409446 w 1682570"/>
                <a:gd name="connsiteY137" fmla="*/ 245873 h 866775"/>
                <a:gd name="connsiteX138" fmla="*/ 1390015 w 1682570"/>
                <a:gd name="connsiteY138" fmla="*/ 268478 h 866775"/>
                <a:gd name="connsiteX139" fmla="*/ 1373759 w 1682570"/>
                <a:gd name="connsiteY139" fmla="*/ 292481 h 866775"/>
                <a:gd name="connsiteX140" fmla="*/ 1355725 w 1682570"/>
                <a:gd name="connsiteY140" fmla="*/ 307975 h 866775"/>
                <a:gd name="connsiteX141" fmla="*/ 1339850 w 1682570"/>
                <a:gd name="connsiteY141" fmla="*/ 327025 h 866775"/>
                <a:gd name="connsiteX142" fmla="*/ 1324990 w 1682570"/>
                <a:gd name="connsiteY142" fmla="*/ 339344 h 866775"/>
                <a:gd name="connsiteX143" fmla="*/ 1308353 w 1682570"/>
                <a:gd name="connsiteY143" fmla="*/ 355981 h 866775"/>
                <a:gd name="connsiteX144" fmla="*/ 1286510 w 1682570"/>
                <a:gd name="connsiteY144" fmla="*/ 373887 h 866775"/>
                <a:gd name="connsiteX145" fmla="*/ 1261491 w 1682570"/>
                <a:gd name="connsiteY145" fmla="*/ 394335 h 866775"/>
                <a:gd name="connsiteX146" fmla="*/ 1245997 w 1682570"/>
                <a:gd name="connsiteY146" fmla="*/ 407034 h 866775"/>
                <a:gd name="connsiteX147" fmla="*/ 1234694 w 1682570"/>
                <a:gd name="connsiteY147" fmla="*/ 414781 h 866775"/>
                <a:gd name="connsiteX148" fmla="*/ 1212469 w 1682570"/>
                <a:gd name="connsiteY148" fmla="*/ 431038 h 866775"/>
                <a:gd name="connsiteX149" fmla="*/ 1187069 w 1682570"/>
                <a:gd name="connsiteY149" fmla="*/ 446913 h 866775"/>
                <a:gd name="connsiteX150" fmla="*/ 1155700 w 1682570"/>
                <a:gd name="connsiteY150" fmla="*/ 466725 h 866775"/>
                <a:gd name="connsiteX151" fmla="*/ 1136650 w 1682570"/>
                <a:gd name="connsiteY151" fmla="*/ 473075 h 866775"/>
                <a:gd name="connsiteX152" fmla="*/ 1092200 w 1682570"/>
                <a:gd name="connsiteY152" fmla="*/ 485775 h 866775"/>
                <a:gd name="connsiteX153" fmla="*/ 1076325 w 1682570"/>
                <a:gd name="connsiteY153" fmla="*/ 488950 h 866775"/>
                <a:gd name="connsiteX154" fmla="*/ 1066800 w 1682570"/>
                <a:gd name="connsiteY154" fmla="*/ 492125 h 866775"/>
                <a:gd name="connsiteX155" fmla="*/ 1031875 w 1682570"/>
                <a:gd name="connsiteY155" fmla="*/ 498475 h 866775"/>
                <a:gd name="connsiteX156" fmla="*/ 952500 w 1682570"/>
                <a:gd name="connsiteY156" fmla="*/ 508000 h 866775"/>
                <a:gd name="connsiteX157" fmla="*/ 879475 w 1682570"/>
                <a:gd name="connsiteY157" fmla="*/ 504825 h 866775"/>
                <a:gd name="connsiteX158" fmla="*/ 777875 w 1682570"/>
                <a:gd name="connsiteY158" fmla="*/ 498475 h 866775"/>
                <a:gd name="connsiteX159" fmla="*/ 730250 w 1682570"/>
                <a:gd name="connsiteY159" fmla="*/ 492125 h 866775"/>
                <a:gd name="connsiteX160" fmla="*/ 708025 w 1682570"/>
                <a:gd name="connsiteY160" fmla="*/ 488950 h 866775"/>
                <a:gd name="connsiteX161" fmla="*/ 688975 w 1682570"/>
                <a:gd name="connsiteY161" fmla="*/ 485775 h 866775"/>
                <a:gd name="connsiteX162" fmla="*/ 660400 w 1682570"/>
                <a:gd name="connsiteY162" fmla="*/ 482600 h 866775"/>
                <a:gd name="connsiteX163" fmla="*/ 622300 w 1682570"/>
                <a:gd name="connsiteY163" fmla="*/ 476250 h 866775"/>
                <a:gd name="connsiteX164" fmla="*/ 612775 w 1682570"/>
                <a:gd name="connsiteY164" fmla="*/ 473075 h 866775"/>
                <a:gd name="connsiteX165" fmla="*/ 574675 w 1682570"/>
                <a:gd name="connsiteY165" fmla="*/ 466725 h 866775"/>
                <a:gd name="connsiteX166" fmla="*/ 565150 w 1682570"/>
                <a:gd name="connsiteY166" fmla="*/ 463550 h 866775"/>
                <a:gd name="connsiteX167" fmla="*/ 555625 w 1682570"/>
                <a:gd name="connsiteY167" fmla="*/ 457200 h 866775"/>
                <a:gd name="connsiteX168" fmla="*/ 542925 w 1682570"/>
                <a:gd name="connsiteY168" fmla="*/ 450850 h 866775"/>
                <a:gd name="connsiteX169" fmla="*/ 530225 w 1682570"/>
                <a:gd name="connsiteY169" fmla="*/ 444881 h 866775"/>
                <a:gd name="connsiteX170" fmla="*/ 520700 w 1682570"/>
                <a:gd name="connsiteY170" fmla="*/ 438150 h 866775"/>
                <a:gd name="connsiteX171" fmla="*/ 500888 w 1682570"/>
                <a:gd name="connsiteY171" fmla="*/ 428244 h 866775"/>
                <a:gd name="connsiteX172" fmla="*/ 488950 w 1682570"/>
                <a:gd name="connsiteY172" fmla="*/ 415925 h 866775"/>
                <a:gd name="connsiteX173" fmla="*/ 479425 w 1682570"/>
                <a:gd name="connsiteY173" fmla="*/ 409575 h 866775"/>
                <a:gd name="connsiteX174" fmla="*/ 469900 w 1682570"/>
                <a:gd name="connsiteY174" fmla="*/ 400050 h 866775"/>
                <a:gd name="connsiteX175" fmla="*/ 434975 w 1682570"/>
                <a:gd name="connsiteY175" fmla="*/ 368300 h 866775"/>
                <a:gd name="connsiteX176" fmla="*/ 412750 w 1682570"/>
                <a:gd name="connsiteY176" fmla="*/ 349250 h 866775"/>
                <a:gd name="connsiteX177" fmla="*/ 390525 w 1682570"/>
                <a:gd name="connsiteY177" fmla="*/ 327025 h 866775"/>
                <a:gd name="connsiteX178" fmla="*/ 381000 w 1682570"/>
                <a:gd name="connsiteY178" fmla="*/ 317500 h 866775"/>
                <a:gd name="connsiteX179" fmla="*/ 371475 w 1682570"/>
                <a:gd name="connsiteY179" fmla="*/ 304800 h 866775"/>
                <a:gd name="connsiteX180" fmla="*/ 349250 w 1682570"/>
                <a:gd name="connsiteY180" fmla="*/ 282575 h 866775"/>
                <a:gd name="connsiteX181" fmla="*/ 336550 w 1682570"/>
                <a:gd name="connsiteY181" fmla="*/ 266700 h 866775"/>
                <a:gd name="connsiteX182" fmla="*/ 323850 w 1682570"/>
                <a:gd name="connsiteY182" fmla="*/ 254000 h 866775"/>
                <a:gd name="connsiteX183" fmla="*/ 314325 w 1682570"/>
                <a:gd name="connsiteY183" fmla="*/ 241300 h 866775"/>
                <a:gd name="connsiteX184" fmla="*/ 301625 w 1682570"/>
                <a:gd name="connsiteY184" fmla="*/ 231775 h 866775"/>
                <a:gd name="connsiteX185" fmla="*/ 292100 w 1682570"/>
                <a:gd name="connsiteY185" fmla="*/ 219075 h 866775"/>
                <a:gd name="connsiteX186" fmla="*/ 273050 w 1682570"/>
                <a:gd name="connsiteY186" fmla="*/ 200025 h 866775"/>
                <a:gd name="connsiteX187" fmla="*/ 260350 w 1682570"/>
                <a:gd name="connsiteY187" fmla="*/ 190500 h 866775"/>
                <a:gd name="connsiteX188" fmla="*/ 247650 w 1682570"/>
                <a:gd name="connsiteY188" fmla="*/ 171450 h 866775"/>
                <a:gd name="connsiteX189" fmla="*/ 233553 w 1682570"/>
                <a:gd name="connsiteY189" fmla="*/ 154941 h 866775"/>
                <a:gd name="connsiteX190" fmla="*/ 218694 w 1682570"/>
                <a:gd name="connsiteY190" fmla="*/ 140081 h 866775"/>
                <a:gd name="connsiteX191" fmla="*/ 211329 w 1682570"/>
                <a:gd name="connsiteY191" fmla="*/ 133478 h 866775"/>
                <a:gd name="connsiteX192" fmla="*/ 192913 w 1682570"/>
                <a:gd name="connsiteY192" fmla="*/ 114681 h 866775"/>
                <a:gd name="connsiteX193" fmla="*/ 185166 w 1682570"/>
                <a:gd name="connsiteY193" fmla="*/ 106934 h 866775"/>
                <a:gd name="connsiteX194" fmla="*/ 171703 w 1682570"/>
                <a:gd name="connsiteY194" fmla="*/ 95631 h 866775"/>
                <a:gd name="connsiteX195" fmla="*/ 159003 w 1682570"/>
                <a:gd name="connsiteY195" fmla="*/ 82169 h 866775"/>
                <a:gd name="connsiteX196" fmla="*/ 142875 w 1682570"/>
                <a:gd name="connsiteY196" fmla="*/ 66675 h 866775"/>
                <a:gd name="connsiteX197" fmla="*/ 133350 w 1682570"/>
                <a:gd name="connsiteY197" fmla="*/ 60325 h 866775"/>
                <a:gd name="connsiteX198" fmla="*/ 111125 w 1682570"/>
                <a:gd name="connsiteY198" fmla="*/ 31750 h 866775"/>
                <a:gd name="connsiteX199" fmla="*/ 107950 w 1682570"/>
                <a:gd name="connsiteY199" fmla="*/ 22225 h 866775"/>
                <a:gd name="connsiteX200" fmla="*/ 98425 w 1682570"/>
                <a:gd name="connsiteY200" fmla="*/ 12700 h 866775"/>
                <a:gd name="connsiteX201" fmla="*/ 79375 w 1682570"/>
                <a:gd name="connsiteY201" fmla="*/ 0 h 866775"/>
                <a:gd name="connsiteX202" fmla="*/ 69850 w 1682570"/>
                <a:gd name="connsiteY202" fmla="*/ 3175 h 866775"/>
                <a:gd name="connsiteX203" fmla="*/ 0 w 1682570"/>
                <a:gd name="connsiteY203" fmla="*/ 9525 h 866775"/>
                <a:gd name="connsiteX0" fmla="*/ 0 w 1682570"/>
                <a:gd name="connsiteY0" fmla="*/ 9525 h 866775"/>
                <a:gd name="connsiteX1" fmla="*/ 0 w 1682570"/>
                <a:gd name="connsiteY1" fmla="*/ 9525 h 866775"/>
                <a:gd name="connsiteX2" fmla="*/ 12700 w 1682570"/>
                <a:gd name="connsiteY2" fmla="*/ 47625 h 866775"/>
                <a:gd name="connsiteX3" fmla="*/ 19050 w 1682570"/>
                <a:gd name="connsiteY3" fmla="*/ 57150 h 866775"/>
                <a:gd name="connsiteX4" fmla="*/ 28575 w 1682570"/>
                <a:gd name="connsiteY4" fmla="*/ 85725 h 866775"/>
                <a:gd name="connsiteX5" fmla="*/ 31750 w 1682570"/>
                <a:gd name="connsiteY5" fmla="*/ 95250 h 866775"/>
                <a:gd name="connsiteX6" fmla="*/ 41275 w 1682570"/>
                <a:gd name="connsiteY6" fmla="*/ 114300 h 866775"/>
                <a:gd name="connsiteX7" fmla="*/ 47625 w 1682570"/>
                <a:gd name="connsiteY7" fmla="*/ 123825 h 866775"/>
                <a:gd name="connsiteX8" fmla="*/ 53975 w 1682570"/>
                <a:gd name="connsiteY8" fmla="*/ 142875 h 866775"/>
                <a:gd name="connsiteX9" fmla="*/ 60325 w 1682570"/>
                <a:gd name="connsiteY9" fmla="*/ 152400 h 866775"/>
                <a:gd name="connsiteX10" fmla="*/ 66675 w 1682570"/>
                <a:gd name="connsiteY10" fmla="*/ 171450 h 866775"/>
                <a:gd name="connsiteX11" fmla="*/ 73025 w 1682570"/>
                <a:gd name="connsiteY11" fmla="*/ 190500 h 866775"/>
                <a:gd name="connsiteX12" fmla="*/ 79757 w 1682570"/>
                <a:gd name="connsiteY12" fmla="*/ 203581 h 866775"/>
                <a:gd name="connsiteX13" fmla="*/ 90044 w 1682570"/>
                <a:gd name="connsiteY13" fmla="*/ 214884 h 866775"/>
                <a:gd name="connsiteX14" fmla="*/ 96393 w 1682570"/>
                <a:gd name="connsiteY14" fmla="*/ 227966 h 866775"/>
                <a:gd name="connsiteX15" fmla="*/ 106681 w 1682570"/>
                <a:gd name="connsiteY15" fmla="*/ 241047 h 866775"/>
                <a:gd name="connsiteX16" fmla="*/ 116459 w 1682570"/>
                <a:gd name="connsiteY16" fmla="*/ 248665 h 866775"/>
                <a:gd name="connsiteX17" fmla="*/ 124587 w 1682570"/>
                <a:gd name="connsiteY17" fmla="*/ 261747 h 866775"/>
                <a:gd name="connsiteX18" fmla="*/ 136525 w 1682570"/>
                <a:gd name="connsiteY18" fmla="*/ 276225 h 866775"/>
                <a:gd name="connsiteX19" fmla="*/ 149225 w 1682570"/>
                <a:gd name="connsiteY19" fmla="*/ 295275 h 866775"/>
                <a:gd name="connsiteX20" fmla="*/ 158750 w 1682570"/>
                <a:gd name="connsiteY20" fmla="*/ 304800 h 866775"/>
                <a:gd name="connsiteX21" fmla="*/ 177800 w 1682570"/>
                <a:gd name="connsiteY21" fmla="*/ 333375 h 866775"/>
                <a:gd name="connsiteX22" fmla="*/ 184150 w 1682570"/>
                <a:gd name="connsiteY22" fmla="*/ 342900 h 866775"/>
                <a:gd name="connsiteX23" fmla="*/ 190500 w 1682570"/>
                <a:gd name="connsiteY23" fmla="*/ 352425 h 866775"/>
                <a:gd name="connsiteX24" fmla="*/ 200025 w 1682570"/>
                <a:gd name="connsiteY24" fmla="*/ 371475 h 866775"/>
                <a:gd name="connsiteX25" fmla="*/ 203200 w 1682570"/>
                <a:gd name="connsiteY25" fmla="*/ 381000 h 866775"/>
                <a:gd name="connsiteX26" fmla="*/ 212725 w 1682570"/>
                <a:gd name="connsiteY26" fmla="*/ 390525 h 866775"/>
                <a:gd name="connsiteX27" fmla="*/ 223723 w 1682570"/>
                <a:gd name="connsiteY27" fmla="*/ 402769 h 866775"/>
                <a:gd name="connsiteX28" fmla="*/ 235178 w 1682570"/>
                <a:gd name="connsiteY28" fmla="*/ 417399 h 866775"/>
                <a:gd name="connsiteX29" fmla="*/ 246860 w 1682570"/>
                <a:gd name="connsiteY29" fmla="*/ 432028 h 866775"/>
                <a:gd name="connsiteX30" fmla="*/ 257175 w 1682570"/>
                <a:gd name="connsiteY30" fmla="*/ 447675 h 866775"/>
                <a:gd name="connsiteX31" fmla="*/ 282575 w 1682570"/>
                <a:gd name="connsiteY31" fmla="*/ 469900 h 866775"/>
                <a:gd name="connsiteX32" fmla="*/ 288925 w 1682570"/>
                <a:gd name="connsiteY32" fmla="*/ 479425 h 866775"/>
                <a:gd name="connsiteX33" fmla="*/ 304572 w 1682570"/>
                <a:gd name="connsiteY33" fmla="*/ 498931 h 866775"/>
                <a:gd name="connsiteX34" fmla="*/ 322149 w 1682570"/>
                <a:gd name="connsiteY34" fmla="*/ 516279 h 866775"/>
                <a:gd name="connsiteX35" fmla="*/ 336550 w 1682570"/>
                <a:gd name="connsiteY35" fmla="*/ 530225 h 866775"/>
                <a:gd name="connsiteX36" fmla="*/ 342900 w 1682570"/>
                <a:gd name="connsiteY36" fmla="*/ 539750 h 866775"/>
                <a:gd name="connsiteX37" fmla="*/ 352425 w 1682570"/>
                <a:gd name="connsiteY37" fmla="*/ 549275 h 866775"/>
                <a:gd name="connsiteX38" fmla="*/ 365125 w 1682570"/>
                <a:gd name="connsiteY38" fmla="*/ 568325 h 866775"/>
                <a:gd name="connsiteX39" fmla="*/ 371475 w 1682570"/>
                <a:gd name="connsiteY39" fmla="*/ 577850 h 866775"/>
                <a:gd name="connsiteX40" fmla="*/ 381000 w 1682570"/>
                <a:gd name="connsiteY40" fmla="*/ 587375 h 866775"/>
                <a:gd name="connsiteX41" fmla="*/ 393700 w 1682570"/>
                <a:gd name="connsiteY41" fmla="*/ 606425 h 866775"/>
                <a:gd name="connsiteX42" fmla="*/ 415925 w 1682570"/>
                <a:gd name="connsiteY42" fmla="*/ 631825 h 866775"/>
                <a:gd name="connsiteX43" fmla="*/ 434975 w 1682570"/>
                <a:gd name="connsiteY43" fmla="*/ 648716 h 866775"/>
                <a:gd name="connsiteX44" fmla="*/ 455168 w 1682570"/>
                <a:gd name="connsiteY44" fmla="*/ 665353 h 866775"/>
                <a:gd name="connsiteX45" fmla="*/ 473075 w 1682570"/>
                <a:gd name="connsiteY45" fmla="*/ 682625 h 866775"/>
                <a:gd name="connsiteX46" fmla="*/ 482600 w 1682570"/>
                <a:gd name="connsiteY46" fmla="*/ 688975 h 866775"/>
                <a:gd name="connsiteX47" fmla="*/ 504825 w 1682570"/>
                <a:gd name="connsiteY47" fmla="*/ 704850 h 866775"/>
                <a:gd name="connsiteX48" fmla="*/ 517525 w 1682570"/>
                <a:gd name="connsiteY48" fmla="*/ 711200 h 866775"/>
                <a:gd name="connsiteX49" fmla="*/ 546100 w 1682570"/>
                <a:gd name="connsiteY49" fmla="*/ 727075 h 866775"/>
                <a:gd name="connsiteX50" fmla="*/ 565150 w 1682570"/>
                <a:gd name="connsiteY50" fmla="*/ 742950 h 866775"/>
                <a:gd name="connsiteX51" fmla="*/ 584200 w 1682570"/>
                <a:gd name="connsiteY51" fmla="*/ 752475 h 866775"/>
                <a:gd name="connsiteX52" fmla="*/ 603250 w 1682570"/>
                <a:gd name="connsiteY52" fmla="*/ 768350 h 866775"/>
                <a:gd name="connsiteX53" fmla="*/ 612775 w 1682570"/>
                <a:gd name="connsiteY53" fmla="*/ 777875 h 866775"/>
                <a:gd name="connsiteX54" fmla="*/ 631825 w 1682570"/>
                <a:gd name="connsiteY54" fmla="*/ 790575 h 866775"/>
                <a:gd name="connsiteX55" fmla="*/ 641350 w 1682570"/>
                <a:gd name="connsiteY55" fmla="*/ 796925 h 866775"/>
                <a:gd name="connsiteX56" fmla="*/ 650875 w 1682570"/>
                <a:gd name="connsiteY56" fmla="*/ 803275 h 866775"/>
                <a:gd name="connsiteX57" fmla="*/ 663575 w 1682570"/>
                <a:gd name="connsiteY57" fmla="*/ 812800 h 866775"/>
                <a:gd name="connsiteX58" fmla="*/ 676275 w 1682570"/>
                <a:gd name="connsiteY58" fmla="*/ 819150 h 866775"/>
                <a:gd name="connsiteX59" fmla="*/ 685800 w 1682570"/>
                <a:gd name="connsiteY59" fmla="*/ 825500 h 866775"/>
                <a:gd name="connsiteX60" fmla="*/ 698500 w 1682570"/>
                <a:gd name="connsiteY60" fmla="*/ 831850 h 866775"/>
                <a:gd name="connsiteX61" fmla="*/ 733425 w 1682570"/>
                <a:gd name="connsiteY61" fmla="*/ 850900 h 866775"/>
                <a:gd name="connsiteX62" fmla="*/ 746125 w 1682570"/>
                <a:gd name="connsiteY62" fmla="*/ 854075 h 866775"/>
                <a:gd name="connsiteX63" fmla="*/ 755650 w 1682570"/>
                <a:gd name="connsiteY63" fmla="*/ 860425 h 866775"/>
                <a:gd name="connsiteX64" fmla="*/ 784225 w 1682570"/>
                <a:gd name="connsiteY64" fmla="*/ 866775 h 866775"/>
                <a:gd name="connsiteX65" fmla="*/ 955675 w 1682570"/>
                <a:gd name="connsiteY65" fmla="*/ 860425 h 866775"/>
                <a:gd name="connsiteX66" fmla="*/ 987425 w 1682570"/>
                <a:gd name="connsiteY66" fmla="*/ 854075 h 866775"/>
                <a:gd name="connsiteX67" fmla="*/ 1022350 w 1682570"/>
                <a:gd name="connsiteY67" fmla="*/ 847725 h 866775"/>
                <a:gd name="connsiteX68" fmla="*/ 1050925 w 1682570"/>
                <a:gd name="connsiteY68" fmla="*/ 831850 h 866775"/>
                <a:gd name="connsiteX69" fmla="*/ 1060450 w 1682570"/>
                <a:gd name="connsiteY69" fmla="*/ 822325 h 866775"/>
                <a:gd name="connsiteX70" fmla="*/ 1079500 w 1682570"/>
                <a:gd name="connsiteY70" fmla="*/ 812800 h 866775"/>
                <a:gd name="connsiteX71" fmla="*/ 1098550 w 1682570"/>
                <a:gd name="connsiteY71" fmla="*/ 796925 h 866775"/>
                <a:gd name="connsiteX72" fmla="*/ 1117600 w 1682570"/>
                <a:gd name="connsiteY72" fmla="*/ 784225 h 866775"/>
                <a:gd name="connsiteX73" fmla="*/ 1127125 w 1682570"/>
                <a:gd name="connsiteY73" fmla="*/ 777875 h 866775"/>
                <a:gd name="connsiteX74" fmla="*/ 1133475 w 1682570"/>
                <a:gd name="connsiteY74" fmla="*/ 768350 h 866775"/>
                <a:gd name="connsiteX75" fmla="*/ 1162050 w 1682570"/>
                <a:gd name="connsiteY75" fmla="*/ 742950 h 866775"/>
                <a:gd name="connsiteX76" fmla="*/ 1168400 w 1682570"/>
                <a:gd name="connsiteY76" fmla="*/ 733425 h 866775"/>
                <a:gd name="connsiteX77" fmla="*/ 1187450 w 1682570"/>
                <a:gd name="connsiteY77" fmla="*/ 714375 h 866775"/>
                <a:gd name="connsiteX78" fmla="*/ 1193800 w 1682570"/>
                <a:gd name="connsiteY78" fmla="*/ 704850 h 866775"/>
                <a:gd name="connsiteX79" fmla="*/ 1212850 w 1682570"/>
                <a:gd name="connsiteY79" fmla="*/ 682625 h 866775"/>
                <a:gd name="connsiteX80" fmla="*/ 1231900 w 1682570"/>
                <a:gd name="connsiteY80" fmla="*/ 654050 h 866775"/>
                <a:gd name="connsiteX81" fmla="*/ 1263650 w 1682570"/>
                <a:gd name="connsiteY81" fmla="*/ 606425 h 866775"/>
                <a:gd name="connsiteX82" fmla="*/ 1276350 w 1682570"/>
                <a:gd name="connsiteY82" fmla="*/ 587375 h 866775"/>
                <a:gd name="connsiteX83" fmla="*/ 1282700 w 1682570"/>
                <a:gd name="connsiteY83" fmla="*/ 577850 h 866775"/>
                <a:gd name="connsiteX84" fmla="*/ 1292225 w 1682570"/>
                <a:gd name="connsiteY84" fmla="*/ 568325 h 866775"/>
                <a:gd name="connsiteX85" fmla="*/ 1304925 w 1682570"/>
                <a:gd name="connsiteY85" fmla="*/ 549275 h 866775"/>
                <a:gd name="connsiteX86" fmla="*/ 1311275 w 1682570"/>
                <a:gd name="connsiteY86" fmla="*/ 539750 h 866775"/>
                <a:gd name="connsiteX87" fmla="*/ 1320800 w 1682570"/>
                <a:gd name="connsiteY87" fmla="*/ 530225 h 866775"/>
                <a:gd name="connsiteX88" fmla="*/ 1333500 w 1682570"/>
                <a:gd name="connsiteY88" fmla="*/ 511175 h 866775"/>
                <a:gd name="connsiteX89" fmla="*/ 1346200 w 1682570"/>
                <a:gd name="connsiteY89" fmla="*/ 492125 h 866775"/>
                <a:gd name="connsiteX90" fmla="*/ 1352550 w 1682570"/>
                <a:gd name="connsiteY90" fmla="*/ 482600 h 866775"/>
                <a:gd name="connsiteX91" fmla="*/ 1362075 w 1682570"/>
                <a:gd name="connsiteY91" fmla="*/ 473075 h 866775"/>
                <a:gd name="connsiteX92" fmla="*/ 1374775 w 1682570"/>
                <a:gd name="connsiteY92" fmla="*/ 454025 h 866775"/>
                <a:gd name="connsiteX93" fmla="*/ 1381125 w 1682570"/>
                <a:gd name="connsiteY93" fmla="*/ 444500 h 866775"/>
                <a:gd name="connsiteX94" fmla="*/ 1412875 w 1682570"/>
                <a:gd name="connsiteY94" fmla="*/ 396875 h 866775"/>
                <a:gd name="connsiteX95" fmla="*/ 1419225 w 1682570"/>
                <a:gd name="connsiteY95" fmla="*/ 387350 h 866775"/>
                <a:gd name="connsiteX96" fmla="*/ 1425575 w 1682570"/>
                <a:gd name="connsiteY96" fmla="*/ 377825 h 866775"/>
                <a:gd name="connsiteX97" fmla="*/ 1435100 w 1682570"/>
                <a:gd name="connsiteY97" fmla="*/ 368300 h 866775"/>
                <a:gd name="connsiteX98" fmla="*/ 1447800 w 1682570"/>
                <a:gd name="connsiteY98" fmla="*/ 349250 h 866775"/>
                <a:gd name="connsiteX99" fmla="*/ 1454150 w 1682570"/>
                <a:gd name="connsiteY99" fmla="*/ 339725 h 866775"/>
                <a:gd name="connsiteX100" fmla="*/ 1470025 w 1682570"/>
                <a:gd name="connsiteY100" fmla="*/ 320675 h 866775"/>
                <a:gd name="connsiteX101" fmla="*/ 1479550 w 1682570"/>
                <a:gd name="connsiteY101" fmla="*/ 311150 h 866775"/>
                <a:gd name="connsiteX102" fmla="*/ 1485900 w 1682570"/>
                <a:gd name="connsiteY102" fmla="*/ 301625 h 866775"/>
                <a:gd name="connsiteX103" fmla="*/ 1495425 w 1682570"/>
                <a:gd name="connsiteY103" fmla="*/ 292100 h 866775"/>
                <a:gd name="connsiteX104" fmla="*/ 1501775 w 1682570"/>
                <a:gd name="connsiteY104" fmla="*/ 282575 h 866775"/>
                <a:gd name="connsiteX105" fmla="*/ 1511300 w 1682570"/>
                <a:gd name="connsiteY105" fmla="*/ 273050 h 866775"/>
                <a:gd name="connsiteX106" fmla="*/ 1517650 w 1682570"/>
                <a:gd name="connsiteY106" fmla="*/ 263525 h 866775"/>
                <a:gd name="connsiteX107" fmla="*/ 1527175 w 1682570"/>
                <a:gd name="connsiteY107" fmla="*/ 254000 h 866775"/>
                <a:gd name="connsiteX108" fmla="*/ 1539875 w 1682570"/>
                <a:gd name="connsiteY108" fmla="*/ 234950 h 866775"/>
                <a:gd name="connsiteX109" fmla="*/ 1546225 w 1682570"/>
                <a:gd name="connsiteY109" fmla="*/ 225425 h 866775"/>
                <a:gd name="connsiteX110" fmla="*/ 1552575 w 1682570"/>
                <a:gd name="connsiteY110" fmla="*/ 215900 h 866775"/>
                <a:gd name="connsiteX111" fmla="*/ 1574800 w 1682570"/>
                <a:gd name="connsiteY111" fmla="*/ 187325 h 866775"/>
                <a:gd name="connsiteX112" fmla="*/ 1606550 w 1682570"/>
                <a:gd name="connsiteY112" fmla="*/ 139700 h 866775"/>
                <a:gd name="connsiteX113" fmla="*/ 1612900 w 1682570"/>
                <a:gd name="connsiteY113" fmla="*/ 130175 h 866775"/>
                <a:gd name="connsiteX114" fmla="*/ 1619250 w 1682570"/>
                <a:gd name="connsiteY114" fmla="*/ 120650 h 866775"/>
                <a:gd name="connsiteX115" fmla="*/ 1628775 w 1682570"/>
                <a:gd name="connsiteY115" fmla="*/ 101600 h 866775"/>
                <a:gd name="connsiteX116" fmla="*/ 1631950 w 1682570"/>
                <a:gd name="connsiteY116" fmla="*/ 92075 h 866775"/>
                <a:gd name="connsiteX117" fmla="*/ 1644650 w 1682570"/>
                <a:gd name="connsiteY117" fmla="*/ 73025 h 866775"/>
                <a:gd name="connsiteX118" fmla="*/ 1651000 w 1682570"/>
                <a:gd name="connsiteY118" fmla="*/ 53975 h 866775"/>
                <a:gd name="connsiteX119" fmla="*/ 1663700 w 1682570"/>
                <a:gd name="connsiteY119" fmla="*/ 34925 h 866775"/>
                <a:gd name="connsiteX120" fmla="*/ 1666875 w 1682570"/>
                <a:gd name="connsiteY120" fmla="*/ 25400 h 866775"/>
                <a:gd name="connsiteX121" fmla="*/ 1679575 w 1682570"/>
                <a:gd name="connsiteY121" fmla="*/ 6350 h 866775"/>
                <a:gd name="connsiteX122" fmla="*/ 1605026 w 1682570"/>
                <a:gd name="connsiteY122" fmla="*/ 5969 h 866775"/>
                <a:gd name="connsiteX123" fmla="*/ 1599057 w 1682570"/>
                <a:gd name="connsiteY123" fmla="*/ 11938 h 866775"/>
                <a:gd name="connsiteX124" fmla="*/ 1594485 w 1682570"/>
                <a:gd name="connsiteY124" fmla="*/ 19684 h 866775"/>
                <a:gd name="connsiteX125" fmla="*/ 1592072 w 1682570"/>
                <a:gd name="connsiteY125" fmla="*/ 24256 h 866775"/>
                <a:gd name="connsiteX126" fmla="*/ 1583309 w 1682570"/>
                <a:gd name="connsiteY126" fmla="*/ 36576 h 866775"/>
                <a:gd name="connsiteX127" fmla="*/ 1569847 w 1682570"/>
                <a:gd name="connsiteY127" fmla="*/ 56769 h 866775"/>
                <a:gd name="connsiteX128" fmla="*/ 1552575 w 1682570"/>
                <a:gd name="connsiteY128" fmla="*/ 79375 h 866775"/>
                <a:gd name="connsiteX129" fmla="*/ 1543050 w 1682570"/>
                <a:gd name="connsiteY129" fmla="*/ 88900 h 866775"/>
                <a:gd name="connsiteX130" fmla="*/ 1533525 w 1682570"/>
                <a:gd name="connsiteY130" fmla="*/ 98425 h 866775"/>
                <a:gd name="connsiteX131" fmla="*/ 1517650 w 1682570"/>
                <a:gd name="connsiteY131" fmla="*/ 114300 h 866775"/>
                <a:gd name="connsiteX132" fmla="*/ 1511300 w 1682570"/>
                <a:gd name="connsiteY132" fmla="*/ 123825 h 866775"/>
                <a:gd name="connsiteX133" fmla="*/ 1490219 w 1682570"/>
                <a:gd name="connsiteY133" fmla="*/ 150241 h 866775"/>
                <a:gd name="connsiteX134" fmla="*/ 1471803 w 1682570"/>
                <a:gd name="connsiteY134" fmla="*/ 168656 h 866775"/>
                <a:gd name="connsiteX135" fmla="*/ 1458722 w 1682570"/>
                <a:gd name="connsiteY135" fmla="*/ 181356 h 866775"/>
                <a:gd name="connsiteX136" fmla="*/ 1434084 w 1682570"/>
                <a:gd name="connsiteY136" fmla="*/ 214884 h 866775"/>
                <a:gd name="connsiteX137" fmla="*/ 1409446 w 1682570"/>
                <a:gd name="connsiteY137" fmla="*/ 245873 h 866775"/>
                <a:gd name="connsiteX138" fmla="*/ 1390015 w 1682570"/>
                <a:gd name="connsiteY138" fmla="*/ 268478 h 866775"/>
                <a:gd name="connsiteX139" fmla="*/ 1373759 w 1682570"/>
                <a:gd name="connsiteY139" fmla="*/ 292481 h 866775"/>
                <a:gd name="connsiteX140" fmla="*/ 1355725 w 1682570"/>
                <a:gd name="connsiteY140" fmla="*/ 307975 h 866775"/>
                <a:gd name="connsiteX141" fmla="*/ 1339850 w 1682570"/>
                <a:gd name="connsiteY141" fmla="*/ 327025 h 866775"/>
                <a:gd name="connsiteX142" fmla="*/ 1324990 w 1682570"/>
                <a:gd name="connsiteY142" fmla="*/ 339344 h 866775"/>
                <a:gd name="connsiteX143" fmla="*/ 1308353 w 1682570"/>
                <a:gd name="connsiteY143" fmla="*/ 355981 h 866775"/>
                <a:gd name="connsiteX144" fmla="*/ 1286510 w 1682570"/>
                <a:gd name="connsiteY144" fmla="*/ 373887 h 866775"/>
                <a:gd name="connsiteX145" fmla="*/ 1261491 w 1682570"/>
                <a:gd name="connsiteY145" fmla="*/ 394335 h 866775"/>
                <a:gd name="connsiteX146" fmla="*/ 1245997 w 1682570"/>
                <a:gd name="connsiteY146" fmla="*/ 407034 h 866775"/>
                <a:gd name="connsiteX147" fmla="*/ 1234694 w 1682570"/>
                <a:gd name="connsiteY147" fmla="*/ 414781 h 866775"/>
                <a:gd name="connsiteX148" fmla="*/ 1212469 w 1682570"/>
                <a:gd name="connsiteY148" fmla="*/ 431038 h 866775"/>
                <a:gd name="connsiteX149" fmla="*/ 1187069 w 1682570"/>
                <a:gd name="connsiteY149" fmla="*/ 446913 h 866775"/>
                <a:gd name="connsiteX150" fmla="*/ 1155700 w 1682570"/>
                <a:gd name="connsiteY150" fmla="*/ 466725 h 866775"/>
                <a:gd name="connsiteX151" fmla="*/ 1136650 w 1682570"/>
                <a:gd name="connsiteY151" fmla="*/ 473075 h 866775"/>
                <a:gd name="connsiteX152" fmla="*/ 1092200 w 1682570"/>
                <a:gd name="connsiteY152" fmla="*/ 485775 h 866775"/>
                <a:gd name="connsiteX153" fmla="*/ 1076325 w 1682570"/>
                <a:gd name="connsiteY153" fmla="*/ 488950 h 866775"/>
                <a:gd name="connsiteX154" fmla="*/ 1066800 w 1682570"/>
                <a:gd name="connsiteY154" fmla="*/ 492125 h 866775"/>
                <a:gd name="connsiteX155" fmla="*/ 1031875 w 1682570"/>
                <a:gd name="connsiteY155" fmla="*/ 498475 h 866775"/>
                <a:gd name="connsiteX156" fmla="*/ 952500 w 1682570"/>
                <a:gd name="connsiteY156" fmla="*/ 508000 h 866775"/>
                <a:gd name="connsiteX157" fmla="*/ 879475 w 1682570"/>
                <a:gd name="connsiteY157" fmla="*/ 504825 h 866775"/>
                <a:gd name="connsiteX158" fmla="*/ 777875 w 1682570"/>
                <a:gd name="connsiteY158" fmla="*/ 498475 h 866775"/>
                <a:gd name="connsiteX159" fmla="*/ 730250 w 1682570"/>
                <a:gd name="connsiteY159" fmla="*/ 492125 h 866775"/>
                <a:gd name="connsiteX160" fmla="*/ 708025 w 1682570"/>
                <a:gd name="connsiteY160" fmla="*/ 488950 h 866775"/>
                <a:gd name="connsiteX161" fmla="*/ 688975 w 1682570"/>
                <a:gd name="connsiteY161" fmla="*/ 485775 h 866775"/>
                <a:gd name="connsiteX162" fmla="*/ 660400 w 1682570"/>
                <a:gd name="connsiteY162" fmla="*/ 482600 h 866775"/>
                <a:gd name="connsiteX163" fmla="*/ 622300 w 1682570"/>
                <a:gd name="connsiteY163" fmla="*/ 476250 h 866775"/>
                <a:gd name="connsiteX164" fmla="*/ 612775 w 1682570"/>
                <a:gd name="connsiteY164" fmla="*/ 473075 h 866775"/>
                <a:gd name="connsiteX165" fmla="*/ 574675 w 1682570"/>
                <a:gd name="connsiteY165" fmla="*/ 466725 h 866775"/>
                <a:gd name="connsiteX166" fmla="*/ 565150 w 1682570"/>
                <a:gd name="connsiteY166" fmla="*/ 463550 h 866775"/>
                <a:gd name="connsiteX167" fmla="*/ 555625 w 1682570"/>
                <a:gd name="connsiteY167" fmla="*/ 457200 h 866775"/>
                <a:gd name="connsiteX168" fmla="*/ 542925 w 1682570"/>
                <a:gd name="connsiteY168" fmla="*/ 450850 h 866775"/>
                <a:gd name="connsiteX169" fmla="*/ 530225 w 1682570"/>
                <a:gd name="connsiteY169" fmla="*/ 444881 h 866775"/>
                <a:gd name="connsiteX170" fmla="*/ 520700 w 1682570"/>
                <a:gd name="connsiteY170" fmla="*/ 438150 h 866775"/>
                <a:gd name="connsiteX171" fmla="*/ 500888 w 1682570"/>
                <a:gd name="connsiteY171" fmla="*/ 428244 h 866775"/>
                <a:gd name="connsiteX172" fmla="*/ 488950 w 1682570"/>
                <a:gd name="connsiteY172" fmla="*/ 415925 h 866775"/>
                <a:gd name="connsiteX173" fmla="*/ 479425 w 1682570"/>
                <a:gd name="connsiteY173" fmla="*/ 409575 h 866775"/>
                <a:gd name="connsiteX174" fmla="*/ 469900 w 1682570"/>
                <a:gd name="connsiteY174" fmla="*/ 400050 h 866775"/>
                <a:gd name="connsiteX175" fmla="*/ 434975 w 1682570"/>
                <a:gd name="connsiteY175" fmla="*/ 368300 h 866775"/>
                <a:gd name="connsiteX176" fmla="*/ 412750 w 1682570"/>
                <a:gd name="connsiteY176" fmla="*/ 349250 h 866775"/>
                <a:gd name="connsiteX177" fmla="*/ 390525 w 1682570"/>
                <a:gd name="connsiteY177" fmla="*/ 327025 h 866775"/>
                <a:gd name="connsiteX178" fmla="*/ 381000 w 1682570"/>
                <a:gd name="connsiteY178" fmla="*/ 317500 h 866775"/>
                <a:gd name="connsiteX179" fmla="*/ 371475 w 1682570"/>
                <a:gd name="connsiteY179" fmla="*/ 304800 h 866775"/>
                <a:gd name="connsiteX180" fmla="*/ 349250 w 1682570"/>
                <a:gd name="connsiteY180" fmla="*/ 282575 h 866775"/>
                <a:gd name="connsiteX181" fmla="*/ 336550 w 1682570"/>
                <a:gd name="connsiteY181" fmla="*/ 266700 h 866775"/>
                <a:gd name="connsiteX182" fmla="*/ 323850 w 1682570"/>
                <a:gd name="connsiteY182" fmla="*/ 254000 h 866775"/>
                <a:gd name="connsiteX183" fmla="*/ 314325 w 1682570"/>
                <a:gd name="connsiteY183" fmla="*/ 241300 h 866775"/>
                <a:gd name="connsiteX184" fmla="*/ 301625 w 1682570"/>
                <a:gd name="connsiteY184" fmla="*/ 231775 h 866775"/>
                <a:gd name="connsiteX185" fmla="*/ 292100 w 1682570"/>
                <a:gd name="connsiteY185" fmla="*/ 219075 h 866775"/>
                <a:gd name="connsiteX186" fmla="*/ 273050 w 1682570"/>
                <a:gd name="connsiteY186" fmla="*/ 200025 h 866775"/>
                <a:gd name="connsiteX187" fmla="*/ 260350 w 1682570"/>
                <a:gd name="connsiteY187" fmla="*/ 190500 h 866775"/>
                <a:gd name="connsiteX188" fmla="*/ 247650 w 1682570"/>
                <a:gd name="connsiteY188" fmla="*/ 171450 h 866775"/>
                <a:gd name="connsiteX189" fmla="*/ 233553 w 1682570"/>
                <a:gd name="connsiteY189" fmla="*/ 154941 h 866775"/>
                <a:gd name="connsiteX190" fmla="*/ 218694 w 1682570"/>
                <a:gd name="connsiteY190" fmla="*/ 140081 h 866775"/>
                <a:gd name="connsiteX191" fmla="*/ 211329 w 1682570"/>
                <a:gd name="connsiteY191" fmla="*/ 133478 h 866775"/>
                <a:gd name="connsiteX192" fmla="*/ 192913 w 1682570"/>
                <a:gd name="connsiteY192" fmla="*/ 114681 h 866775"/>
                <a:gd name="connsiteX193" fmla="*/ 185166 w 1682570"/>
                <a:gd name="connsiteY193" fmla="*/ 106934 h 866775"/>
                <a:gd name="connsiteX194" fmla="*/ 171703 w 1682570"/>
                <a:gd name="connsiteY194" fmla="*/ 95631 h 866775"/>
                <a:gd name="connsiteX195" fmla="*/ 159003 w 1682570"/>
                <a:gd name="connsiteY195" fmla="*/ 82169 h 866775"/>
                <a:gd name="connsiteX196" fmla="*/ 142875 w 1682570"/>
                <a:gd name="connsiteY196" fmla="*/ 66675 h 866775"/>
                <a:gd name="connsiteX197" fmla="*/ 133350 w 1682570"/>
                <a:gd name="connsiteY197" fmla="*/ 60325 h 866775"/>
                <a:gd name="connsiteX198" fmla="*/ 111125 w 1682570"/>
                <a:gd name="connsiteY198" fmla="*/ 31750 h 866775"/>
                <a:gd name="connsiteX199" fmla="*/ 107950 w 1682570"/>
                <a:gd name="connsiteY199" fmla="*/ 22225 h 866775"/>
                <a:gd name="connsiteX200" fmla="*/ 98425 w 1682570"/>
                <a:gd name="connsiteY200" fmla="*/ 12700 h 866775"/>
                <a:gd name="connsiteX201" fmla="*/ 79375 w 1682570"/>
                <a:gd name="connsiteY201" fmla="*/ 0 h 866775"/>
                <a:gd name="connsiteX202" fmla="*/ 69850 w 1682570"/>
                <a:gd name="connsiteY202" fmla="*/ 3175 h 866775"/>
                <a:gd name="connsiteX203" fmla="*/ 0 w 1682570"/>
                <a:gd name="connsiteY203" fmla="*/ 9525 h 866775"/>
                <a:gd name="connsiteX0" fmla="*/ 0 w 1682570"/>
                <a:gd name="connsiteY0" fmla="*/ 9525 h 866775"/>
                <a:gd name="connsiteX1" fmla="*/ 0 w 1682570"/>
                <a:gd name="connsiteY1" fmla="*/ 9525 h 866775"/>
                <a:gd name="connsiteX2" fmla="*/ 12700 w 1682570"/>
                <a:gd name="connsiteY2" fmla="*/ 47625 h 866775"/>
                <a:gd name="connsiteX3" fmla="*/ 19050 w 1682570"/>
                <a:gd name="connsiteY3" fmla="*/ 57150 h 866775"/>
                <a:gd name="connsiteX4" fmla="*/ 28575 w 1682570"/>
                <a:gd name="connsiteY4" fmla="*/ 85725 h 866775"/>
                <a:gd name="connsiteX5" fmla="*/ 31750 w 1682570"/>
                <a:gd name="connsiteY5" fmla="*/ 95250 h 866775"/>
                <a:gd name="connsiteX6" fmla="*/ 41275 w 1682570"/>
                <a:gd name="connsiteY6" fmla="*/ 114300 h 866775"/>
                <a:gd name="connsiteX7" fmla="*/ 47625 w 1682570"/>
                <a:gd name="connsiteY7" fmla="*/ 123825 h 866775"/>
                <a:gd name="connsiteX8" fmla="*/ 53975 w 1682570"/>
                <a:gd name="connsiteY8" fmla="*/ 142875 h 866775"/>
                <a:gd name="connsiteX9" fmla="*/ 60325 w 1682570"/>
                <a:gd name="connsiteY9" fmla="*/ 152400 h 866775"/>
                <a:gd name="connsiteX10" fmla="*/ 66675 w 1682570"/>
                <a:gd name="connsiteY10" fmla="*/ 171450 h 866775"/>
                <a:gd name="connsiteX11" fmla="*/ 73025 w 1682570"/>
                <a:gd name="connsiteY11" fmla="*/ 190500 h 866775"/>
                <a:gd name="connsiteX12" fmla="*/ 79757 w 1682570"/>
                <a:gd name="connsiteY12" fmla="*/ 203581 h 866775"/>
                <a:gd name="connsiteX13" fmla="*/ 90044 w 1682570"/>
                <a:gd name="connsiteY13" fmla="*/ 214884 h 866775"/>
                <a:gd name="connsiteX14" fmla="*/ 96393 w 1682570"/>
                <a:gd name="connsiteY14" fmla="*/ 227966 h 866775"/>
                <a:gd name="connsiteX15" fmla="*/ 106681 w 1682570"/>
                <a:gd name="connsiteY15" fmla="*/ 241047 h 866775"/>
                <a:gd name="connsiteX16" fmla="*/ 116459 w 1682570"/>
                <a:gd name="connsiteY16" fmla="*/ 248665 h 866775"/>
                <a:gd name="connsiteX17" fmla="*/ 124587 w 1682570"/>
                <a:gd name="connsiteY17" fmla="*/ 261747 h 866775"/>
                <a:gd name="connsiteX18" fmla="*/ 136525 w 1682570"/>
                <a:gd name="connsiteY18" fmla="*/ 276225 h 866775"/>
                <a:gd name="connsiteX19" fmla="*/ 149225 w 1682570"/>
                <a:gd name="connsiteY19" fmla="*/ 295275 h 866775"/>
                <a:gd name="connsiteX20" fmla="*/ 158750 w 1682570"/>
                <a:gd name="connsiteY20" fmla="*/ 304800 h 866775"/>
                <a:gd name="connsiteX21" fmla="*/ 177800 w 1682570"/>
                <a:gd name="connsiteY21" fmla="*/ 333375 h 866775"/>
                <a:gd name="connsiteX22" fmla="*/ 184150 w 1682570"/>
                <a:gd name="connsiteY22" fmla="*/ 342900 h 866775"/>
                <a:gd name="connsiteX23" fmla="*/ 190500 w 1682570"/>
                <a:gd name="connsiteY23" fmla="*/ 352425 h 866775"/>
                <a:gd name="connsiteX24" fmla="*/ 200025 w 1682570"/>
                <a:gd name="connsiteY24" fmla="*/ 371475 h 866775"/>
                <a:gd name="connsiteX25" fmla="*/ 208305 w 1682570"/>
                <a:gd name="connsiteY25" fmla="*/ 381000 h 866775"/>
                <a:gd name="connsiteX26" fmla="*/ 212725 w 1682570"/>
                <a:gd name="connsiteY26" fmla="*/ 390525 h 866775"/>
                <a:gd name="connsiteX27" fmla="*/ 223723 w 1682570"/>
                <a:gd name="connsiteY27" fmla="*/ 402769 h 866775"/>
                <a:gd name="connsiteX28" fmla="*/ 235178 w 1682570"/>
                <a:gd name="connsiteY28" fmla="*/ 417399 h 866775"/>
                <a:gd name="connsiteX29" fmla="*/ 246860 w 1682570"/>
                <a:gd name="connsiteY29" fmla="*/ 432028 h 866775"/>
                <a:gd name="connsiteX30" fmla="*/ 257175 w 1682570"/>
                <a:gd name="connsiteY30" fmla="*/ 447675 h 866775"/>
                <a:gd name="connsiteX31" fmla="*/ 282575 w 1682570"/>
                <a:gd name="connsiteY31" fmla="*/ 469900 h 866775"/>
                <a:gd name="connsiteX32" fmla="*/ 288925 w 1682570"/>
                <a:gd name="connsiteY32" fmla="*/ 479425 h 866775"/>
                <a:gd name="connsiteX33" fmla="*/ 304572 w 1682570"/>
                <a:gd name="connsiteY33" fmla="*/ 498931 h 866775"/>
                <a:gd name="connsiteX34" fmla="*/ 322149 w 1682570"/>
                <a:gd name="connsiteY34" fmla="*/ 516279 h 866775"/>
                <a:gd name="connsiteX35" fmla="*/ 336550 w 1682570"/>
                <a:gd name="connsiteY35" fmla="*/ 530225 h 866775"/>
                <a:gd name="connsiteX36" fmla="*/ 342900 w 1682570"/>
                <a:gd name="connsiteY36" fmla="*/ 539750 h 866775"/>
                <a:gd name="connsiteX37" fmla="*/ 352425 w 1682570"/>
                <a:gd name="connsiteY37" fmla="*/ 549275 h 866775"/>
                <a:gd name="connsiteX38" fmla="*/ 365125 w 1682570"/>
                <a:gd name="connsiteY38" fmla="*/ 568325 h 866775"/>
                <a:gd name="connsiteX39" fmla="*/ 371475 w 1682570"/>
                <a:gd name="connsiteY39" fmla="*/ 577850 h 866775"/>
                <a:gd name="connsiteX40" fmla="*/ 381000 w 1682570"/>
                <a:gd name="connsiteY40" fmla="*/ 587375 h 866775"/>
                <a:gd name="connsiteX41" fmla="*/ 393700 w 1682570"/>
                <a:gd name="connsiteY41" fmla="*/ 606425 h 866775"/>
                <a:gd name="connsiteX42" fmla="*/ 415925 w 1682570"/>
                <a:gd name="connsiteY42" fmla="*/ 631825 h 866775"/>
                <a:gd name="connsiteX43" fmla="*/ 434975 w 1682570"/>
                <a:gd name="connsiteY43" fmla="*/ 648716 h 866775"/>
                <a:gd name="connsiteX44" fmla="*/ 455168 w 1682570"/>
                <a:gd name="connsiteY44" fmla="*/ 665353 h 866775"/>
                <a:gd name="connsiteX45" fmla="*/ 473075 w 1682570"/>
                <a:gd name="connsiteY45" fmla="*/ 682625 h 866775"/>
                <a:gd name="connsiteX46" fmla="*/ 482600 w 1682570"/>
                <a:gd name="connsiteY46" fmla="*/ 688975 h 866775"/>
                <a:gd name="connsiteX47" fmla="*/ 504825 w 1682570"/>
                <a:gd name="connsiteY47" fmla="*/ 704850 h 866775"/>
                <a:gd name="connsiteX48" fmla="*/ 517525 w 1682570"/>
                <a:gd name="connsiteY48" fmla="*/ 711200 h 866775"/>
                <a:gd name="connsiteX49" fmla="*/ 546100 w 1682570"/>
                <a:gd name="connsiteY49" fmla="*/ 727075 h 866775"/>
                <a:gd name="connsiteX50" fmla="*/ 565150 w 1682570"/>
                <a:gd name="connsiteY50" fmla="*/ 742950 h 866775"/>
                <a:gd name="connsiteX51" fmla="*/ 584200 w 1682570"/>
                <a:gd name="connsiteY51" fmla="*/ 752475 h 866775"/>
                <a:gd name="connsiteX52" fmla="*/ 603250 w 1682570"/>
                <a:gd name="connsiteY52" fmla="*/ 768350 h 866775"/>
                <a:gd name="connsiteX53" fmla="*/ 612775 w 1682570"/>
                <a:gd name="connsiteY53" fmla="*/ 777875 h 866775"/>
                <a:gd name="connsiteX54" fmla="*/ 631825 w 1682570"/>
                <a:gd name="connsiteY54" fmla="*/ 790575 h 866775"/>
                <a:gd name="connsiteX55" fmla="*/ 641350 w 1682570"/>
                <a:gd name="connsiteY55" fmla="*/ 796925 h 866775"/>
                <a:gd name="connsiteX56" fmla="*/ 650875 w 1682570"/>
                <a:gd name="connsiteY56" fmla="*/ 803275 h 866775"/>
                <a:gd name="connsiteX57" fmla="*/ 663575 w 1682570"/>
                <a:gd name="connsiteY57" fmla="*/ 812800 h 866775"/>
                <a:gd name="connsiteX58" fmla="*/ 676275 w 1682570"/>
                <a:gd name="connsiteY58" fmla="*/ 819150 h 866775"/>
                <a:gd name="connsiteX59" fmla="*/ 685800 w 1682570"/>
                <a:gd name="connsiteY59" fmla="*/ 825500 h 866775"/>
                <a:gd name="connsiteX60" fmla="*/ 698500 w 1682570"/>
                <a:gd name="connsiteY60" fmla="*/ 831850 h 866775"/>
                <a:gd name="connsiteX61" fmla="*/ 733425 w 1682570"/>
                <a:gd name="connsiteY61" fmla="*/ 850900 h 866775"/>
                <a:gd name="connsiteX62" fmla="*/ 746125 w 1682570"/>
                <a:gd name="connsiteY62" fmla="*/ 854075 h 866775"/>
                <a:gd name="connsiteX63" fmla="*/ 755650 w 1682570"/>
                <a:gd name="connsiteY63" fmla="*/ 860425 h 866775"/>
                <a:gd name="connsiteX64" fmla="*/ 784225 w 1682570"/>
                <a:gd name="connsiteY64" fmla="*/ 866775 h 866775"/>
                <a:gd name="connsiteX65" fmla="*/ 955675 w 1682570"/>
                <a:gd name="connsiteY65" fmla="*/ 860425 h 866775"/>
                <a:gd name="connsiteX66" fmla="*/ 987425 w 1682570"/>
                <a:gd name="connsiteY66" fmla="*/ 854075 h 866775"/>
                <a:gd name="connsiteX67" fmla="*/ 1022350 w 1682570"/>
                <a:gd name="connsiteY67" fmla="*/ 847725 h 866775"/>
                <a:gd name="connsiteX68" fmla="*/ 1050925 w 1682570"/>
                <a:gd name="connsiteY68" fmla="*/ 831850 h 866775"/>
                <a:gd name="connsiteX69" fmla="*/ 1060450 w 1682570"/>
                <a:gd name="connsiteY69" fmla="*/ 822325 h 866775"/>
                <a:gd name="connsiteX70" fmla="*/ 1079500 w 1682570"/>
                <a:gd name="connsiteY70" fmla="*/ 812800 h 866775"/>
                <a:gd name="connsiteX71" fmla="*/ 1098550 w 1682570"/>
                <a:gd name="connsiteY71" fmla="*/ 796925 h 866775"/>
                <a:gd name="connsiteX72" fmla="*/ 1117600 w 1682570"/>
                <a:gd name="connsiteY72" fmla="*/ 784225 h 866775"/>
                <a:gd name="connsiteX73" fmla="*/ 1127125 w 1682570"/>
                <a:gd name="connsiteY73" fmla="*/ 777875 h 866775"/>
                <a:gd name="connsiteX74" fmla="*/ 1133475 w 1682570"/>
                <a:gd name="connsiteY74" fmla="*/ 768350 h 866775"/>
                <a:gd name="connsiteX75" fmla="*/ 1162050 w 1682570"/>
                <a:gd name="connsiteY75" fmla="*/ 742950 h 866775"/>
                <a:gd name="connsiteX76" fmla="*/ 1168400 w 1682570"/>
                <a:gd name="connsiteY76" fmla="*/ 733425 h 866775"/>
                <a:gd name="connsiteX77" fmla="*/ 1187450 w 1682570"/>
                <a:gd name="connsiteY77" fmla="*/ 714375 h 866775"/>
                <a:gd name="connsiteX78" fmla="*/ 1193800 w 1682570"/>
                <a:gd name="connsiteY78" fmla="*/ 704850 h 866775"/>
                <a:gd name="connsiteX79" fmla="*/ 1212850 w 1682570"/>
                <a:gd name="connsiteY79" fmla="*/ 682625 h 866775"/>
                <a:gd name="connsiteX80" fmla="*/ 1231900 w 1682570"/>
                <a:gd name="connsiteY80" fmla="*/ 654050 h 866775"/>
                <a:gd name="connsiteX81" fmla="*/ 1263650 w 1682570"/>
                <a:gd name="connsiteY81" fmla="*/ 606425 h 866775"/>
                <a:gd name="connsiteX82" fmla="*/ 1276350 w 1682570"/>
                <a:gd name="connsiteY82" fmla="*/ 587375 h 866775"/>
                <a:gd name="connsiteX83" fmla="*/ 1282700 w 1682570"/>
                <a:gd name="connsiteY83" fmla="*/ 577850 h 866775"/>
                <a:gd name="connsiteX84" fmla="*/ 1292225 w 1682570"/>
                <a:gd name="connsiteY84" fmla="*/ 568325 h 866775"/>
                <a:gd name="connsiteX85" fmla="*/ 1304925 w 1682570"/>
                <a:gd name="connsiteY85" fmla="*/ 549275 h 866775"/>
                <a:gd name="connsiteX86" fmla="*/ 1311275 w 1682570"/>
                <a:gd name="connsiteY86" fmla="*/ 539750 h 866775"/>
                <a:gd name="connsiteX87" fmla="*/ 1320800 w 1682570"/>
                <a:gd name="connsiteY87" fmla="*/ 530225 h 866775"/>
                <a:gd name="connsiteX88" fmla="*/ 1333500 w 1682570"/>
                <a:gd name="connsiteY88" fmla="*/ 511175 h 866775"/>
                <a:gd name="connsiteX89" fmla="*/ 1346200 w 1682570"/>
                <a:gd name="connsiteY89" fmla="*/ 492125 h 866775"/>
                <a:gd name="connsiteX90" fmla="*/ 1352550 w 1682570"/>
                <a:gd name="connsiteY90" fmla="*/ 482600 h 866775"/>
                <a:gd name="connsiteX91" fmla="*/ 1362075 w 1682570"/>
                <a:gd name="connsiteY91" fmla="*/ 473075 h 866775"/>
                <a:gd name="connsiteX92" fmla="*/ 1374775 w 1682570"/>
                <a:gd name="connsiteY92" fmla="*/ 454025 h 866775"/>
                <a:gd name="connsiteX93" fmla="*/ 1381125 w 1682570"/>
                <a:gd name="connsiteY93" fmla="*/ 444500 h 866775"/>
                <a:gd name="connsiteX94" fmla="*/ 1412875 w 1682570"/>
                <a:gd name="connsiteY94" fmla="*/ 396875 h 866775"/>
                <a:gd name="connsiteX95" fmla="*/ 1419225 w 1682570"/>
                <a:gd name="connsiteY95" fmla="*/ 387350 h 866775"/>
                <a:gd name="connsiteX96" fmla="*/ 1425575 w 1682570"/>
                <a:gd name="connsiteY96" fmla="*/ 377825 h 866775"/>
                <a:gd name="connsiteX97" fmla="*/ 1435100 w 1682570"/>
                <a:gd name="connsiteY97" fmla="*/ 368300 h 866775"/>
                <a:gd name="connsiteX98" fmla="*/ 1447800 w 1682570"/>
                <a:gd name="connsiteY98" fmla="*/ 349250 h 866775"/>
                <a:gd name="connsiteX99" fmla="*/ 1454150 w 1682570"/>
                <a:gd name="connsiteY99" fmla="*/ 339725 h 866775"/>
                <a:gd name="connsiteX100" fmla="*/ 1470025 w 1682570"/>
                <a:gd name="connsiteY100" fmla="*/ 320675 h 866775"/>
                <a:gd name="connsiteX101" fmla="*/ 1479550 w 1682570"/>
                <a:gd name="connsiteY101" fmla="*/ 311150 h 866775"/>
                <a:gd name="connsiteX102" fmla="*/ 1485900 w 1682570"/>
                <a:gd name="connsiteY102" fmla="*/ 301625 h 866775"/>
                <a:gd name="connsiteX103" fmla="*/ 1495425 w 1682570"/>
                <a:gd name="connsiteY103" fmla="*/ 292100 h 866775"/>
                <a:gd name="connsiteX104" fmla="*/ 1501775 w 1682570"/>
                <a:gd name="connsiteY104" fmla="*/ 282575 h 866775"/>
                <a:gd name="connsiteX105" fmla="*/ 1511300 w 1682570"/>
                <a:gd name="connsiteY105" fmla="*/ 273050 h 866775"/>
                <a:gd name="connsiteX106" fmla="*/ 1517650 w 1682570"/>
                <a:gd name="connsiteY106" fmla="*/ 263525 h 866775"/>
                <a:gd name="connsiteX107" fmla="*/ 1527175 w 1682570"/>
                <a:gd name="connsiteY107" fmla="*/ 254000 h 866775"/>
                <a:gd name="connsiteX108" fmla="*/ 1539875 w 1682570"/>
                <a:gd name="connsiteY108" fmla="*/ 234950 h 866775"/>
                <a:gd name="connsiteX109" fmla="*/ 1546225 w 1682570"/>
                <a:gd name="connsiteY109" fmla="*/ 225425 h 866775"/>
                <a:gd name="connsiteX110" fmla="*/ 1552575 w 1682570"/>
                <a:gd name="connsiteY110" fmla="*/ 215900 h 866775"/>
                <a:gd name="connsiteX111" fmla="*/ 1574800 w 1682570"/>
                <a:gd name="connsiteY111" fmla="*/ 187325 h 866775"/>
                <a:gd name="connsiteX112" fmla="*/ 1606550 w 1682570"/>
                <a:gd name="connsiteY112" fmla="*/ 139700 h 866775"/>
                <a:gd name="connsiteX113" fmla="*/ 1612900 w 1682570"/>
                <a:gd name="connsiteY113" fmla="*/ 130175 h 866775"/>
                <a:gd name="connsiteX114" fmla="*/ 1619250 w 1682570"/>
                <a:gd name="connsiteY114" fmla="*/ 120650 h 866775"/>
                <a:gd name="connsiteX115" fmla="*/ 1628775 w 1682570"/>
                <a:gd name="connsiteY115" fmla="*/ 101600 h 866775"/>
                <a:gd name="connsiteX116" fmla="*/ 1631950 w 1682570"/>
                <a:gd name="connsiteY116" fmla="*/ 92075 h 866775"/>
                <a:gd name="connsiteX117" fmla="*/ 1644650 w 1682570"/>
                <a:gd name="connsiteY117" fmla="*/ 73025 h 866775"/>
                <a:gd name="connsiteX118" fmla="*/ 1651000 w 1682570"/>
                <a:gd name="connsiteY118" fmla="*/ 53975 h 866775"/>
                <a:gd name="connsiteX119" fmla="*/ 1663700 w 1682570"/>
                <a:gd name="connsiteY119" fmla="*/ 34925 h 866775"/>
                <a:gd name="connsiteX120" fmla="*/ 1666875 w 1682570"/>
                <a:gd name="connsiteY120" fmla="*/ 25400 h 866775"/>
                <a:gd name="connsiteX121" fmla="*/ 1679575 w 1682570"/>
                <a:gd name="connsiteY121" fmla="*/ 6350 h 866775"/>
                <a:gd name="connsiteX122" fmla="*/ 1605026 w 1682570"/>
                <a:gd name="connsiteY122" fmla="*/ 5969 h 866775"/>
                <a:gd name="connsiteX123" fmla="*/ 1599057 w 1682570"/>
                <a:gd name="connsiteY123" fmla="*/ 11938 h 866775"/>
                <a:gd name="connsiteX124" fmla="*/ 1594485 w 1682570"/>
                <a:gd name="connsiteY124" fmla="*/ 19684 h 866775"/>
                <a:gd name="connsiteX125" fmla="*/ 1592072 w 1682570"/>
                <a:gd name="connsiteY125" fmla="*/ 24256 h 866775"/>
                <a:gd name="connsiteX126" fmla="*/ 1583309 w 1682570"/>
                <a:gd name="connsiteY126" fmla="*/ 36576 h 866775"/>
                <a:gd name="connsiteX127" fmla="*/ 1569847 w 1682570"/>
                <a:gd name="connsiteY127" fmla="*/ 56769 h 866775"/>
                <a:gd name="connsiteX128" fmla="*/ 1552575 w 1682570"/>
                <a:gd name="connsiteY128" fmla="*/ 79375 h 866775"/>
                <a:gd name="connsiteX129" fmla="*/ 1543050 w 1682570"/>
                <a:gd name="connsiteY129" fmla="*/ 88900 h 866775"/>
                <a:gd name="connsiteX130" fmla="*/ 1533525 w 1682570"/>
                <a:gd name="connsiteY130" fmla="*/ 98425 h 866775"/>
                <a:gd name="connsiteX131" fmla="*/ 1517650 w 1682570"/>
                <a:gd name="connsiteY131" fmla="*/ 114300 h 866775"/>
                <a:gd name="connsiteX132" fmla="*/ 1511300 w 1682570"/>
                <a:gd name="connsiteY132" fmla="*/ 123825 h 866775"/>
                <a:gd name="connsiteX133" fmla="*/ 1490219 w 1682570"/>
                <a:gd name="connsiteY133" fmla="*/ 150241 h 866775"/>
                <a:gd name="connsiteX134" fmla="*/ 1471803 w 1682570"/>
                <a:gd name="connsiteY134" fmla="*/ 168656 h 866775"/>
                <a:gd name="connsiteX135" fmla="*/ 1458722 w 1682570"/>
                <a:gd name="connsiteY135" fmla="*/ 181356 h 866775"/>
                <a:gd name="connsiteX136" fmla="*/ 1434084 w 1682570"/>
                <a:gd name="connsiteY136" fmla="*/ 214884 h 866775"/>
                <a:gd name="connsiteX137" fmla="*/ 1409446 w 1682570"/>
                <a:gd name="connsiteY137" fmla="*/ 245873 h 866775"/>
                <a:gd name="connsiteX138" fmla="*/ 1390015 w 1682570"/>
                <a:gd name="connsiteY138" fmla="*/ 268478 h 866775"/>
                <a:gd name="connsiteX139" fmla="*/ 1373759 w 1682570"/>
                <a:gd name="connsiteY139" fmla="*/ 292481 h 866775"/>
                <a:gd name="connsiteX140" fmla="*/ 1355725 w 1682570"/>
                <a:gd name="connsiteY140" fmla="*/ 307975 h 866775"/>
                <a:gd name="connsiteX141" fmla="*/ 1339850 w 1682570"/>
                <a:gd name="connsiteY141" fmla="*/ 327025 h 866775"/>
                <a:gd name="connsiteX142" fmla="*/ 1324990 w 1682570"/>
                <a:gd name="connsiteY142" fmla="*/ 339344 h 866775"/>
                <a:gd name="connsiteX143" fmla="*/ 1308353 w 1682570"/>
                <a:gd name="connsiteY143" fmla="*/ 355981 h 866775"/>
                <a:gd name="connsiteX144" fmla="*/ 1286510 w 1682570"/>
                <a:gd name="connsiteY144" fmla="*/ 373887 h 866775"/>
                <a:gd name="connsiteX145" fmla="*/ 1261491 w 1682570"/>
                <a:gd name="connsiteY145" fmla="*/ 394335 h 866775"/>
                <a:gd name="connsiteX146" fmla="*/ 1245997 w 1682570"/>
                <a:gd name="connsiteY146" fmla="*/ 407034 h 866775"/>
                <a:gd name="connsiteX147" fmla="*/ 1234694 w 1682570"/>
                <a:gd name="connsiteY147" fmla="*/ 414781 h 866775"/>
                <a:gd name="connsiteX148" fmla="*/ 1212469 w 1682570"/>
                <a:gd name="connsiteY148" fmla="*/ 431038 h 866775"/>
                <a:gd name="connsiteX149" fmla="*/ 1187069 w 1682570"/>
                <a:gd name="connsiteY149" fmla="*/ 446913 h 866775"/>
                <a:gd name="connsiteX150" fmla="*/ 1155700 w 1682570"/>
                <a:gd name="connsiteY150" fmla="*/ 466725 h 866775"/>
                <a:gd name="connsiteX151" fmla="*/ 1136650 w 1682570"/>
                <a:gd name="connsiteY151" fmla="*/ 473075 h 866775"/>
                <a:gd name="connsiteX152" fmla="*/ 1092200 w 1682570"/>
                <a:gd name="connsiteY152" fmla="*/ 485775 h 866775"/>
                <a:gd name="connsiteX153" fmla="*/ 1076325 w 1682570"/>
                <a:gd name="connsiteY153" fmla="*/ 488950 h 866775"/>
                <a:gd name="connsiteX154" fmla="*/ 1066800 w 1682570"/>
                <a:gd name="connsiteY154" fmla="*/ 492125 h 866775"/>
                <a:gd name="connsiteX155" fmla="*/ 1031875 w 1682570"/>
                <a:gd name="connsiteY155" fmla="*/ 498475 h 866775"/>
                <a:gd name="connsiteX156" fmla="*/ 952500 w 1682570"/>
                <a:gd name="connsiteY156" fmla="*/ 508000 h 866775"/>
                <a:gd name="connsiteX157" fmla="*/ 879475 w 1682570"/>
                <a:gd name="connsiteY157" fmla="*/ 504825 h 866775"/>
                <a:gd name="connsiteX158" fmla="*/ 777875 w 1682570"/>
                <a:gd name="connsiteY158" fmla="*/ 498475 h 866775"/>
                <a:gd name="connsiteX159" fmla="*/ 730250 w 1682570"/>
                <a:gd name="connsiteY159" fmla="*/ 492125 h 866775"/>
                <a:gd name="connsiteX160" fmla="*/ 708025 w 1682570"/>
                <a:gd name="connsiteY160" fmla="*/ 488950 h 866775"/>
                <a:gd name="connsiteX161" fmla="*/ 688975 w 1682570"/>
                <a:gd name="connsiteY161" fmla="*/ 485775 h 866775"/>
                <a:gd name="connsiteX162" fmla="*/ 660400 w 1682570"/>
                <a:gd name="connsiteY162" fmla="*/ 482600 h 866775"/>
                <a:gd name="connsiteX163" fmla="*/ 622300 w 1682570"/>
                <a:gd name="connsiteY163" fmla="*/ 476250 h 866775"/>
                <a:gd name="connsiteX164" fmla="*/ 612775 w 1682570"/>
                <a:gd name="connsiteY164" fmla="*/ 473075 h 866775"/>
                <a:gd name="connsiteX165" fmla="*/ 574675 w 1682570"/>
                <a:gd name="connsiteY165" fmla="*/ 466725 h 866775"/>
                <a:gd name="connsiteX166" fmla="*/ 565150 w 1682570"/>
                <a:gd name="connsiteY166" fmla="*/ 463550 h 866775"/>
                <a:gd name="connsiteX167" fmla="*/ 555625 w 1682570"/>
                <a:gd name="connsiteY167" fmla="*/ 457200 h 866775"/>
                <a:gd name="connsiteX168" fmla="*/ 542925 w 1682570"/>
                <a:gd name="connsiteY168" fmla="*/ 450850 h 866775"/>
                <a:gd name="connsiteX169" fmla="*/ 530225 w 1682570"/>
                <a:gd name="connsiteY169" fmla="*/ 444881 h 866775"/>
                <a:gd name="connsiteX170" fmla="*/ 520700 w 1682570"/>
                <a:gd name="connsiteY170" fmla="*/ 438150 h 866775"/>
                <a:gd name="connsiteX171" fmla="*/ 500888 w 1682570"/>
                <a:gd name="connsiteY171" fmla="*/ 428244 h 866775"/>
                <a:gd name="connsiteX172" fmla="*/ 488950 w 1682570"/>
                <a:gd name="connsiteY172" fmla="*/ 415925 h 866775"/>
                <a:gd name="connsiteX173" fmla="*/ 479425 w 1682570"/>
                <a:gd name="connsiteY173" fmla="*/ 409575 h 866775"/>
                <a:gd name="connsiteX174" fmla="*/ 469900 w 1682570"/>
                <a:gd name="connsiteY174" fmla="*/ 400050 h 866775"/>
                <a:gd name="connsiteX175" fmla="*/ 434975 w 1682570"/>
                <a:gd name="connsiteY175" fmla="*/ 368300 h 866775"/>
                <a:gd name="connsiteX176" fmla="*/ 412750 w 1682570"/>
                <a:gd name="connsiteY176" fmla="*/ 349250 h 866775"/>
                <a:gd name="connsiteX177" fmla="*/ 390525 w 1682570"/>
                <a:gd name="connsiteY177" fmla="*/ 327025 h 866775"/>
                <a:gd name="connsiteX178" fmla="*/ 381000 w 1682570"/>
                <a:gd name="connsiteY178" fmla="*/ 317500 h 866775"/>
                <a:gd name="connsiteX179" fmla="*/ 371475 w 1682570"/>
                <a:gd name="connsiteY179" fmla="*/ 304800 h 866775"/>
                <a:gd name="connsiteX180" fmla="*/ 349250 w 1682570"/>
                <a:gd name="connsiteY180" fmla="*/ 282575 h 866775"/>
                <a:gd name="connsiteX181" fmla="*/ 336550 w 1682570"/>
                <a:gd name="connsiteY181" fmla="*/ 266700 h 866775"/>
                <a:gd name="connsiteX182" fmla="*/ 323850 w 1682570"/>
                <a:gd name="connsiteY182" fmla="*/ 254000 h 866775"/>
                <a:gd name="connsiteX183" fmla="*/ 314325 w 1682570"/>
                <a:gd name="connsiteY183" fmla="*/ 241300 h 866775"/>
                <a:gd name="connsiteX184" fmla="*/ 301625 w 1682570"/>
                <a:gd name="connsiteY184" fmla="*/ 231775 h 866775"/>
                <a:gd name="connsiteX185" fmla="*/ 292100 w 1682570"/>
                <a:gd name="connsiteY185" fmla="*/ 219075 h 866775"/>
                <a:gd name="connsiteX186" fmla="*/ 273050 w 1682570"/>
                <a:gd name="connsiteY186" fmla="*/ 200025 h 866775"/>
                <a:gd name="connsiteX187" fmla="*/ 260350 w 1682570"/>
                <a:gd name="connsiteY187" fmla="*/ 190500 h 866775"/>
                <a:gd name="connsiteX188" fmla="*/ 247650 w 1682570"/>
                <a:gd name="connsiteY188" fmla="*/ 171450 h 866775"/>
                <a:gd name="connsiteX189" fmla="*/ 233553 w 1682570"/>
                <a:gd name="connsiteY189" fmla="*/ 154941 h 866775"/>
                <a:gd name="connsiteX190" fmla="*/ 218694 w 1682570"/>
                <a:gd name="connsiteY190" fmla="*/ 140081 h 866775"/>
                <a:gd name="connsiteX191" fmla="*/ 211329 w 1682570"/>
                <a:gd name="connsiteY191" fmla="*/ 133478 h 866775"/>
                <a:gd name="connsiteX192" fmla="*/ 192913 w 1682570"/>
                <a:gd name="connsiteY192" fmla="*/ 114681 h 866775"/>
                <a:gd name="connsiteX193" fmla="*/ 185166 w 1682570"/>
                <a:gd name="connsiteY193" fmla="*/ 106934 h 866775"/>
                <a:gd name="connsiteX194" fmla="*/ 171703 w 1682570"/>
                <a:gd name="connsiteY194" fmla="*/ 95631 h 866775"/>
                <a:gd name="connsiteX195" fmla="*/ 159003 w 1682570"/>
                <a:gd name="connsiteY195" fmla="*/ 82169 h 866775"/>
                <a:gd name="connsiteX196" fmla="*/ 142875 w 1682570"/>
                <a:gd name="connsiteY196" fmla="*/ 66675 h 866775"/>
                <a:gd name="connsiteX197" fmla="*/ 133350 w 1682570"/>
                <a:gd name="connsiteY197" fmla="*/ 60325 h 866775"/>
                <a:gd name="connsiteX198" fmla="*/ 111125 w 1682570"/>
                <a:gd name="connsiteY198" fmla="*/ 31750 h 866775"/>
                <a:gd name="connsiteX199" fmla="*/ 107950 w 1682570"/>
                <a:gd name="connsiteY199" fmla="*/ 22225 h 866775"/>
                <a:gd name="connsiteX200" fmla="*/ 98425 w 1682570"/>
                <a:gd name="connsiteY200" fmla="*/ 12700 h 866775"/>
                <a:gd name="connsiteX201" fmla="*/ 79375 w 1682570"/>
                <a:gd name="connsiteY201" fmla="*/ 0 h 866775"/>
                <a:gd name="connsiteX202" fmla="*/ 69850 w 1682570"/>
                <a:gd name="connsiteY202" fmla="*/ 3175 h 866775"/>
                <a:gd name="connsiteX203" fmla="*/ 0 w 1682570"/>
                <a:gd name="connsiteY203" fmla="*/ 9525 h 866775"/>
                <a:gd name="connsiteX0" fmla="*/ 0 w 1682570"/>
                <a:gd name="connsiteY0" fmla="*/ 9525 h 866775"/>
                <a:gd name="connsiteX1" fmla="*/ 0 w 1682570"/>
                <a:gd name="connsiteY1" fmla="*/ 9525 h 866775"/>
                <a:gd name="connsiteX2" fmla="*/ 12700 w 1682570"/>
                <a:gd name="connsiteY2" fmla="*/ 47625 h 866775"/>
                <a:gd name="connsiteX3" fmla="*/ 19050 w 1682570"/>
                <a:gd name="connsiteY3" fmla="*/ 57150 h 866775"/>
                <a:gd name="connsiteX4" fmla="*/ 28575 w 1682570"/>
                <a:gd name="connsiteY4" fmla="*/ 85725 h 866775"/>
                <a:gd name="connsiteX5" fmla="*/ 31750 w 1682570"/>
                <a:gd name="connsiteY5" fmla="*/ 95250 h 866775"/>
                <a:gd name="connsiteX6" fmla="*/ 41275 w 1682570"/>
                <a:gd name="connsiteY6" fmla="*/ 114300 h 866775"/>
                <a:gd name="connsiteX7" fmla="*/ 47625 w 1682570"/>
                <a:gd name="connsiteY7" fmla="*/ 123825 h 866775"/>
                <a:gd name="connsiteX8" fmla="*/ 53975 w 1682570"/>
                <a:gd name="connsiteY8" fmla="*/ 142875 h 866775"/>
                <a:gd name="connsiteX9" fmla="*/ 60325 w 1682570"/>
                <a:gd name="connsiteY9" fmla="*/ 152400 h 866775"/>
                <a:gd name="connsiteX10" fmla="*/ 66675 w 1682570"/>
                <a:gd name="connsiteY10" fmla="*/ 171450 h 866775"/>
                <a:gd name="connsiteX11" fmla="*/ 73025 w 1682570"/>
                <a:gd name="connsiteY11" fmla="*/ 190500 h 866775"/>
                <a:gd name="connsiteX12" fmla="*/ 79757 w 1682570"/>
                <a:gd name="connsiteY12" fmla="*/ 203581 h 866775"/>
                <a:gd name="connsiteX13" fmla="*/ 90044 w 1682570"/>
                <a:gd name="connsiteY13" fmla="*/ 214884 h 866775"/>
                <a:gd name="connsiteX14" fmla="*/ 96393 w 1682570"/>
                <a:gd name="connsiteY14" fmla="*/ 227966 h 866775"/>
                <a:gd name="connsiteX15" fmla="*/ 110084 w 1682570"/>
                <a:gd name="connsiteY15" fmla="*/ 242748 h 866775"/>
                <a:gd name="connsiteX16" fmla="*/ 116459 w 1682570"/>
                <a:gd name="connsiteY16" fmla="*/ 248665 h 866775"/>
                <a:gd name="connsiteX17" fmla="*/ 124587 w 1682570"/>
                <a:gd name="connsiteY17" fmla="*/ 261747 h 866775"/>
                <a:gd name="connsiteX18" fmla="*/ 136525 w 1682570"/>
                <a:gd name="connsiteY18" fmla="*/ 276225 h 866775"/>
                <a:gd name="connsiteX19" fmla="*/ 149225 w 1682570"/>
                <a:gd name="connsiteY19" fmla="*/ 295275 h 866775"/>
                <a:gd name="connsiteX20" fmla="*/ 158750 w 1682570"/>
                <a:gd name="connsiteY20" fmla="*/ 304800 h 866775"/>
                <a:gd name="connsiteX21" fmla="*/ 177800 w 1682570"/>
                <a:gd name="connsiteY21" fmla="*/ 333375 h 866775"/>
                <a:gd name="connsiteX22" fmla="*/ 184150 w 1682570"/>
                <a:gd name="connsiteY22" fmla="*/ 342900 h 866775"/>
                <a:gd name="connsiteX23" fmla="*/ 190500 w 1682570"/>
                <a:gd name="connsiteY23" fmla="*/ 352425 h 866775"/>
                <a:gd name="connsiteX24" fmla="*/ 200025 w 1682570"/>
                <a:gd name="connsiteY24" fmla="*/ 371475 h 866775"/>
                <a:gd name="connsiteX25" fmla="*/ 208305 w 1682570"/>
                <a:gd name="connsiteY25" fmla="*/ 381000 h 866775"/>
                <a:gd name="connsiteX26" fmla="*/ 212725 w 1682570"/>
                <a:gd name="connsiteY26" fmla="*/ 390525 h 866775"/>
                <a:gd name="connsiteX27" fmla="*/ 223723 w 1682570"/>
                <a:gd name="connsiteY27" fmla="*/ 402769 h 866775"/>
                <a:gd name="connsiteX28" fmla="*/ 235178 w 1682570"/>
                <a:gd name="connsiteY28" fmla="*/ 417399 h 866775"/>
                <a:gd name="connsiteX29" fmla="*/ 246860 w 1682570"/>
                <a:gd name="connsiteY29" fmla="*/ 432028 h 866775"/>
                <a:gd name="connsiteX30" fmla="*/ 257175 w 1682570"/>
                <a:gd name="connsiteY30" fmla="*/ 447675 h 866775"/>
                <a:gd name="connsiteX31" fmla="*/ 282575 w 1682570"/>
                <a:gd name="connsiteY31" fmla="*/ 469900 h 866775"/>
                <a:gd name="connsiteX32" fmla="*/ 288925 w 1682570"/>
                <a:gd name="connsiteY32" fmla="*/ 479425 h 866775"/>
                <a:gd name="connsiteX33" fmla="*/ 304572 w 1682570"/>
                <a:gd name="connsiteY33" fmla="*/ 498931 h 866775"/>
                <a:gd name="connsiteX34" fmla="*/ 322149 w 1682570"/>
                <a:gd name="connsiteY34" fmla="*/ 516279 h 866775"/>
                <a:gd name="connsiteX35" fmla="*/ 336550 w 1682570"/>
                <a:gd name="connsiteY35" fmla="*/ 530225 h 866775"/>
                <a:gd name="connsiteX36" fmla="*/ 342900 w 1682570"/>
                <a:gd name="connsiteY36" fmla="*/ 539750 h 866775"/>
                <a:gd name="connsiteX37" fmla="*/ 352425 w 1682570"/>
                <a:gd name="connsiteY37" fmla="*/ 549275 h 866775"/>
                <a:gd name="connsiteX38" fmla="*/ 365125 w 1682570"/>
                <a:gd name="connsiteY38" fmla="*/ 568325 h 866775"/>
                <a:gd name="connsiteX39" fmla="*/ 371475 w 1682570"/>
                <a:gd name="connsiteY39" fmla="*/ 577850 h 866775"/>
                <a:gd name="connsiteX40" fmla="*/ 381000 w 1682570"/>
                <a:gd name="connsiteY40" fmla="*/ 587375 h 866775"/>
                <a:gd name="connsiteX41" fmla="*/ 393700 w 1682570"/>
                <a:gd name="connsiteY41" fmla="*/ 606425 h 866775"/>
                <a:gd name="connsiteX42" fmla="*/ 415925 w 1682570"/>
                <a:gd name="connsiteY42" fmla="*/ 631825 h 866775"/>
                <a:gd name="connsiteX43" fmla="*/ 434975 w 1682570"/>
                <a:gd name="connsiteY43" fmla="*/ 648716 h 866775"/>
                <a:gd name="connsiteX44" fmla="*/ 455168 w 1682570"/>
                <a:gd name="connsiteY44" fmla="*/ 665353 h 866775"/>
                <a:gd name="connsiteX45" fmla="*/ 473075 w 1682570"/>
                <a:gd name="connsiteY45" fmla="*/ 682625 h 866775"/>
                <a:gd name="connsiteX46" fmla="*/ 482600 w 1682570"/>
                <a:gd name="connsiteY46" fmla="*/ 688975 h 866775"/>
                <a:gd name="connsiteX47" fmla="*/ 504825 w 1682570"/>
                <a:gd name="connsiteY47" fmla="*/ 704850 h 866775"/>
                <a:gd name="connsiteX48" fmla="*/ 517525 w 1682570"/>
                <a:gd name="connsiteY48" fmla="*/ 711200 h 866775"/>
                <a:gd name="connsiteX49" fmla="*/ 546100 w 1682570"/>
                <a:gd name="connsiteY49" fmla="*/ 727075 h 866775"/>
                <a:gd name="connsiteX50" fmla="*/ 565150 w 1682570"/>
                <a:gd name="connsiteY50" fmla="*/ 742950 h 866775"/>
                <a:gd name="connsiteX51" fmla="*/ 584200 w 1682570"/>
                <a:gd name="connsiteY51" fmla="*/ 752475 h 866775"/>
                <a:gd name="connsiteX52" fmla="*/ 603250 w 1682570"/>
                <a:gd name="connsiteY52" fmla="*/ 768350 h 866775"/>
                <a:gd name="connsiteX53" fmla="*/ 612775 w 1682570"/>
                <a:gd name="connsiteY53" fmla="*/ 777875 h 866775"/>
                <a:gd name="connsiteX54" fmla="*/ 631825 w 1682570"/>
                <a:gd name="connsiteY54" fmla="*/ 790575 h 866775"/>
                <a:gd name="connsiteX55" fmla="*/ 641350 w 1682570"/>
                <a:gd name="connsiteY55" fmla="*/ 796925 h 866775"/>
                <a:gd name="connsiteX56" fmla="*/ 650875 w 1682570"/>
                <a:gd name="connsiteY56" fmla="*/ 803275 h 866775"/>
                <a:gd name="connsiteX57" fmla="*/ 663575 w 1682570"/>
                <a:gd name="connsiteY57" fmla="*/ 812800 h 866775"/>
                <a:gd name="connsiteX58" fmla="*/ 676275 w 1682570"/>
                <a:gd name="connsiteY58" fmla="*/ 819150 h 866775"/>
                <a:gd name="connsiteX59" fmla="*/ 685800 w 1682570"/>
                <a:gd name="connsiteY59" fmla="*/ 825500 h 866775"/>
                <a:gd name="connsiteX60" fmla="*/ 698500 w 1682570"/>
                <a:gd name="connsiteY60" fmla="*/ 831850 h 866775"/>
                <a:gd name="connsiteX61" fmla="*/ 733425 w 1682570"/>
                <a:gd name="connsiteY61" fmla="*/ 850900 h 866775"/>
                <a:gd name="connsiteX62" fmla="*/ 746125 w 1682570"/>
                <a:gd name="connsiteY62" fmla="*/ 854075 h 866775"/>
                <a:gd name="connsiteX63" fmla="*/ 755650 w 1682570"/>
                <a:gd name="connsiteY63" fmla="*/ 860425 h 866775"/>
                <a:gd name="connsiteX64" fmla="*/ 784225 w 1682570"/>
                <a:gd name="connsiteY64" fmla="*/ 866775 h 866775"/>
                <a:gd name="connsiteX65" fmla="*/ 955675 w 1682570"/>
                <a:gd name="connsiteY65" fmla="*/ 860425 h 866775"/>
                <a:gd name="connsiteX66" fmla="*/ 987425 w 1682570"/>
                <a:gd name="connsiteY66" fmla="*/ 854075 h 866775"/>
                <a:gd name="connsiteX67" fmla="*/ 1022350 w 1682570"/>
                <a:gd name="connsiteY67" fmla="*/ 847725 h 866775"/>
                <a:gd name="connsiteX68" fmla="*/ 1050925 w 1682570"/>
                <a:gd name="connsiteY68" fmla="*/ 831850 h 866775"/>
                <a:gd name="connsiteX69" fmla="*/ 1060450 w 1682570"/>
                <a:gd name="connsiteY69" fmla="*/ 822325 h 866775"/>
                <a:gd name="connsiteX70" fmla="*/ 1079500 w 1682570"/>
                <a:gd name="connsiteY70" fmla="*/ 812800 h 866775"/>
                <a:gd name="connsiteX71" fmla="*/ 1098550 w 1682570"/>
                <a:gd name="connsiteY71" fmla="*/ 796925 h 866775"/>
                <a:gd name="connsiteX72" fmla="*/ 1117600 w 1682570"/>
                <a:gd name="connsiteY72" fmla="*/ 784225 h 866775"/>
                <a:gd name="connsiteX73" fmla="*/ 1127125 w 1682570"/>
                <a:gd name="connsiteY73" fmla="*/ 777875 h 866775"/>
                <a:gd name="connsiteX74" fmla="*/ 1133475 w 1682570"/>
                <a:gd name="connsiteY74" fmla="*/ 768350 h 866775"/>
                <a:gd name="connsiteX75" fmla="*/ 1162050 w 1682570"/>
                <a:gd name="connsiteY75" fmla="*/ 742950 h 866775"/>
                <a:gd name="connsiteX76" fmla="*/ 1168400 w 1682570"/>
                <a:gd name="connsiteY76" fmla="*/ 733425 h 866775"/>
                <a:gd name="connsiteX77" fmla="*/ 1187450 w 1682570"/>
                <a:gd name="connsiteY77" fmla="*/ 714375 h 866775"/>
                <a:gd name="connsiteX78" fmla="*/ 1193800 w 1682570"/>
                <a:gd name="connsiteY78" fmla="*/ 704850 h 866775"/>
                <a:gd name="connsiteX79" fmla="*/ 1212850 w 1682570"/>
                <a:gd name="connsiteY79" fmla="*/ 682625 h 866775"/>
                <a:gd name="connsiteX80" fmla="*/ 1231900 w 1682570"/>
                <a:gd name="connsiteY80" fmla="*/ 654050 h 866775"/>
                <a:gd name="connsiteX81" fmla="*/ 1263650 w 1682570"/>
                <a:gd name="connsiteY81" fmla="*/ 606425 h 866775"/>
                <a:gd name="connsiteX82" fmla="*/ 1276350 w 1682570"/>
                <a:gd name="connsiteY82" fmla="*/ 587375 h 866775"/>
                <a:gd name="connsiteX83" fmla="*/ 1282700 w 1682570"/>
                <a:gd name="connsiteY83" fmla="*/ 577850 h 866775"/>
                <a:gd name="connsiteX84" fmla="*/ 1292225 w 1682570"/>
                <a:gd name="connsiteY84" fmla="*/ 568325 h 866775"/>
                <a:gd name="connsiteX85" fmla="*/ 1304925 w 1682570"/>
                <a:gd name="connsiteY85" fmla="*/ 549275 h 866775"/>
                <a:gd name="connsiteX86" fmla="*/ 1311275 w 1682570"/>
                <a:gd name="connsiteY86" fmla="*/ 539750 h 866775"/>
                <a:gd name="connsiteX87" fmla="*/ 1320800 w 1682570"/>
                <a:gd name="connsiteY87" fmla="*/ 530225 h 866775"/>
                <a:gd name="connsiteX88" fmla="*/ 1333500 w 1682570"/>
                <a:gd name="connsiteY88" fmla="*/ 511175 h 866775"/>
                <a:gd name="connsiteX89" fmla="*/ 1346200 w 1682570"/>
                <a:gd name="connsiteY89" fmla="*/ 492125 h 866775"/>
                <a:gd name="connsiteX90" fmla="*/ 1352550 w 1682570"/>
                <a:gd name="connsiteY90" fmla="*/ 482600 h 866775"/>
                <a:gd name="connsiteX91" fmla="*/ 1362075 w 1682570"/>
                <a:gd name="connsiteY91" fmla="*/ 473075 h 866775"/>
                <a:gd name="connsiteX92" fmla="*/ 1374775 w 1682570"/>
                <a:gd name="connsiteY92" fmla="*/ 454025 h 866775"/>
                <a:gd name="connsiteX93" fmla="*/ 1381125 w 1682570"/>
                <a:gd name="connsiteY93" fmla="*/ 444500 h 866775"/>
                <a:gd name="connsiteX94" fmla="*/ 1412875 w 1682570"/>
                <a:gd name="connsiteY94" fmla="*/ 396875 h 866775"/>
                <a:gd name="connsiteX95" fmla="*/ 1419225 w 1682570"/>
                <a:gd name="connsiteY95" fmla="*/ 387350 h 866775"/>
                <a:gd name="connsiteX96" fmla="*/ 1425575 w 1682570"/>
                <a:gd name="connsiteY96" fmla="*/ 377825 h 866775"/>
                <a:gd name="connsiteX97" fmla="*/ 1435100 w 1682570"/>
                <a:gd name="connsiteY97" fmla="*/ 368300 h 866775"/>
                <a:gd name="connsiteX98" fmla="*/ 1447800 w 1682570"/>
                <a:gd name="connsiteY98" fmla="*/ 349250 h 866775"/>
                <a:gd name="connsiteX99" fmla="*/ 1454150 w 1682570"/>
                <a:gd name="connsiteY99" fmla="*/ 339725 h 866775"/>
                <a:gd name="connsiteX100" fmla="*/ 1470025 w 1682570"/>
                <a:gd name="connsiteY100" fmla="*/ 320675 h 866775"/>
                <a:gd name="connsiteX101" fmla="*/ 1479550 w 1682570"/>
                <a:gd name="connsiteY101" fmla="*/ 311150 h 866775"/>
                <a:gd name="connsiteX102" fmla="*/ 1485900 w 1682570"/>
                <a:gd name="connsiteY102" fmla="*/ 301625 h 866775"/>
                <a:gd name="connsiteX103" fmla="*/ 1495425 w 1682570"/>
                <a:gd name="connsiteY103" fmla="*/ 292100 h 866775"/>
                <a:gd name="connsiteX104" fmla="*/ 1501775 w 1682570"/>
                <a:gd name="connsiteY104" fmla="*/ 282575 h 866775"/>
                <a:gd name="connsiteX105" fmla="*/ 1511300 w 1682570"/>
                <a:gd name="connsiteY105" fmla="*/ 273050 h 866775"/>
                <a:gd name="connsiteX106" fmla="*/ 1517650 w 1682570"/>
                <a:gd name="connsiteY106" fmla="*/ 263525 h 866775"/>
                <a:gd name="connsiteX107" fmla="*/ 1527175 w 1682570"/>
                <a:gd name="connsiteY107" fmla="*/ 254000 h 866775"/>
                <a:gd name="connsiteX108" fmla="*/ 1539875 w 1682570"/>
                <a:gd name="connsiteY108" fmla="*/ 234950 h 866775"/>
                <a:gd name="connsiteX109" fmla="*/ 1546225 w 1682570"/>
                <a:gd name="connsiteY109" fmla="*/ 225425 h 866775"/>
                <a:gd name="connsiteX110" fmla="*/ 1552575 w 1682570"/>
                <a:gd name="connsiteY110" fmla="*/ 215900 h 866775"/>
                <a:gd name="connsiteX111" fmla="*/ 1574800 w 1682570"/>
                <a:gd name="connsiteY111" fmla="*/ 187325 h 866775"/>
                <a:gd name="connsiteX112" fmla="*/ 1606550 w 1682570"/>
                <a:gd name="connsiteY112" fmla="*/ 139700 h 866775"/>
                <a:gd name="connsiteX113" fmla="*/ 1612900 w 1682570"/>
                <a:gd name="connsiteY113" fmla="*/ 130175 h 866775"/>
                <a:gd name="connsiteX114" fmla="*/ 1619250 w 1682570"/>
                <a:gd name="connsiteY114" fmla="*/ 120650 h 866775"/>
                <a:gd name="connsiteX115" fmla="*/ 1628775 w 1682570"/>
                <a:gd name="connsiteY115" fmla="*/ 101600 h 866775"/>
                <a:gd name="connsiteX116" fmla="*/ 1631950 w 1682570"/>
                <a:gd name="connsiteY116" fmla="*/ 92075 h 866775"/>
                <a:gd name="connsiteX117" fmla="*/ 1644650 w 1682570"/>
                <a:gd name="connsiteY117" fmla="*/ 73025 h 866775"/>
                <a:gd name="connsiteX118" fmla="*/ 1651000 w 1682570"/>
                <a:gd name="connsiteY118" fmla="*/ 53975 h 866775"/>
                <a:gd name="connsiteX119" fmla="*/ 1663700 w 1682570"/>
                <a:gd name="connsiteY119" fmla="*/ 34925 h 866775"/>
                <a:gd name="connsiteX120" fmla="*/ 1666875 w 1682570"/>
                <a:gd name="connsiteY120" fmla="*/ 25400 h 866775"/>
                <a:gd name="connsiteX121" fmla="*/ 1679575 w 1682570"/>
                <a:gd name="connsiteY121" fmla="*/ 6350 h 866775"/>
                <a:gd name="connsiteX122" fmla="*/ 1605026 w 1682570"/>
                <a:gd name="connsiteY122" fmla="*/ 5969 h 866775"/>
                <a:gd name="connsiteX123" fmla="*/ 1599057 w 1682570"/>
                <a:gd name="connsiteY123" fmla="*/ 11938 h 866775"/>
                <a:gd name="connsiteX124" fmla="*/ 1594485 w 1682570"/>
                <a:gd name="connsiteY124" fmla="*/ 19684 h 866775"/>
                <a:gd name="connsiteX125" fmla="*/ 1592072 w 1682570"/>
                <a:gd name="connsiteY125" fmla="*/ 24256 h 866775"/>
                <a:gd name="connsiteX126" fmla="*/ 1583309 w 1682570"/>
                <a:gd name="connsiteY126" fmla="*/ 36576 h 866775"/>
                <a:gd name="connsiteX127" fmla="*/ 1569847 w 1682570"/>
                <a:gd name="connsiteY127" fmla="*/ 56769 h 866775"/>
                <a:gd name="connsiteX128" fmla="*/ 1552575 w 1682570"/>
                <a:gd name="connsiteY128" fmla="*/ 79375 h 866775"/>
                <a:gd name="connsiteX129" fmla="*/ 1543050 w 1682570"/>
                <a:gd name="connsiteY129" fmla="*/ 88900 h 866775"/>
                <a:gd name="connsiteX130" fmla="*/ 1533525 w 1682570"/>
                <a:gd name="connsiteY130" fmla="*/ 98425 h 866775"/>
                <a:gd name="connsiteX131" fmla="*/ 1517650 w 1682570"/>
                <a:gd name="connsiteY131" fmla="*/ 114300 h 866775"/>
                <a:gd name="connsiteX132" fmla="*/ 1511300 w 1682570"/>
                <a:gd name="connsiteY132" fmla="*/ 123825 h 866775"/>
                <a:gd name="connsiteX133" fmla="*/ 1490219 w 1682570"/>
                <a:gd name="connsiteY133" fmla="*/ 150241 h 866775"/>
                <a:gd name="connsiteX134" fmla="*/ 1471803 w 1682570"/>
                <a:gd name="connsiteY134" fmla="*/ 168656 h 866775"/>
                <a:gd name="connsiteX135" fmla="*/ 1458722 w 1682570"/>
                <a:gd name="connsiteY135" fmla="*/ 181356 h 866775"/>
                <a:gd name="connsiteX136" fmla="*/ 1434084 w 1682570"/>
                <a:gd name="connsiteY136" fmla="*/ 214884 h 866775"/>
                <a:gd name="connsiteX137" fmla="*/ 1409446 w 1682570"/>
                <a:gd name="connsiteY137" fmla="*/ 245873 h 866775"/>
                <a:gd name="connsiteX138" fmla="*/ 1390015 w 1682570"/>
                <a:gd name="connsiteY138" fmla="*/ 268478 h 866775"/>
                <a:gd name="connsiteX139" fmla="*/ 1373759 w 1682570"/>
                <a:gd name="connsiteY139" fmla="*/ 292481 h 866775"/>
                <a:gd name="connsiteX140" fmla="*/ 1355725 w 1682570"/>
                <a:gd name="connsiteY140" fmla="*/ 307975 h 866775"/>
                <a:gd name="connsiteX141" fmla="*/ 1339850 w 1682570"/>
                <a:gd name="connsiteY141" fmla="*/ 327025 h 866775"/>
                <a:gd name="connsiteX142" fmla="*/ 1324990 w 1682570"/>
                <a:gd name="connsiteY142" fmla="*/ 339344 h 866775"/>
                <a:gd name="connsiteX143" fmla="*/ 1308353 w 1682570"/>
                <a:gd name="connsiteY143" fmla="*/ 355981 h 866775"/>
                <a:gd name="connsiteX144" fmla="*/ 1286510 w 1682570"/>
                <a:gd name="connsiteY144" fmla="*/ 373887 h 866775"/>
                <a:gd name="connsiteX145" fmla="*/ 1261491 w 1682570"/>
                <a:gd name="connsiteY145" fmla="*/ 394335 h 866775"/>
                <a:gd name="connsiteX146" fmla="*/ 1245997 w 1682570"/>
                <a:gd name="connsiteY146" fmla="*/ 407034 h 866775"/>
                <a:gd name="connsiteX147" fmla="*/ 1234694 w 1682570"/>
                <a:gd name="connsiteY147" fmla="*/ 414781 h 866775"/>
                <a:gd name="connsiteX148" fmla="*/ 1212469 w 1682570"/>
                <a:gd name="connsiteY148" fmla="*/ 431038 h 866775"/>
                <a:gd name="connsiteX149" fmla="*/ 1187069 w 1682570"/>
                <a:gd name="connsiteY149" fmla="*/ 446913 h 866775"/>
                <a:gd name="connsiteX150" fmla="*/ 1155700 w 1682570"/>
                <a:gd name="connsiteY150" fmla="*/ 466725 h 866775"/>
                <a:gd name="connsiteX151" fmla="*/ 1136650 w 1682570"/>
                <a:gd name="connsiteY151" fmla="*/ 473075 h 866775"/>
                <a:gd name="connsiteX152" fmla="*/ 1092200 w 1682570"/>
                <a:gd name="connsiteY152" fmla="*/ 485775 h 866775"/>
                <a:gd name="connsiteX153" fmla="*/ 1076325 w 1682570"/>
                <a:gd name="connsiteY153" fmla="*/ 488950 h 866775"/>
                <a:gd name="connsiteX154" fmla="*/ 1066800 w 1682570"/>
                <a:gd name="connsiteY154" fmla="*/ 492125 h 866775"/>
                <a:gd name="connsiteX155" fmla="*/ 1031875 w 1682570"/>
                <a:gd name="connsiteY155" fmla="*/ 498475 h 866775"/>
                <a:gd name="connsiteX156" fmla="*/ 952500 w 1682570"/>
                <a:gd name="connsiteY156" fmla="*/ 508000 h 866775"/>
                <a:gd name="connsiteX157" fmla="*/ 879475 w 1682570"/>
                <a:gd name="connsiteY157" fmla="*/ 504825 h 866775"/>
                <a:gd name="connsiteX158" fmla="*/ 777875 w 1682570"/>
                <a:gd name="connsiteY158" fmla="*/ 498475 h 866775"/>
                <a:gd name="connsiteX159" fmla="*/ 730250 w 1682570"/>
                <a:gd name="connsiteY159" fmla="*/ 492125 h 866775"/>
                <a:gd name="connsiteX160" fmla="*/ 708025 w 1682570"/>
                <a:gd name="connsiteY160" fmla="*/ 488950 h 866775"/>
                <a:gd name="connsiteX161" fmla="*/ 688975 w 1682570"/>
                <a:gd name="connsiteY161" fmla="*/ 485775 h 866775"/>
                <a:gd name="connsiteX162" fmla="*/ 660400 w 1682570"/>
                <a:gd name="connsiteY162" fmla="*/ 482600 h 866775"/>
                <a:gd name="connsiteX163" fmla="*/ 622300 w 1682570"/>
                <a:gd name="connsiteY163" fmla="*/ 476250 h 866775"/>
                <a:gd name="connsiteX164" fmla="*/ 612775 w 1682570"/>
                <a:gd name="connsiteY164" fmla="*/ 473075 h 866775"/>
                <a:gd name="connsiteX165" fmla="*/ 574675 w 1682570"/>
                <a:gd name="connsiteY165" fmla="*/ 466725 h 866775"/>
                <a:gd name="connsiteX166" fmla="*/ 565150 w 1682570"/>
                <a:gd name="connsiteY166" fmla="*/ 463550 h 866775"/>
                <a:gd name="connsiteX167" fmla="*/ 555625 w 1682570"/>
                <a:gd name="connsiteY167" fmla="*/ 457200 h 866775"/>
                <a:gd name="connsiteX168" fmla="*/ 542925 w 1682570"/>
                <a:gd name="connsiteY168" fmla="*/ 450850 h 866775"/>
                <a:gd name="connsiteX169" fmla="*/ 530225 w 1682570"/>
                <a:gd name="connsiteY169" fmla="*/ 444881 h 866775"/>
                <a:gd name="connsiteX170" fmla="*/ 520700 w 1682570"/>
                <a:gd name="connsiteY170" fmla="*/ 438150 h 866775"/>
                <a:gd name="connsiteX171" fmla="*/ 500888 w 1682570"/>
                <a:gd name="connsiteY171" fmla="*/ 428244 h 866775"/>
                <a:gd name="connsiteX172" fmla="*/ 488950 w 1682570"/>
                <a:gd name="connsiteY172" fmla="*/ 415925 h 866775"/>
                <a:gd name="connsiteX173" fmla="*/ 479425 w 1682570"/>
                <a:gd name="connsiteY173" fmla="*/ 409575 h 866775"/>
                <a:gd name="connsiteX174" fmla="*/ 469900 w 1682570"/>
                <a:gd name="connsiteY174" fmla="*/ 400050 h 866775"/>
                <a:gd name="connsiteX175" fmla="*/ 434975 w 1682570"/>
                <a:gd name="connsiteY175" fmla="*/ 368300 h 866775"/>
                <a:gd name="connsiteX176" fmla="*/ 412750 w 1682570"/>
                <a:gd name="connsiteY176" fmla="*/ 349250 h 866775"/>
                <a:gd name="connsiteX177" fmla="*/ 390525 w 1682570"/>
                <a:gd name="connsiteY177" fmla="*/ 327025 h 866775"/>
                <a:gd name="connsiteX178" fmla="*/ 381000 w 1682570"/>
                <a:gd name="connsiteY178" fmla="*/ 317500 h 866775"/>
                <a:gd name="connsiteX179" fmla="*/ 371475 w 1682570"/>
                <a:gd name="connsiteY179" fmla="*/ 304800 h 866775"/>
                <a:gd name="connsiteX180" fmla="*/ 349250 w 1682570"/>
                <a:gd name="connsiteY180" fmla="*/ 282575 h 866775"/>
                <a:gd name="connsiteX181" fmla="*/ 336550 w 1682570"/>
                <a:gd name="connsiteY181" fmla="*/ 266700 h 866775"/>
                <a:gd name="connsiteX182" fmla="*/ 323850 w 1682570"/>
                <a:gd name="connsiteY182" fmla="*/ 254000 h 866775"/>
                <a:gd name="connsiteX183" fmla="*/ 314325 w 1682570"/>
                <a:gd name="connsiteY183" fmla="*/ 241300 h 866775"/>
                <a:gd name="connsiteX184" fmla="*/ 301625 w 1682570"/>
                <a:gd name="connsiteY184" fmla="*/ 231775 h 866775"/>
                <a:gd name="connsiteX185" fmla="*/ 292100 w 1682570"/>
                <a:gd name="connsiteY185" fmla="*/ 219075 h 866775"/>
                <a:gd name="connsiteX186" fmla="*/ 273050 w 1682570"/>
                <a:gd name="connsiteY186" fmla="*/ 200025 h 866775"/>
                <a:gd name="connsiteX187" fmla="*/ 260350 w 1682570"/>
                <a:gd name="connsiteY187" fmla="*/ 190500 h 866775"/>
                <a:gd name="connsiteX188" fmla="*/ 247650 w 1682570"/>
                <a:gd name="connsiteY188" fmla="*/ 171450 h 866775"/>
                <a:gd name="connsiteX189" fmla="*/ 233553 w 1682570"/>
                <a:gd name="connsiteY189" fmla="*/ 154941 h 866775"/>
                <a:gd name="connsiteX190" fmla="*/ 218694 w 1682570"/>
                <a:gd name="connsiteY190" fmla="*/ 140081 h 866775"/>
                <a:gd name="connsiteX191" fmla="*/ 211329 w 1682570"/>
                <a:gd name="connsiteY191" fmla="*/ 133478 h 866775"/>
                <a:gd name="connsiteX192" fmla="*/ 192913 w 1682570"/>
                <a:gd name="connsiteY192" fmla="*/ 114681 h 866775"/>
                <a:gd name="connsiteX193" fmla="*/ 185166 w 1682570"/>
                <a:gd name="connsiteY193" fmla="*/ 106934 h 866775"/>
                <a:gd name="connsiteX194" fmla="*/ 171703 w 1682570"/>
                <a:gd name="connsiteY194" fmla="*/ 95631 h 866775"/>
                <a:gd name="connsiteX195" fmla="*/ 159003 w 1682570"/>
                <a:gd name="connsiteY195" fmla="*/ 82169 h 866775"/>
                <a:gd name="connsiteX196" fmla="*/ 142875 w 1682570"/>
                <a:gd name="connsiteY196" fmla="*/ 66675 h 866775"/>
                <a:gd name="connsiteX197" fmla="*/ 133350 w 1682570"/>
                <a:gd name="connsiteY197" fmla="*/ 60325 h 866775"/>
                <a:gd name="connsiteX198" fmla="*/ 111125 w 1682570"/>
                <a:gd name="connsiteY198" fmla="*/ 31750 h 866775"/>
                <a:gd name="connsiteX199" fmla="*/ 107950 w 1682570"/>
                <a:gd name="connsiteY199" fmla="*/ 22225 h 866775"/>
                <a:gd name="connsiteX200" fmla="*/ 98425 w 1682570"/>
                <a:gd name="connsiteY200" fmla="*/ 12700 h 866775"/>
                <a:gd name="connsiteX201" fmla="*/ 79375 w 1682570"/>
                <a:gd name="connsiteY201" fmla="*/ 0 h 866775"/>
                <a:gd name="connsiteX202" fmla="*/ 69850 w 1682570"/>
                <a:gd name="connsiteY202" fmla="*/ 3175 h 866775"/>
                <a:gd name="connsiteX203" fmla="*/ 0 w 1682570"/>
                <a:gd name="connsiteY203" fmla="*/ 9525 h 866775"/>
                <a:gd name="connsiteX0" fmla="*/ 0 w 1682570"/>
                <a:gd name="connsiteY0" fmla="*/ 9525 h 866775"/>
                <a:gd name="connsiteX1" fmla="*/ 0 w 1682570"/>
                <a:gd name="connsiteY1" fmla="*/ 9525 h 866775"/>
                <a:gd name="connsiteX2" fmla="*/ 12700 w 1682570"/>
                <a:gd name="connsiteY2" fmla="*/ 47625 h 866775"/>
                <a:gd name="connsiteX3" fmla="*/ 19050 w 1682570"/>
                <a:gd name="connsiteY3" fmla="*/ 57150 h 866775"/>
                <a:gd name="connsiteX4" fmla="*/ 28575 w 1682570"/>
                <a:gd name="connsiteY4" fmla="*/ 85725 h 866775"/>
                <a:gd name="connsiteX5" fmla="*/ 31750 w 1682570"/>
                <a:gd name="connsiteY5" fmla="*/ 95250 h 866775"/>
                <a:gd name="connsiteX6" fmla="*/ 41275 w 1682570"/>
                <a:gd name="connsiteY6" fmla="*/ 114300 h 866775"/>
                <a:gd name="connsiteX7" fmla="*/ 47625 w 1682570"/>
                <a:gd name="connsiteY7" fmla="*/ 123825 h 866775"/>
                <a:gd name="connsiteX8" fmla="*/ 53975 w 1682570"/>
                <a:gd name="connsiteY8" fmla="*/ 142875 h 866775"/>
                <a:gd name="connsiteX9" fmla="*/ 60325 w 1682570"/>
                <a:gd name="connsiteY9" fmla="*/ 152400 h 866775"/>
                <a:gd name="connsiteX10" fmla="*/ 66675 w 1682570"/>
                <a:gd name="connsiteY10" fmla="*/ 171450 h 866775"/>
                <a:gd name="connsiteX11" fmla="*/ 73025 w 1682570"/>
                <a:gd name="connsiteY11" fmla="*/ 190500 h 866775"/>
                <a:gd name="connsiteX12" fmla="*/ 79757 w 1682570"/>
                <a:gd name="connsiteY12" fmla="*/ 203581 h 866775"/>
                <a:gd name="connsiteX13" fmla="*/ 90044 w 1682570"/>
                <a:gd name="connsiteY13" fmla="*/ 214884 h 866775"/>
                <a:gd name="connsiteX14" fmla="*/ 101497 w 1682570"/>
                <a:gd name="connsiteY14" fmla="*/ 227966 h 866775"/>
                <a:gd name="connsiteX15" fmla="*/ 110084 w 1682570"/>
                <a:gd name="connsiteY15" fmla="*/ 242748 h 866775"/>
                <a:gd name="connsiteX16" fmla="*/ 116459 w 1682570"/>
                <a:gd name="connsiteY16" fmla="*/ 248665 h 866775"/>
                <a:gd name="connsiteX17" fmla="*/ 124587 w 1682570"/>
                <a:gd name="connsiteY17" fmla="*/ 261747 h 866775"/>
                <a:gd name="connsiteX18" fmla="*/ 136525 w 1682570"/>
                <a:gd name="connsiteY18" fmla="*/ 276225 h 866775"/>
                <a:gd name="connsiteX19" fmla="*/ 149225 w 1682570"/>
                <a:gd name="connsiteY19" fmla="*/ 295275 h 866775"/>
                <a:gd name="connsiteX20" fmla="*/ 158750 w 1682570"/>
                <a:gd name="connsiteY20" fmla="*/ 304800 h 866775"/>
                <a:gd name="connsiteX21" fmla="*/ 177800 w 1682570"/>
                <a:gd name="connsiteY21" fmla="*/ 333375 h 866775"/>
                <a:gd name="connsiteX22" fmla="*/ 184150 w 1682570"/>
                <a:gd name="connsiteY22" fmla="*/ 342900 h 866775"/>
                <a:gd name="connsiteX23" fmla="*/ 190500 w 1682570"/>
                <a:gd name="connsiteY23" fmla="*/ 352425 h 866775"/>
                <a:gd name="connsiteX24" fmla="*/ 200025 w 1682570"/>
                <a:gd name="connsiteY24" fmla="*/ 371475 h 866775"/>
                <a:gd name="connsiteX25" fmla="*/ 208305 w 1682570"/>
                <a:gd name="connsiteY25" fmla="*/ 381000 h 866775"/>
                <a:gd name="connsiteX26" fmla="*/ 212725 w 1682570"/>
                <a:gd name="connsiteY26" fmla="*/ 390525 h 866775"/>
                <a:gd name="connsiteX27" fmla="*/ 223723 w 1682570"/>
                <a:gd name="connsiteY27" fmla="*/ 402769 h 866775"/>
                <a:gd name="connsiteX28" fmla="*/ 235178 w 1682570"/>
                <a:gd name="connsiteY28" fmla="*/ 417399 h 866775"/>
                <a:gd name="connsiteX29" fmla="*/ 246860 w 1682570"/>
                <a:gd name="connsiteY29" fmla="*/ 432028 h 866775"/>
                <a:gd name="connsiteX30" fmla="*/ 257175 w 1682570"/>
                <a:gd name="connsiteY30" fmla="*/ 447675 h 866775"/>
                <a:gd name="connsiteX31" fmla="*/ 282575 w 1682570"/>
                <a:gd name="connsiteY31" fmla="*/ 469900 h 866775"/>
                <a:gd name="connsiteX32" fmla="*/ 288925 w 1682570"/>
                <a:gd name="connsiteY32" fmla="*/ 479425 h 866775"/>
                <a:gd name="connsiteX33" fmla="*/ 304572 w 1682570"/>
                <a:gd name="connsiteY33" fmla="*/ 498931 h 866775"/>
                <a:gd name="connsiteX34" fmla="*/ 322149 w 1682570"/>
                <a:gd name="connsiteY34" fmla="*/ 516279 h 866775"/>
                <a:gd name="connsiteX35" fmla="*/ 336550 w 1682570"/>
                <a:gd name="connsiteY35" fmla="*/ 530225 h 866775"/>
                <a:gd name="connsiteX36" fmla="*/ 342900 w 1682570"/>
                <a:gd name="connsiteY36" fmla="*/ 539750 h 866775"/>
                <a:gd name="connsiteX37" fmla="*/ 352425 w 1682570"/>
                <a:gd name="connsiteY37" fmla="*/ 549275 h 866775"/>
                <a:gd name="connsiteX38" fmla="*/ 365125 w 1682570"/>
                <a:gd name="connsiteY38" fmla="*/ 568325 h 866775"/>
                <a:gd name="connsiteX39" fmla="*/ 371475 w 1682570"/>
                <a:gd name="connsiteY39" fmla="*/ 577850 h 866775"/>
                <a:gd name="connsiteX40" fmla="*/ 381000 w 1682570"/>
                <a:gd name="connsiteY40" fmla="*/ 587375 h 866775"/>
                <a:gd name="connsiteX41" fmla="*/ 393700 w 1682570"/>
                <a:gd name="connsiteY41" fmla="*/ 606425 h 866775"/>
                <a:gd name="connsiteX42" fmla="*/ 415925 w 1682570"/>
                <a:gd name="connsiteY42" fmla="*/ 631825 h 866775"/>
                <a:gd name="connsiteX43" fmla="*/ 434975 w 1682570"/>
                <a:gd name="connsiteY43" fmla="*/ 648716 h 866775"/>
                <a:gd name="connsiteX44" fmla="*/ 455168 w 1682570"/>
                <a:gd name="connsiteY44" fmla="*/ 665353 h 866775"/>
                <a:gd name="connsiteX45" fmla="*/ 473075 w 1682570"/>
                <a:gd name="connsiteY45" fmla="*/ 682625 h 866775"/>
                <a:gd name="connsiteX46" fmla="*/ 482600 w 1682570"/>
                <a:gd name="connsiteY46" fmla="*/ 688975 h 866775"/>
                <a:gd name="connsiteX47" fmla="*/ 504825 w 1682570"/>
                <a:gd name="connsiteY47" fmla="*/ 704850 h 866775"/>
                <a:gd name="connsiteX48" fmla="*/ 517525 w 1682570"/>
                <a:gd name="connsiteY48" fmla="*/ 711200 h 866775"/>
                <a:gd name="connsiteX49" fmla="*/ 546100 w 1682570"/>
                <a:gd name="connsiteY49" fmla="*/ 727075 h 866775"/>
                <a:gd name="connsiteX50" fmla="*/ 565150 w 1682570"/>
                <a:gd name="connsiteY50" fmla="*/ 742950 h 866775"/>
                <a:gd name="connsiteX51" fmla="*/ 584200 w 1682570"/>
                <a:gd name="connsiteY51" fmla="*/ 752475 h 866775"/>
                <a:gd name="connsiteX52" fmla="*/ 603250 w 1682570"/>
                <a:gd name="connsiteY52" fmla="*/ 768350 h 866775"/>
                <a:gd name="connsiteX53" fmla="*/ 612775 w 1682570"/>
                <a:gd name="connsiteY53" fmla="*/ 777875 h 866775"/>
                <a:gd name="connsiteX54" fmla="*/ 631825 w 1682570"/>
                <a:gd name="connsiteY54" fmla="*/ 790575 h 866775"/>
                <a:gd name="connsiteX55" fmla="*/ 641350 w 1682570"/>
                <a:gd name="connsiteY55" fmla="*/ 796925 h 866775"/>
                <a:gd name="connsiteX56" fmla="*/ 650875 w 1682570"/>
                <a:gd name="connsiteY56" fmla="*/ 803275 h 866775"/>
                <a:gd name="connsiteX57" fmla="*/ 663575 w 1682570"/>
                <a:gd name="connsiteY57" fmla="*/ 812800 h 866775"/>
                <a:gd name="connsiteX58" fmla="*/ 676275 w 1682570"/>
                <a:gd name="connsiteY58" fmla="*/ 819150 h 866775"/>
                <a:gd name="connsiteX59" fmla="*/ 685800 w 1682570"/>
                <a:gd name="connsiteY59" fmla="*/ 825500 h 866775"/>
                <a:gd name="connsiteX60" fmla="*/ 698500 w 1682570"/>
                <a:gd name="connsiteY60" fmla="*/ 831850 h 866775"/>
                <a:gd name="connsiteX61" fmla="*/ 733425 w 1682570"/>
                <a:gd name="connsiteY61" fmla="*/ 850900 h 866775"/>
                <a:gd name="connsiteX62" fmla="*/ 746125 w 1682570"/>
                <a:gd name="connsiteY62" fmla="*/ 854075 h 866775"/>
                <a:gd name="connsiteX63" fmla="*/ 755650 w 1682570"/>
                <a:gd name="connsiteY63" fmla="*/ 860425 h 866775"/>
                <a:gd name="connsiteX64" fmla="*/ 784225 w 1682570"/>
                <a:gd name="connsiteY64" fmla="*/ 866775 h 866775"/>
                <a:gd name="connsiteX65" fmla="*/ 955675 w 1682570"/>
                <a:gd name="connsiteY65" fmla="*/ 860425 h 866775"/>
                <a:gd name="connsiteX66" fmla="*/ 987425 w 1682570"/>
                <a:gd name="connsiteY66" fmla="*/ 854075 h 866775"/>
                <a:gd name="connsiteX67" fmla="*/ 1022350 w 1682570"/>
                <a:gd name="connsiteY67" fmla="*/ 847725 h 866775"/>
                <a:gd name="connsiteX68" fmla="*/ 1050925 w 1682570"/>
                <a:gd name="connsiteY68" fmla="*/ 831850 h 866775"/>
                <a:gd name="connsiteX69" fmla="*/ 1060450 w 1682570"/>
                <a:gd name="connsiteY69" fmla="*/ 822325 h 866775"/>
                <a:gd name="connsiteX70" fmla="*/ 1079500 w 1682570"/>
                <a:gd name="connsiteY70" fmla="*/ 812800 h 866775"/>
                <a:gd name="connsiteX71" fmla="*/ 1098550 w 1682570"/>
                <a:gd name="connsiteY71" fmla="*/ 796925 h 866775"/>
                <a:gd name="connsiteX72" fmla="*/ 1117600 w 1682570"/>
                <a:gd name="connsiteY72" fmla="*/ 784225 h 866775"/>
                <a:gd name="connsiteX73" fmla="*/ 1127125 w 1682570"/>
                <a:gd name="connsiteY73" fmla="*/ 777875 h 866775"/>
                <a:gd name="connsiteX74" fmla="*/ 1133475 w 1682570"/>
                <a:gd name="connsiteY74" fmla="*/ 768350 h 866775"/>
                <a:gd name="connsiteX75" fmla="*/ 1162050 w 1682570"/>
                <a:gd name="connsiteY75" fmla="*/ 742950 h 866775"/>
                <a:gd name="connsiteX76" fmla="*/ 1168400 w 1682570"/>
                <a:gd name="connsiteY76" fmla="*/ 733425 h 866775"/>
                <a:gd name="connsiteX77" fmla="*/ 1187450 w 1682570"/>
                <a:gd name="connsiteY77" fmla="*/ 714375 h 866775"/>
                <a:gd name="connsiteX78" fmla="*/ 1193800 w 1682570"/>
                <a:gd name="connsiteY78" fmla="*/ 704850 h 866775"/>
                <a:gd name="connsiteX79" fmla="*/ 1212850 w 1682570"/>
                <a:gd name="connsiteY79" fmla="*/ 682625 h 866775"/>
                <a:gd name="connsiteX80" fmla="*/ 1231900 w 1682570"/>
                <a:gd name="connsiteY80" fmla="*/ 654050 h 866775"/>
                <a:gd name="connsiteX81" fmla="*/ 1263650 w 1682570"/>
                <a:gd name="connsiteY81" fmla="*/ 606425 h 866775"/>
                <a:gd name="connsiteX82" fmla="*/ 1276350 w 1682570"/>
                <a:gd name="connsiteY82" fmla="*/ 587375 h 866775"/>
                <a:gd name="connsiteX83" fmla="*/ 1282700 w 1682570"/>
                <a:gd name="connsiteY83" fmla="*/ 577850 h 866775"/>
                <a:gd name="connsiteX84" fmla="*/ 1292225 w 1682570"/>
                <a:gd name="connsiteY84" fmla="*/ 568325 h 866775"/>
                <a:gd name="connsiteX85" fmla="*/ 1304925 w 1682570"/>
                <a:gd name="connsiteY85" fmla="*/ 549275 h 866775"/>
                <a:gd name="connsiteX86" fmla="*/ 1311275 w 1682570"/>
                <a:gd name="connsiteY86" fmla="*/ 539750 h 866775"/>
                <a:gd name="connsiteX87" fmla="*/ 1320800 w 1682570"/>
                <a:gd name="connsiteY87" fmla="*/ 530225 h 866775"/>
                <a:gd name="connsiteX88" fmla="*/ 1333500 w 1682570"/>
                <a:gd name="connsiteY88" fmla="*/ 511175 h 866775"/>
                <a:gd name="connsiteX89" fmla="*/ 1346200 w 1682570"/>
                <a:gd name="connsiteY89" fmla="*/ 492125 h 866775"/>
                <a:gd name="connsiteX90" fmla="*/ 1352550 w 1682570"/>
                <a:gd name="connsiteY90" fmla="*/ 482600 h 866775"/>
                <a:gd name="connsiteX91" fmla="*/ 1362075 w 1682570"/>
                <a:gd name="connsiteY91" fmla="*/ 473075 h 866775"/>
                <a:gd name="connsiteX92" fmla="*/ 1374775 w 1682570"/>
                <a:gd name="connsiteY92" fmla="*/ 454025 h 866775"/>
                <a:gd name="connsiteX93" fmla="*/ 1381125 w 1682570"/>
                <a:gd name="connsiteY93" fmla="*/ 444500 h 866775"/>
                <a:gd name="connsiteX94" fmla="*/ 1412875 w 1682570"/>
                <a:gd name="connsiteY94" fmla="*/ 396875 h 866775"/>
                <a:gd name="connsiteX95" fmla="*/ 1419225 w 1682570"/>
                <a:gd name="connsiteY95" fmla="*/ 387350 h 866775"/>
                <a:gd name="connsiteX96" fmla="*/ 1425575 w 1682570"/>
                <a:gd name="connsiteY96" fmla="*/ 377825 h 866775"/>
                <a:gd name="connsiteX97" fmla="*/ 1435100 w 1682570"/>
                <a:gd name="connsiteY97" fmla="*/ 368300 h 866775"/>
                <a:gd name="connsiteX98" fmla="*/ 1447800 w 1682570"/>
                <a:gd name="connsiteY98" fmla="*/ 349250 h 866775"/>
                <a:gd name="connsiteX99" fmla="*/ 1454150 w 1682570"/>
                <a:gd name="connsiteY99" fmla="*/ 339725 h 866775"/>
                <a:gd name="connsiteX100" fmla="*/ 1470025 w 1682570"/>
                <a:gd name="connsiteY100" fmla="*/ 320675 h 866775"/>
                <a:gd name="connsiteX101" fmla="*/ 1479550 w 1682570"/>
                <a:gd name="connsiteY101" fmla="*/ 311150 h 866775"/>
                <a:gd name="connsiteX102" fmla="*/ 1485900 w 1682570"/>
                <a:gd name="connsiteY102" fmla="*/ 301625 h 866775"/>
                <a:gd name="connsiteX103" fmla="*/ 1495425 w 1682570"/>
                <a:gd name="connsiteY103" fmla="*/ 292100 h 866775"/>
                <a:gd name="connsiteX104" fmla="*/ 1501775 w 1682570"/>
                <a:gd name="connsiteY104" fmla="*/ 282575 h 866775"/>
                <a:gd name="connsiteX105" fmla="*/ 1511300 w 1682570"/>
                <a:gd name="connsiteY105" fmla="*/ 273050 h 866775"/>
                <a:gd name="connsiteX106" fmla="*/ 1517650 w 1682570"/>
                <a:gd name="connsiteY106" fmla="*/ 263525 h 866775"/>
                <a:gd name="connsiteX107" fmla="*/ 1527175 w 1682570"/>
                <a:gd name="connsiteY107" fmla="*/ 254000 h 866775"/>
                <a:gd name="connsiteX108" fmla="*/ 1539875 w 1682570"/>
                <a:gd name="connsiteY108" fmla="*/ 234950 h 866775"/>
                <a:gd name="connsiteX109" fmla="*/ 1546225 w 1682570"/>
                <a:gd name="connsiteY109" fmla="*/ 225425 h 866775"/>
                <a:gd name="connsiteX110" fmla="*/ 1552575 w 1682570"/>
                <a:gd name="connsiteY110" fmla="*/ 215900 h 866775"/>
                <a:gd name="connsiteX111" fmla="*/ 1574800 w 1682570"/>
                <a:gd name="connsiteY111" fmla="*/ 187325 h 866775"/>
                <a:gd name="connsiteX112" fmla="*/ 1606550 w 1682570"/>
                <a:gd name="connsiteY112" fmla="*/ 139700 h 866775"/>
                <a:gd name="connsiteX113" fmla="*/ 1612900 w 1682570"/>
                <a:gd name="connsiteY113" fmla="*/ 130175 h 866775"/>
                <a:gd name="connsiteX114" fmla="*/ 1619250 w 1682570"/>
                <a:gd name="connsiteY114" fmla="*/ 120650 h 866775"/>
                <a:gd name="connsiteX115" fmla="*/ 1628775 w 1682570"/>
                <a:gd name="connsiteY115" fmla="*/ 101600 h 866775"/>
                <a:gd name="connsiteX116" fmla="*/ 1631950 w 1682570"/>
                <a:gd name="connsiteY116" fmla="*/ 92075 h 866775"/>
                <a:gd name="connsiteX117" fmla="*/ 1644650 w 1682570"/>
                <a:gd name="connsiteY117" fmla="*/ 73025 h 866775"/>
                <a:gd name="connsiteX118" fmla="*/ 1651000 w 1682570"/>
                <a:gd name="connsiteY118" fmla="*/ 53975 h 866775"/>
                <a:gd name="connsiteX119" fmla="*/ 1663700 w 1682570"/>
                <a:gd name="connsiteY119" fmla="*/ 34925 h 866775"/>
                <a:gd name="connsiteX120" fmla="*/ 1666875 w 1682570"/>
                <a:gd name="connsiteY120" fmla="*/ 25400 h 866775"/>
                <a:gd name="connsiteX121" fmla="*/ 1679575 w 1682570"/>
                <a:gd name="connsiteY121" fmla="*/ 6350 h 866775"/>
                <a:gd name="connsiteX122" fmla="*/ 1605026 w 1682570"/>
                <a:gd name="connsiteY122" fmla="*/ 5969 h 866775"/>
                <a:gd name="connsiteX123" fmla="*/ 1599057 w 1682570"/>
                <a:gd name="connsiteY123" fmla="*/ 11938 h 866775"/>
                <a:gd name="connsiteX124" fmla="*/ 1594485 w 1682570"/>
                <a:gd name="connsiteY124" fmla="*/ 19684 h 866775"/>
                <a:gd name="connsiteX125" fmla="*/ 1592072 w 1682570"/>
                <a:gd name="connsiteY125" fmla="*/ 24256 h 866775"/>
                <a:gd name="connsiteX126" fmla="*/ 1583309 w 1682570"/>
                <a:gd name="connsiteY126" fmla="*/ 36576 h 866775"/>
                <a:gd name="connsiteX127" fmla="*/ 1569847 w 1682570"/>
                <a:gd name="connsiteY127" fmla="*/ 56769 h 866775"/>
                <a:gd name="connsiteX128" fmla="*/ 1552575 w 1682570"/>
                <a:gd name="connsiteY128" fmla="*/ 79375 h 866775"/>
                <a:gd name="connsiteX129" fmla="*/ 1543050 w 1682570"/>
                <a:gd name="connsiteY129" fmla="*/ 88900 h 866775"/>
                <a:gd name="connsiteX130" fmla="*/ 1533525 w 1682570"/>
                <a:gd name="connsiteY130" fmla="*/ 98425 h 866775"/>
                <a:gd name="connsiteX131" fmla="*/ 1517650 w 1682570"/>
                <a:gd name="connsiteY131" fmla="*/ 114300 h 866775"/>
                <a:gd name="connsiteX132" fmla="*/ 1511300 w 1682570"/>
                <a:gd name="connsiteY132" fmla="*/ 123825 h 866775"/>
                <a:gd name="connsiteX133" fmla="*/ 1490219 w 1682570"/>
                <a:gd name="connsiteY133" fmla="*/ 150241 h 866775"/>
                <a:gd name="connsiteX134" fmla="*/ 1471803 w 1682570"/>
                <a:gd name="connsiteY134" fmla="*/ 168656 h 866775"/>
                <a:gd name="connsiteX135" fmla="*/ 1458722 w 1682570"/>
                <a:gd name="connsiteY135" fmla="*/ 181356 h 866775"/>
                <a:gd name="connsiteX136" fmla="*/ 1434084 w 1682570"/>
                <a:gd name="connsiteY136" fmla="*/ 214884 h 866775"/>
                <a:gd name="connsiteX137" fmla="*/ 1409446 w 1682570"/>
                <a:gd name="connsiteY137" fmla="*/ 245873 h 866775"/>
                <a:gd name="connsiteX138" fmla="*/ 1390015 w 1682570"/>
                <a:gd name="connsiteY138" fmla="*/ 268478 h 866775"/>
                <a:gd name="connsiteX139" fmla="*/ 1373759 w 1682570"/>
                <a:gd name="connsiteY139" fmla="*/ 292481 h 866775"/>
                <a:gd name="connsiteX140" fmla="*/ 1355725 w 1682570"/>
                <a:gd name="connsiteY140" fmla="*/ 307975 h 866775"/>
                <a:gd name="connsiteX141" fmla="*/ 1339850 w 1682570"/>
                <a:gd name="connsiteY141" fmla="*/ 327025 h 866775"/>
                <a:gd name="connsiteX142" fmla="*/ 1324990 w 1682570"/>
                <a:gd name="connsiteY142" fmla="*/ 339344 h 866775"/>
                <a:gd name="connsiteX143" fmla="*/ 1308353 w 1682570"/>
                <a:gd name="connsiteY143" fmla="*/ 355981 h 866775"/>
                <a:gd name="connsiteX144" fmla="*/ 1286510 w 1682570"/>
                <a:gd name="connsiteY144" fmla="*/ 373887 h 866775"/>
                <a:gd name="connsiteX145" fmla="*/ 1261491 w 1682570"/>
                <a:gd name="connsiteY145" fmla="*/ 394335 h 866775"/>
                <a:gd name="connsiteX146" fmla="*/ 1245997 w 1682570"/>
                <a:gd name="connsiteY146" fmla="*/ 407034 h 866775"/>
                <a:gd name="connsiteX147" fmla="*/ 1234694 w 1682570"/>
                <a:gd name="connsiteY147" fmla="*/ 414781 h 866775"/>
                <a:gd name="connsiteX148" fmla="*/ 1212469 w 1682570"/>
                <a:gd name="connsiteY148" fmla="*/ 431038 h 866775"/>
                <a:gd name="connsiteX149" fmla="*/ 1187069 w 1682570"/>
                <a:gd name="connsiteY149" fmla="*/ 446913 h 866775"/>
                <a:gd name="connsiteX150" fmla="*/ 1155700 w 1682570"/>
                <a:gd name="connsiteY150" fmla="*/ 466725 h 866775"/>
                <a:gd name="connsiteX151" fmla="*/ 1136650 w 1682570"/>
                <a:gd name="connsiteY151" fmla="*/ 473075 h 866775"/>
                <a:gd name="connsiteX152" fmla="*/ 1092200 w 1682570"/>
                <a:gd name="connsiteY152" fmla="*/ 485775 h 866775"/>
                <a:gd name="connsiteX153" fmla="*/ 1076325 w 1682570"/>
                <a:gd name="connsiteY153" fmla="*/ 488950 h 866775"/>
                <a:gd name="connsiteX154" fmla="*/ 1066800 w 1682570"/>
                <a:gd name="connsiteY154" fmla="*/ 492125 h 866775"/>
                <a:gd name="connsiteX155" fmla="*/ 1031875 w 1682570"/>
                <a:gd name="connsiteY155" fmla="*/ 498475 h 866775"/>
                <a:gd name="connsiteX156" fmla="*/ 952500 w 1682570"/>
                <a:gd name="connsiteY156" fmla="*/ 508000 h 866775"/>
                <a:gd name="connsiteX157" fmla="*/ 879475 w 1682570"/>
                <a:gd name="connsiteY157" fmla="*/ 504825 h 866775"/>
                <a:gd name="connsiteX158" fmla="*/ 777875 w 1682570"/>
                <a:gd name="connsiteY158" fmla="*/ 498475 h 866775"/>
                <a:gd name="connsiteX159" fmla="*/ 730250 w 1682570"/>
                <a:gd name="connsiteY159" fmla="*/ 492125 h 866775"/>
                <a:gd name="connsiteX160" fmla="*/ 708025 w 1682570"/>
                <a:gd name="connsiteY160" fmla="*/ 488950 h 866775"/>
                <a:gd name="connsiteX161" fmla="*/ 688975 w 1682570"/>
                <a:gd name="connsiteY161" fmla="*/ 485775 h 866775"/>
                <a:gd name="connsiteX162" fmla="*/ 660400 w 1682570"/>
                <a:gd name="connsiteY162" fmla="*/ 482600 h 866775"/>
                <a:gd name="connsiteX163" fmla="*/ 622300 w 1682570"/>
                <a:gd name="connsiteY163" fmla="*/ 476250 h 866775"/>
                <a:gd name="connsiteX164" fmla="*/ 612775 w 1682570"/>
                <a:gd name="connsiteY164" fmla="*/ 473075 h 866775"/>
                <a:gd name="connsiteX165" fmla="*/ 574675 w 1682570"/>
                <a:gd name="connsiteY165" fmla="*/ 466725 h 866775"/>
                <a:gd name="connsiteX166" fmla="*/ 565150 w 1682570"/>
                <a:gd name="connsiteY166" fmla="*/ 463550 h 866775"/>
                <a:gd name="connsiteX167" fmla="*/ 555625 w 1682570"/>
                <a:gd name="connsiteY167" fmla="*/ 457200 h 866775"/>
                <a:gd name="connsiteX168" fmla="*/ 542925 w 1682570"/>
                <a:gd name="connsiteY168" fmla="*/ 450850 h 866775"/>
                <a:gd name="connsiteX169" fmla="*/ 530225 w 1682570"/>
                <a:gd name="connsiteY169" fmla="*/ 444881 h 866775"/>
                <a:gd name="connsiteX170" fmla="*/ 520700 w 1682570"/>
                <a:gd name="connsiteY170" fmla="*/ 438150 h 866775"/>
                <a:gd name="connsiteX171" fmla="*/ 500888 w 1682570"/>
                <a:gd name="connsiteY171" fmla="*/ 428244 h 866775"/>
                <a:gd name="connsiteX172" fmla="*/ 488950 w 1682570"/>
                <a:gd name="connsiteY172" fmla="*/ 415925 h 866775"/>
                <a:gd name="connsiteX173" fmla="*/ 479425 w 1682570"/>
                <a:gd name="connsiteY173" fmla="*/ 409575 h 866775"/>
                <a:gd name="connsiteX174" fmla="*/ 469900 w 1682570"/>
                <a:gd name="connsiteY174" fmla="*/ 400050 h 866775"/>
                <a:gd name="connsiteX175" fmla="*/ 434975 w 1682570"/>
                <a:gd name="connsiteY175" fmla="*/ 368300 h 866775"/>
                <a:gd name="connsiteX176" fmla="*/ 412750 w 1682570"/>
                <a:gd name="connsiteY176" fmla="*/ 349250 h 866775"/>
                <a:gd name="connsiteX177" fmla="*/ 390525 w 1682570"/>
                <a:gd name="connsiteY177" fmla="*/ 327025 h 866775"/>
                <a:gd name="connsiteX178" fmla="*/ 381000 w 1682570"/>
                <a:gd name="connsiteY178" fmla="*/ 317500 h 866775"/>
                <a:gd name="connsiteX179" fmla="*/ 371475 w 1682570"/>
                <a:gd name="connsiteY179" fmla="*/ 304800 h 866775"/>
                <a:gd name="connsiteX180" fmla="*/ 349250 w 1682570"/>
                <a:gd name="connsiteY180" fmla="*/ 282575 h 866775"/>
                <a:gd name="connsiteX181" fmla="*/ 336550 w 1682570"/>
                <a:gd name="connsiteY181" fmla="*/ 266700 h 866775"/>
                <a:gd name="connsiteX182" fmla="*/ 323850 w 1682570"/>
                <a:gd name="connsiteY182" fmla="*/ 254000 h 866775"/>
                <a:gd name="connsiteX183" fmla="*/ 314325 w 1682570"/>
                <a:gd name="connsiteY183" fmla="*/ 241300 h 866775"/>
                <a:gd name="connsiteX184" fmla="*/ 301625 w 1682570"/>
                <a:gd name="connsiteY184" fmla="*/ 231775 h 866775"/>
                <a:gd name="connsiteX185" fmla="*/ 292100 w 1682570"/>
                <a:gd name="connsiteY185" fmla="*/ 219075 h 866775"/>
                <a:gd name="connsiteX186" fmla="*/ 273050 w 1682570"/>
                <a:gd name="connsiteY186" fmla="*/ 200025 h 866775"/>
                <a:gd name="connsiteX187" fmla="*/ 260350 w 1682570"/>
                <a:gd name="connsiteY187" fmla="*/ 190500 h 866775"/>
                <a:gd name="connsiteX188" fmla="*/ 247650 w 1682570"/>
                <a:gd name="connsiteY188" fmla="*/ 171450 h 866775"/>
                <a:gd name="connsiteX189" fmla="*/ 233553 w 1682570"/>
                <a:gd name="connsiteY189" fmla="*/ 154941 h 866775"/>
                <a:gd name="connsiteX190" fmla="*/ 218694 w 1682570"/>
                <a:gd name="connsiteY190" fmla="*/ 140081 h 866775"/>
                <a:gd name="connsiteX191" fmla="*/ 211329 w 1682570"/>
                <a:gd name="connsiteY191" fmla="*/ 133478 h 866775"/>
                <a:gd name="connsiteX192" fmla="*/ 192913 w 1682570"/>
                <a:gd name="connsiteY192" fmla="*/ 114681 h 866775"/>
                <a:gd name="connsiteX193" fmla="*/ 185166 w 1682570"/>
                <a:gd name="connsiteY193" fmla="*/ 106934 h 866775"/>
                <a:gd name="connsiteX194" fmla="*/ 171703 w 1682570"/>
                <a:gd name="connsiteY194" fmla="*/ 95631 h 866775"/>
                <a:gd name="connsiteX195" fmla="*/ 159003 w 1682570"/>
                <a:gd name="connsiteY195" fmla="*/ 82169 h 866775"/>
                <a:gd name="connsiteX196" fmla="*/ 142875 w 1682570"/>
                <a:gd name="connsiteY196" fmla="*/ 66675 h 866775"/>
                <a:gd name="connsiteX197" fmla="*/ 133350 w 1682570"/>
                <a:gd name="connsiteY197" fmla="*/ 60325 h 866775"/>
                <a:gd name="connsiteX198" fmla="*/ 111125 w 1682570"/>
                <a:gd name="connsiteY198" fmla="*/ 31750 h 866775"/>
                <a:gd name="connsiteX199" fmla="*/ 107950 w 1682570"/>
                <a:gd name="connsiteY199" fmla="*/ 22225 h 866775"/>
                <a:gd name="connsiteX200" fmla="*/ 98425 w 1682570"/>
                <a:gd name="connsiteY200" fmla="*/ 12700 h 866775"/>
                <a:gd name="connsiteX201" fmla="*/ 79375 w 1682570"/>
                <a:gd name="connsiteY201" fmla="*/ 0 h 866775"/>
                <a:gd name="connsiteX202" fmla="*/ 69850 w 1682570"/>
                <a:gd name="connsiteY202" fmla="*/ 3175 h 866775"/>
                <a:gd name="connsiteX203" fmla="*/ 0 w 1682570"/>
                <a:gd name="connsiteY203" fmla="*/ 9525 h 866775"/>
                <a:gd name="connsiteX0" fmla="*/ 0 w 1682570"/>
                <a:gd name="connsiteY0" fmla="*/ 9525 h 866775"/>
                <a:gd name="connsiteX1" fmla="*/ 0 w 1682570"/>
                <a:gd name="connsiteY1" fmla="*/ 9525 h 866775"/>
                <a:gd name="connsiteX2" fmla="*/ 12700 w 1682570"/>
                <a:gd name="connsiteY2" fmla="*/ 47625 h 866775"/>
                <a:gd name="connsiteX3" fmla="*/ 19050 w 1682570"/>
                <a:gd name="connsiteY3" fmla="*/ 57150 h 866775"/>
                <a:gd name="connsiteX4" fmla="*/ 28575 w 1682570"/>
                <a:gd name="connsiteY4" fmla="*/ 85725 h 866775"/>
                <a:gd name="connsiteX5" fmla="*/ 31750 w 1682570"/>
                <a:gd name="connsiteY5" fmla="*/ 95250 h 866775"/>
                <a:gd name="connsiteX6" fmla="*/ 41275 w 1682570"/>
                <a:gd name="connsiteY6" fmla="*/ 114300 h 866775"/>
                <a:gd name="connsiteX7" fmla="*/ 47625 w 1682570"/>
                <a:gd name="connsiteY7" fmla="*/ 123825 h 866775"/>
                <a:gd name="connsiteX8" fmla="*/ 53975 w 1682570"/>
                <a:gd name="connsiteY8" fmla="*/ 142875 h 866775"/>
                <a:gd name="connsiteX9" fmla="*/ 60325 w 1682570"/>
                <a:gd name="connsiteY9" fmla="*/ 152400 h 866775"/>
                <a:gd name="connsiteX10" fmla="*/ 66675 w 1682570"/>
                <a:gd name="connsiteY10" fmla="*/ 171450 h 866775"/>
                <a:gd name="connsiteX11" fmla="*/ 73025 w 1682570"/>
                <a:gd name="connsiteY11" fmla="*/ 190500 h 866775"/>
                <a:gd name="connsiteX12" fmla="*/ 79757 w 1682570"/>
                <a:gd name="connsiteY12" fmla="*/ 203581 h 866775"/>
                <a:gd name="connsiteX13" fmla="*/ 93447 w 1682570"/>
                <a:gd name="connsiteY13" fmla="*/ 216585 h 866775"/>
                <a:gd name="connsiteX14" fmla="*/ 101497 w 1682570"/>
                <a:gd name="connsiteY14" fmla="*/ 227966 h 866775"/>
                <a:gd name="connsiteX15" fmla="*/ 110084 w 1682570"/>
                <a:gd name="connsiteY15" fmla="*/ 242748 h 866775"/>
                <a:gd name="connsiteX16" fmla="*/ 116459 w 1682570"/>
                <a:gd name="connsiteY16" fmla="*/ 248665 h 866775"/>
                <a:gd name="connsiteX17" fmla="*/ 124587 w 1682570"/>
                <a:gd name="connsiteY17" fmla="*/ 261747 h 866775"/>
                <a:gd name="connsiteX18" fmla="*/ 136525 w 1682570"/>
                <a:gd name="connsiteY18" fmla="*/ 276225 h 866775"/>
                <a:gd name="connsiteX19" fmla="*/ 149225 w 1682570"/>
                <a:gd name="connsiteY19" fmla="*/ 295275 h 866775"/>
                <a:gd name="connsiteX20" fmla="*/ 158750 w 1682570"/>
                <a:gd name="connsiteY20" fmla="*/ 304800 h 866775"/>
                <a:gd name="connsiteX21" fmla="*/ 177800 w 1682570"/>
                <a:gd name="connsiteY21" fmla="*/ 333375 h 866775"/>
                <a:gd name="connsiteX22" fmla="*/ 184150 w 1682570"/>
                <a:gd name="connsiteY22" fmla="*/ 342900 h 866775"/>
                <a:gd name="connsiteX23" fmla="*/ 190500 w 1682570"/>
                <a:gd name="connsiteY23" fmla="*/ 352425 h 866775"/>
                <a:gd name="connsiteX24" fmla="*/ 200025 w 1682570"/>
                <a:gd name="connsiteY24" fmla="*/ 371475 h 866775"/>
                <a:gd name="connsiteX25" fmla="*/ 208305 w 1682570"/>
                <a:gd name="connsiteY25" fmla="*/ 381000 h 866775"/>
                <a:gd name="connsiteX26" fmla="*/ 212725 w 1682570"/>
                <a:gd name="connsiteY26" fmla="*/ 390525 h 866775"/>
                <a:gd name="connsiteX27" fmla="*/ 223723 w 1682570"/>
                <a:gd name="connsiteY27" fmla="*/ 402769 h 866775"/>
                <a:gd name="connsiteX28" fmla="*/ 235178 w 1682570"/>
                <a:gd name="connsiteY28" fmla="*/ 417399 h 866775"/>
                <a:gd name="connsiteX29" fmla="*/ 246860 w 1682570"/>
                <a:gd name="connsiteY29" fmla="*/ 432028 h 866775"/>
                <a:gd name="connsiteX30" fmla="*/ 257175 w 1682570"/>
                <a:gd name="connsiteY30" fmla="*/ 447675 h 866775"/>
                <a:gd name="connsiteX31" fmla="*/ 282575 w 1682570"/>
                <a:gd name="connsiteY31" fmla="*/ 469900 h 866775"/>
                <a:gd name="connsiteX32" fmla="*/ 288925 w 1682570"/>
                <a:gd name="connsiteY32" fmla="*/ 479425 h 866775"/>
                <a:gd name="connsiteX33" fmla="*/ 304572 w 1682570"/>
                <a:gd name="connsiteY33" fmla="*/ 498931 h 866775"/>
                <a:gd name="connsiteX34" fmla="*/ 322149 w 1682570"/>
                <a:gd name="connsiteY34" fmla="*/ 516279 h 866775"/>
                <a:gd name="connsiteX35" fmla="*/ 336550 w 1682570"/>
                <a:gd name="connsiteY35" fmla="*/ 530225 h 866775"/>
                <a:gd name="connsiteX36" fmla="*/ 342900 w 1682570"/>
                <a:gd name="connsiteY36" fmla="*/ 539750 h 866775"/>
                <a:gd name="connsiteX37" fmla="*/ 352425 w 1682570"/>
                <a:gd name="connsiteY37" fmla="*/ 549275 h 866775"/>
                <a:gd name="connsiteX38" fmla="*/ 365125 w 1682570"/>
                <a:gd name="connsiteY38" fmla="*/ 568325 h 866775"/>
                <a:gd name="connsiteX39" fmla="*/ 371475 w 1682570"/>
                <a:gd name="connsiteY39" fmla="*/ 577850 h 866775"/>
                <a:gd name="connsiteX40" fmla="*/ 381000 w 1682570"/>
                <a:gd name="connsiteY40" fmla="*/ 587375 h 866775"/>
                <a:gd name="connsiteX41" fmla="*/ 393700 w 1682570"/>
                <a:gd name="connsiteY41" fmla="*/ 606425 h 866775"/>
                <a:gd name="connsiteX42" fmla="*/ 415925 w 1682570"/>
                <a:gd name="connsiteY42" fmla="*/ 631825 h 866775"/>
                <a:gd name="connsiteX43" fmla="*/ 434975 w 1682570"/>
                <a:gd name="connsiteY43" fmla="*/ 648716 h 866775"/>
                <a:gd name="connsiteX44" fmla="*/ 455168 w 1682570"/>
                <a:gd name="connsiteY44" fmla="*/ 665353 h 866775"/>
                <a:gd name="connsiteX45" fmla="*/ 473075 w 1682570"/>
                <a:gd name="connsiteY45" fmla="*/ 682625 h 866775"/>
                <a:gd name="connsiteX46" fmla="*/ 482600 w 1682570"/>
                <a:gd name="connsiteY46" fmla="*/ 688975 h 866775"/>
                <a:gd name="connsiteX47" fmla="*/ 504825 w 1682570"/>
                <a:gd name="connsiteY47" fmla="*/ 704850 h 866775"/>
                <a:gd name="connsiteX48" fmla="*/ 517525 w 1682570"/>
                <a:gd name="connsiteY48" fmla="*/ 711200 h 866775"/>
                <a:gd name="connsiteX49" fmla="*/ 546100 w 1682570"/>
                <a:gd name="connsiteY49" fmla="*/ 727075 h 866775"/>
                <a:gd name="connsiteX50" fmla="*/ 565150 w 1682570"/>
                <a:gd name="connsiteY50" fmla="*/ 742950 h 866775"/>
                <a:gd name="connsiteX51" fmla="*/ 584200 w 1682570"/>
                <a:gd name="connsiteY51" fmla="*/ 752475 h 866775"/>
                <a:gd name="connsiteX52" fmla="*/ 603250 w 1682570"/>
                <a:gd name="connsiteY52" fmla="*/ 768350 h 866775"/>
                <a:gd name="connsiteX53" fmla="*/ 612775 w 1682570"/>
                <a:gd name="connsiteY53" fmla="*/ 777875 h 866775"/>
                <a:gd name="connsiteX54" fmla="*/ 631825 w 1682570"/>
                <a:gd name="connsiteY54" fmla="*/ 790575 h 866775"/>
                <a:gd name="connsiteX55" fmla="*/ 641350 w 1682570"/>
                <a:gd name="connsiteY55" fmla="*/ 796925 h 866775"/>
                <a:gd name="connsiteX56" fmla="*/ 650875 w 1682570"/>
                <a:gd name="connsiteY56" fmla="*/ 803275 h 866775"/>
                <a:gd name="connsiteX57" fmla="*/ 663575 w 1682570"/>
                <a:gd name="connsiteY57" fmla="*/ 812800 h 866775"/>
                <a:gd name="connsiteX58" fmla="*/ 676275 w 1682570"/>
                <a:gd name="connsiteY58" fmla="*/ 819150 h 866775"/>
                <a:gd name="connsiteX59" fmla="*/ 685800 w 1682570"/>
                <a:gd name="connsiteY59" fmla="*/ 825500 h 866775"/>
                <a:gd name="connsiteX60" fmla="*/ 698500 w 1682570"/>
                <a:gd name="connsiteY60" fmla="*/ 831850 h 866775"/>
                <a:gd name="connsiteX61" fmla="*/ 733425 w 1682570"/>
                <a:gd name="connsiteY61" fmla="*/ 850900 h 866775"/>
                <a:gd name="connsiteX62" fmla="*/ 746125 w 1682570"/>
                <a:gd name="connsiteY62" fmla="*/ 854075 h 866775"/>
                <a:gd name="connsiteX63" fmla="*/ 755650 w 1682570"/>
                <a:gd name="connsiteY63" fmla="*/ 860425 h 866775"/>
                <a:gd name="connsiteX64" fmla="*/ 784225 w 1682570"/>
                <a:gd name="connsiteY64" fmla="*/ 866775 h 866775"/>
                <a:gd name="connsiteX65" fmla="*/ 955675 w 1682570"/>
                <a:gd name="connsiteY65" fmla="*/ 860425 h 866775"/>
                <a:gd name="connsiteX66" fmla="*/ 987425 w 1682570"/>
                <a:gd name="connsiteY66" fmla="*/ 854075 h 866775"/>
                <a:gd name="connsiteX67" fmla="*/ 1022350 w 1682570"/>
                <a:gd name="connsiteY67" fmla="*/ 847725 h 866775"/>
                <a:gd name="connsiteX68" fmla="*/ 1050925 w 1682570"/>
                <a:gd name="connsiteY68" fmla="*/ 831850 h 866775"/>
                <a:gd name="connsiteX69" fmla="*/ 1060450 w 1682570"/>
                <a:gd name="connsiteY69" fmla="*/ 822325 h 866775"/>
                <a:gd name="connsiteX70" fmla="*/ 1079500 w 1682570"/>
                <a:gd name="connsiteY70" fmla="*/ 812800 h 866775"/>
                <a:gd name="connsiteX71" fmla="*/ 1098550 w 1682570"/>
                <a:gd name="connsiteY71" fmla="*/ 796925 h 866775"/>
                <a:gd name="connsiteX72" fmla="*/ 1117600 w 1682570"/>
                <a:gd name="connsiteY72" fmla="*/ 784225 h 866775"/>
                <a:gd name="connsiteX73" fmla="*/ 1127125 w 1682570"/>
                <a:gd name="connsiteY73" fmla="*/ 777875 h 866775"/>
                <a:gd name="connsiteX74" fmla="*/ 1133475 w 1682570"/>
                <a:gd name="connsiteY74" fmla="*/ 768350 h 866775"/>
                <a:gd name="connsiteX75" fmla="*/ 1162050 w 1682570"/>
                <a:gd name="connsiteY75" fmla="*/ 742950 h 866775"/>
                <a:gd name="connsiteX76" fmla="*/ 1168400 w 1682570"/>
                <a:gd name="connsiteY76" fmla="*/ 733425 h 866775"/>
                <a:gd name="connsiteX77" fmla="*/ 1187450 w 1682570"/>
                <a:gd name="connsiteY77" fmla="*/ 714375 h 866775"/>
                <a:gd name="connsiteX78" fmla="*/ 1193800 w 1682570"/>
                <a:gd name="connsiteY78" fmla="*/ 704850 h 866775"/>
                <a:gd name="connsiteX79" fmla="*/ 1212850 w 1682570"/>
                <a:gd name="connsiteY79" fmla="*/ 682625 h 866775"/>
                <a:gd name="connsiteX80" fmla="*/ 1231900 w 1682570"/>
                <a:gd name="connsiteY80" fmla="*/ 654050 h 866775"/>
                <a:gd name="connsiteX81" fmla="*/ 1263650 w 1682570"/>
                <a:gd name="connsiteY81" fmla="*/ 606425 h 866775"/>
                <a:gd name="connsiteX82" fmla="*/ 1276350 w 1682570"/>
                <a:gd name="connsiteY82" fmla="*/ 587375 h 866775"/>
                <a:gd name="connsiteX83" fmla="*/ 1282700 w 1682570"/>
                <a:gd name="connsiteY83" fmla="*/ 577850 h 866775"/>
                <a:gd name="connsiteX84" fmla="*/ 1292225 w 1682570"/>
                <a:gd name="connsiteY84" fmla="*/ 568325 h 866775"/>
                <a:gd name="connsiteX85" fmla="*/ 1304925 w 1682570"/>
                <a:gd name="connsiteY85" fmla="*/ 549275 h 866775"/>
                <a:gd name="connsiteX86" fmla="*/ 1311275 w 1682570"/>
                <a:gd name="connsiteY86" fmla="*/ 539750 h 866775"/>
                <a:gd name="connsiteX87" fmla="*/ 1320800 w 1682570"/>
                <a:gd name="connsiteY87" fmla="*/ 530225 h 866775"/>
                <a:gd name="connsiteX88" fmla="*/ 1333500 w 1682570"/>
                <a:gd name="connsiteY88" fmla="*/ 511175 h 866775"/>
                <a:gd name="connsiteX89" fmla="*/ 1346200 w 1682570"/>
                <a:gd name="connsiteY89" fmla="*/ 492125 h 866775"/>
                <a:gd name="connsiteX90" fmla="*/ 1352550 w 1682570"/>
                <a:gd name="connsiteY90" fmla="*/ 482600 h 866775"/>
                <a:gd name="connsiteX91" fmla="*/ 1362075 w 1682570"/>
                <a:gd name="connsiteY91" fmla="*/ 473075 h 866775"/>
                <a:gd name="connsiteX92" fmla="*/ 1374775 w 1682570"/>
                <a:gd name="connsiteY92" fmla="*/ 454025 h 866775"/>
                <a:gd name="connsiteX93" fmla="*/ 1381125 w 1682570"/>
                <a:gd name="connsiteY93" fmla="*/ 444500 h 866775"/>
                <a:gd name="connsiteX94" fmla="*/ 1412875 w 1682570"/>
                <a:gd name="connsiteY94" fmla="*/ 396875 h 866775"/>
                <a:gd name="connsiteX95" fmla="*/ 1419225 w 1682570"/>
                <a:gd name="connsiteY95" fmla="*/ 387350 h 866775"/>
                <a:gd name="connsiteX96" fmla="*/ 1425575 w 1682570"/>
                <a:gd name="connsiteY96" fmla="*/ 377825 h 866775"/>
                <a:gd name="connsiteX97" fmla="*/ 1435100 w 1682570"/>
                <a:gd name="connsiteY97" fmla="*/ 368300 h 866775"/>
                <a:gd name="connsiteX98" fmla="*/ 1447800 w 1682570"/>
                <a:gd name="connsiteY98" fmla="*/ 349250 h 866775"/>
                <a:gd name="connsiteX99" fmla="*/ 1454150 w 1682570"/>
                <a:gd name="connsiteY99" fmla="*/ 339725 h 866775"/>
                <a:gd name="connsiteX100" fmla="*/ 1470025 w 1682570"/>
                <a:gd name="connsiteY100" fmla="*/ 320675 h 866775"/>
                <a:gd name="connsiteX101" fmla="*/ 1479550 w 1682570"/>
                <a:gd name="connsiteY101" fmla="*/ 311150 h 866775"/>
                <a:gd name="connsiteX102" fmla="*/ 1485900 w 1682570"/>
                <a:gd name="connsiteY102" fmla="*/ 301625 h 866775"/>
                <a:gd name="connsiteX103" fmla="*/ 1495425 w 1682570"/>
                <a:gd name="connsiteY103" fmla="*/ 292100 h 866775"/>
                <a:gd name="connsiteX104" fmla="*/ 1501775 w 1682570"/>
                <a:gd name="connsiteY104" fmla="*/ 282575 h 866775"/>
                <a:gd name="connsiteX105" fmla="*/ 1511300 w 1682570"/>
                <a:gd name="connsiteY105" fmla="*/ 273050 h 866775"/>
                <a:gd name="connsiteX106" fmla="*/ 1517650 w 1682570"/>
                <a:gd name="connsiteY106" fmla="*/ 263525 h 866775"/>
                <a:gd name="connsiteX107" fmla="*/ 1527175 w 1682570"/>
                <a:gd name="connsiteY107" fmla="*/ 254000 h 866775"/>
                <a:gd name="connsiteX108" fmla="*/ 1539875 w 1682570"/>
                <a:gd name="connsiteY108" fmla="*/ 234950 h 866775"/>
                <a:gd name="connsiteX109" fmla="*/ 1546225 w 1682570"/>
                <a:gd name="connsiteY109" fmla="*/ 225425 h 866775"/>
                <a:gd name="connsiteX110" fmla="*/ 1552575 w 1682570"/>
                <a:gd name="connsiteY110" fmla="*/ 215900 h 866775"/>
                <a:gd name="connsiteX111" fmla="*/ 1574800 w 1682570"/>
                <a:gd name="connsiteY111" fmla="*/ 187325 h 866775"/>
                <a:gd name="connsiteX112" fmla="*/ 1606550 w 1682570"/>
                <a:gd name="connsiteY112" fmla="*/ 139700 h 866775"/>
                <a:gd name="connsiteX113" fmla="*/ 1612900 w 1682570"/>
                <a:gd name="connsiteY113" fmla="*/ 130175 h 866775"/>
                <a:gd name="connsiteX114" fmla="*/ 1619250 w 1682570"/>
                <a:gd name="connsiteY114" fmla="*/ 120650 h 866775"/>
                <a:gd name="connsiteX115" fmla="*/ 1628775 w 1682570"/>
                <a:gd name="connsiteY115" fmla="*/ 101600 h 866775"/>
                <a:gd name="connsiteX116" fmla="*/ 1631950 w 1682570"/>
                <a:gd name="connsiteY116" fmla="*/ 92075 h 866775"/>
                <a:gd name="connsiteX117" fmla="*/ 1644650 w 1682570"/>
                <a:gd name="connsiteY117" fmla="*/ 73025 h 866775"/>
                <a:gd name="connsiteX118" fmla="*/ 1651000 w 1682570"/>
                <a:gd name="connsiteY118" fmla="*/ 53975 h 866775"/>
                <a:gd name="connsiteX119" fmla="*/ 1663700 w 1682570"/>
                <a:gd name="connsiteY119" fmla="*/ 34925 h 866775"/>
                <a:gd name="connsiteX120" fmla="*/ 1666875 w 1682570"/>
                <a:gd name="connsiteY120" fmla="*/ 25400 h 866775"/>
                <a:gd name="connsiteX121" fmla="*/ 1679575 w 1682570"/>
                <a:gd name="connsiteY121" fmla="*/ 6350 h 866775"/>
                <a:gd name="connsiteX122" fmla="*/ 1605026 w 1682570"/>
                <a:gd name="connsiteY122" fmla="*/ 5969 h 866775"/>
                <a:gd name="connsiteX123" fmla="*/ 1599057 w 1682570"/>
                <a:gd name="connsiteY123" fmla="*/ 11938 h 866775"/>
                <a:gd name="connsiteX124" fmla="*/ 1594485 w 1682570"/>
                <a:gd name="connsiteY124" fmla="*/ 19684 h 866775"/>
                <a:gd name="connsiteX125" fmla="*/ 1592072 w 1682570"/>
                <a:gd name="connsiteY125" fmla="*/ 24256 h 866775"/>
                <a:gd name="connsiteX126" fmla="*/ 1583309 w 1682570"/>
                <a:gd name="connsiteY126" fmla="*/ 36576 h 866775"/>
                <a:gd name="connsiteX127" fmla="*/ 1569847 w 1682570"/>
                <a:gd name="connsiteY127" fmla="*/ 56769 h 866775"/>
                <a:gd name="connsiteX128" fmla="*/ 1552575 w 1682570"/>
                <a:gd name="connsiteY128" fmla="*/ 79375 h 866775"/>
                <a:gd name="connsiteX129" fmla="*/ 1543050 w 1682570"/>
                <a:gd name="connsiteY129" fmla="*/ 88900 h 866775"/>
                <a:gd name="connsiteX130" fmla="*/ 1533525 w 1682570"/>
                <a:gd name="connsiteY130" fmla="*/ 98425 h 866775"/>
                <a:gd name="connsiteX131" fmla="*/ 1517650 w 1682570"/>
                <a:gd name="connsiteY131" fmla="*/ 114300 h 866775"/>
                <a:gd name="connsiteX132" fmla="*/ 1511300 w 1682570"/>
                <a:gd name="connsiteY132" fmla="*/ 123825 h 866775"/>
                <a:gd name="connsiteX133" fmla="*/ 1490219 w 1682570"/>
                <a:gd name="connsiteY133" fmla="*/ 150241 h 866775"/>
                <a:gd name="connsiteX134" fmla="*/ 1471803 w 1682570"/>
                <a:gd name="connsiteY134" fmla="*/ 168656 h 866775"/>
                <a:gd name="connsiteX135" fmla="*/ 1458722 w 1682570"/>
                <a:gd name="connsiteY135" fmla="*/ 181356 h 866775"/>
                <a:gd name="connsiteX136" fmla="*/ 1434084 w 1682570"/>
                <a:gd name="connsiteY136" fmla="*/ 214884 h 866775"/>
                <a:gd name="connsiteX137" fmla="*/ 1409446 w 1682570"/>
                <a:gd name="connsiteY137" fmla="*/ 245873 h 866775"/>
                <a:gd name="connsiteX138" fmla="*/ 1390015 w 1682570"/>
                <a:gd name="connsiteY138" fmla="*/ 268478 h 866775"/>
                <a:gd name="connsiteX139" fmla="*/ 1373759 w 1682570"/>
                <a:gd name="connsiteY139" fmla="*/ 292481 h 866775"/>
                <a:gd name="connsiteX140" fmla="*/ 1355725 w 1682570"/>
                <a:gd name="connsiteY140" fmla="*/ 307975 h 866775"/>
                <a:gd name="connsiteX141" fmla="*/ 1339850 w 1682570"/>
                <a:gd name="connsiteY141" fmla="*/ 327025 h 866775"/>
                <a:gd name="connsiteX142" fmla="*/ 1324990 w 1682570"/>
                <a:gd name="connsiteY142" fmla="*/ 339344 h 866775"/>
                <a:gd name="connsiteX143" fmla="*/ 1308353 w 1682570"/>
                <a:gd name="connsiteY143" fmla="*/ 355981 h 866775"/>
                <a:gd name="connsiteX144" fmla="*/ 1286510 w 1682570"/>
                <a:gd name="connsiteY144" fmla="*/ 373887 h 866775"/>
                <a:gd name="connsiteX145" fmla="*/ 1261491 w 1682570"/>
                <a:gd name="connsiteY145" fmla="*/ 394335 h 866775"/>
                <a:gd name="connsiteX146" fmla="*/ 1245997 w 1682570"/>
                <a:gd name="connsiteY146" fmla="*/ 407034 h 866775"/>
                <a:gd name="connsiteX147" fmla="*/ 1234694 w 1682570"/>
                <a:gd name="connsiteY147" fmla="*/ 414781 h 866775"/>
                <a:gd name="connsiteX148" fmla="*/ 1212469 w 1682570"/>
                <a:gd name="connsiteY148" fmla="*/ 431038 h 866775"/>
                <a:gd name="connsiteX149" fmla="*/ 1187069 w 1682570"/>
                <a:gd name="connsiteY149" fmla="*/ 446913 h 866775"/>
                <a:gd name="connsiteX150" fmla="*/ 1155700 w 1682570"/>
                <a:gd name="connsiteY150" fmla="*/ 466725 h 866775"/>
                <a:gd name="connsiteX151" fmla="*/ 1136650 w 1682570"/>
                <a:gd name="connsiteY151" fmla="*/ 473075 h 866775"/>
                <a:gd name="connsiteX152" fmla="*/ 1092200 w 1682570"/>
                <a:gd name="connsiteY152" fmla="*/ 485775 h 866775"/>
                <a:gd name="connsiteX153" fmla="*/ 1076325 w 1682570"/>
                <a:gd name="connsiteY153" fmla="*/ 488950 h 866775"/>
                <a:gd name="connsiteX154" fmla="*/ 1066800 w 1682570"/>
                <a:gd name="connsiteY154" fmla="*/ 492125 h 866775"/>
                <a:gd name="connsiteX155" fmla="*/ 1031875 w 1682570"/>
                <a:gd name="connsiteY155" fmla="*/ 498475 h 866775"/>
                <a:gd name="connsiteX156" fmla="*/ 952500 w 1682570"/>
                <a:gd name="connsiteY156" fmla="*/ 508000 h 866775"/>
                <a:gd name="connsiteX157" fmla="*/ 879475 w 1682570"/>
                <a:gd name="connsiteY157" fmla="*/ 504825 h 866775"/>
                <a:gd name="connsiteX158" fmla="*/ 777875 w 1682570"/>
                <a:gd name="connsiteY158" fmla="*/ 498475 h 866775"/>
                <a:gd name="connsiteX159" fmla="*/ 730250 w 1682570"/>
                <a:gd name="connsiteY159" fmla="*/ 492125 h 866775"/>
                <a:gd name="connsiteX160" fmla="*/ 708025 w 1682570"/>
                <a:gd name="connsiteY160" fmla="*/ 488950 h 866775"/>
                <a:gd name="connsiteX161" fmla="*/ 688975 w 1682570"/>
                <a:gd name="connsiteY161" fmla="*/ 485775 h 866775"/>
                <a:gd name="connsiteX162" fmla="*/ 660400 w 1682570"/>
                <a:gd name="connsiteY162" fmla="*/ 482600 h 866775"/>
                <a:gd name="connsiteX163" fmla="*/ 622300 w 1682570"/>
                <a:gd name="connsiteY163" fmla="*/ 476250 h 866775"/>
                <a:gd name="connsiteX164" fmla="*/ 612775 w 1682570"/>
                <a:gd name="connsiteY164" fmla="*/ 473075 h 866775"/>
                <a:gd name="connsiteX165" fmla="*/ 574675 w 1682570"/>
                <a:gd name="connsiteY165" fmla="*/ 466725 h 866775"/>
                <a:gd name="connsiteX166" fmla="*/ 565150 w 1682570"/>
                <a:gd name="connsiteY166" fmla="*/ 463550 h 866775"/>
                <a:gd name="connsiteX167" fmla="*/ 555625 w 1682570"/>
                <a:gd name="connsiteY167" fmla="*/ 457200 h 866775"/>
                <a:gd name="connsiteX168" fmla="*/ 542925 w 1682570"/>
                <a:gd name="connsiteY168" fmla="*/ 450850 h 866775"/>
                <a:gd name="connsiteX169" fmla="*/ 530225 w 1682570"/>
                <a:gd name="connsiteY169" fmla="*/ 444881 h 866775"/>
                <a:gd name="connsiteX170" fmla="*/ 520700 w 1682570"/>
                <a:gd name="connsiteY170" fmla="*/ 438150 h 866775"/>
                <a:gd name="connsiteX171" fmla="*/ 500888 w 1682570"/>
                <a:gd name="connsiteY171" fmla="*/ 428244 h 866775"/>
                <a:gd name="connsiteX172" fmla="*/ 488950 w 1682570"/>
                <a:gd name="connsiteY172" fmla="*/ 415925 h 866775"/>
                <a:gd name="connsiteX173" fmla="*/ 479425 w 1682570"/>
                <a:gd name="connsiteY173" fmla="*/ 409575 h 866775"/>
                <a:gd name="connsiteX174" fmla="*/ 469900 w 1682570"/>
                <a:gd name="connsiteY174" fmla="*/ 400050 h 866775"/>
                <a:gd name="connsiteX175" fmla="*/ 434975 w 1682570"/>
                <a:gd name="connsiteY175" fmla="*/ 368300 h 866775"/>
                <a:gd name="connsiteX176" fmla="*/ 412750 w 1682570"/>
                <a:gd name="connsiteY176" fmla="*/ 349250 h 866775"/>
                <a:gd name="connsiteX177" fmla="*/ 390525 w 1682570"/>
                <a:gd name="connsiteY177" fmla="*/ 327025 h 866775"/>
                <a:gd name="connsiteX178" fmla="*/ 381000 w 1682570"/>
                <a:gd name="connsiteY178" fmla="*/ 317500 h 866775"/>
                <a:gd name="connsiteX179" fmla="*/ 371475 w 1682570"/>
                <a:gd name="connsiteY179" fmla="*/ 304800 h 866775"/>
                <a:gd name="connsiteX180" fmla="*/ 349250 w 1682570"/>
                <a:gd name="connsiteY180" fmla="*/ 282575 h 866775"/>
                <a:gd name="connsiteX181" fmla="*/ 336550 w 1682570"/>
                <a:gd name="connsiteY181" fmla="*/ 266700 h 866775"/>
                <a:gd name="connsiteX182" fmla="*/ 323850 w 1682570"/>
                <a:gd name="connsiteY182" fmla="*/ 254000 h 866775"/>
                <a:gd name="connsiteX183" fmla="*/ 314325 w 1682570"/>
                <a:gd name="connsiteY183" fmla="*/ 241300 h 866775"/>
                <a:gd name="connsiteX184" fmla="*/ 301625 w 1682570"/>
                <a:gd name="connsiteY184" fmla="*/ 231775 h 866775"/>
                <a:gd name="connsiteX185" fmla="*/ 292100 w 1682570"/>
                <a:gd name="connsiteY185" fmla="*/ 219075 h 866775"/>
                <a:gd name="connsiteX186" fmla="*/ 273050 w 1682570"/>
                <a:gd name="connsiteY186" fmla="*/ 200025 h 866775"/>
                <a:gd name="connsiteX187" fmla="*/ 260350 w 1682570"/>
                <a:gd name="connsiteY187" fmla="*/ 190500 h 866775"/>
                <a:gd name="connsiteX188" fmla="*/ 247650 w 1682570"/>
                <a:gd name="connsiteY188" fmla="*/ 171450 h 866775"/>
                <a:gd name="connsiteX189" fmla="*/ 233553 w 1682570"/>
                <a:gd name="connsiteY189" fmla="*/ 154941 h 866775"/>
                <a:gd name="connsiteX190" fmla="*/ 218694 w 1682570"/>
                <a:gd name="connsiteY190" fmla="*/ 140081 h 866775"/>
                <a:gd name="connsiteX191" fmla="*/ 211329 w 1682570"/>
                <a:gd name="connsiteY191" fmla="*/ 133478 h 866775"/>
                <a:gd name="connsiteX192" fmla="*/ 192913 w 1682570"/>
                <a:gd name="connsiteY192" fmla="*/ 114681 h 866775"/>
                <a:gd name="connsiteX193" fmla="*/ 185166 w 1682570"/>
                <a:gd name="connsiteY193" fmla="*/ 106934 h 866775"/>
                <a:gd name="connsiteX194" fmla="*/ 171703 w 1682570"/>
                <a:gd name="connsiteY194" fmla="*/ 95631 h 866775"/>
                <a:gd name="connsiteX195" fmla="*/ 159003 w 1682570"/>
                <a:gd name="connsiteY195" fmla="*/ 82169 h 866775"/>
                <a:gd name="connsiteX196" fmla="*/ 142875 w 1682570"/>
                <a:gd name="connsiteY196" fmla="*/ 66675 h 866775"/>
                <a:gd name="connsiteX197" fmla="*/ 133350 w 1682570"/>
                <a:gd name="connsiteY197" fmla="*/ 60325 h 866775"/>
                <a:gd name="connsiteX198" fmla="*/ 111125 w 1682570"/>
                <a:gd name="connsiteY198" fmla="*/ 31750 h 866775"/>
                <a:gd name="connsiteX199" fmla="*/ 107950 w 1682570"/>
                <a:gd name="connsiteY199" fmla="*/ 22225 h 866775"/>
                <a:gd name="connsiteX200" fmla="*/ 98425 w 1682570"/>
                <a:gd name="connsiteY200" fmla="*/ 12700 h 866775"/>
                <a:gd name="connsiteX201" fmla="*/ 79375 w 1682570"/>
                <a:gd name="connsiteY201" fmla="*/ 0 h 866775"/>
                <a:gd name="connsiteX202" fmla="*/ 69850 w 1682570"/>
                <a:gd name="connsiteY202" fmla="*/ 3175 h 866775"/>
                <a:gd name="connsiteX203" fmla="*/ 0 w 1682570"/>
                <a:gd name="connsiteY203" fmla="*/ 9525 h 866775"/>
                <a:gd name="connsiteX0" fmla="*/ 0 w 1682570"/>
                <a:gd name="connsiteY0" fmla="*/ 9525 h 866775"/>
                <a:gd name="connsiteX1" fmla="*/ 0 w 1682570"/>
                <a:gd name="connsiteY1" fmla="*/ 9525 h 866775"/>
                <a:gd name="connsiteX2" fmla="*/ 12700 w 1682570"/>
                <a:gd name="connsiteY2" fmla="*/ 47625 h 866775"/>
                <a:gd name="connsiteX3" fmla="*/ 19050 w 1682570"/>
                <a:gd name="connsiteY3" fmla="*/ 57150 h 866775"/>
                <a:gd name="connsiteX4" fmla="*/ 28575 w 1682570"/>
                <a:gd name="connsiteY4" fmla="*/ 85725 h 866775"/>
                <a:gd name="connsiteX5" fmla="*/ 31750 w 1682570"/>
                <a:gd name="connsiteY5" fmla="*/ 95250 h 866775"/>
                <a:gd name="connsiteX6" fmla="*/ 41275 w 1682570"/>
                <a:gd name="connsiteY6" fmla="*/ 114300 h 866775"/>
                <a:gd name="connsiteX7" fmla="*/ 47625 w 1682570"/>
                <a:gd name="connsiteY7" fmla="*/ 123825 h 866775"/>
                <a:gd name="connsiteX8" fmla="*/ 53975 w 1682570"/>
                <a:gd name="connsiteY8" fmla="*/ 142875 h 866775"/>
                <a:gd name="connsiteX9" fmla="*/ 60325 w 1682570"/>
                <a:gd name="connsiteY9" fmla="*/ 152400 h 866775"/>
                <a:gd name="connsiteX10" fmla="*/ 66675 w 1682570"/>
                <a:gd name="connsiteY10" fmla="*/ 171450 h 866775"/>
                <a:gd name="connsiteX11" fmla="*/ 73025 w 1682570"/>
                <a:gd name="connsiteY11" fmla="*/ 190500 h 866775"/>
                <a:gd name="connsiteX12" fmla="*/ 86562 w 1682570"/>
                <a:gd name="connsiteY12" fmla="*/ 201880 h 866775"/>
                <a:gd name="connsiteX13" fmla="*/ 93447 w 1682570"/>
                <a:gd name="connsiteY13" fmla="*/ 216585 h 866775"/>
                <a:gd name="connsiteX14" fmla="*/ 101497 w 1682570"/>
                <a:gd name="connsiteY14" fmla="*/ 227966 h 866775"/>
                <a:gd name="connsiteX15" fmla="*/ 110084 w 1682570"/>
                <a:gd name="connsiteY15" fmla="*/ 242748 h 866775"/>
                <a:gd name="connsiteX16" fmla="*/ 116459 w 1682570"/>
                <a:gd name="connsiteY16" fmla="*/ 248665 h 866775"/>
                <a:gd name="connsiteX17" fmla="*/ 124587 w 1682570"/>
                <a:gd name="connsiteY17" fmla="*/ 261747 h 866775"/>
                <a:gd name="connsiteX18" fmla="*/ 136525 w 1682570"/>
                <a:gd name="connsiteY18" fmla="*/ 276225 h 866775"/>
                <a:gd name="connsiteX19" fmla="*/ 149225 w 1682570"/>
                <a:gd name="connsiteY19" fmla="*/ 295275 h 866775"/>
                <a:gd name="connsiteX20" fmla="*/ 158750 w 1682570"/>
                <a:gd name="connsiteY20" fmla="*/ 304800 h 866775"/>
                <a:gd name="connsiteX21" fmla="*/ 177800 w 1682570"/>
                <a:gd name="connsiteY21" fmla="*/ 333375 h 866775"/>
                <a:gd name="connsiteX22" fmla="*/ 184150 w 1682570"/>
                <a:gd name="connsiteY22" fmla="*/ 342900 h 866775"/>
                <a:gd name="connsiteX23" fmla="*/ 190500 w 1682570"/>
                <a:gd name="connsiteY23" fmla="*/ 352425 h 866775"/>
                <a:gd name="connsiteX24" fmla="*/ 200025 w 1682570"/>
                <a:gd name="connsiteY24" fmla="*/ 371475 h 866775"/>
                <a:gd name="connsiteX25" fmla="*/ 208305 w 1682570"/>
                <a:gd name="connsiteY25" fmla="*/ 381000 h 866775"/>
                <a:gd name="connsiteX26" fmla="*/ 212725 w 1682570"/>
                <a:gd name="connsiteY26" fmla="*/ 390525 h 866775"/>
                <a:gd name="connsiteX27" fmla="*/ 223723 w 1682570"/>
                <a:gd name="connsiteY27" fmla="*/ 402769 h 866775"/>
                <a:gd name="connsiteX28" fmla="*/ 235178 w 1682570"/>
                <a:gd name="connsiteY28" fmla="*/ 417399 h 866775"/>
                <a:gd name="connsiteX29" fmla="*/ 246860 w 1682570"/>
                <a:gd name="connsiteY29" fmla="*/ 432028 h 866775"/>
                <a:gd name="connsiteX30" fmla="*/ 257175 w 1682570"/>
                <a:gd name="connsiteY30" fmla="*/ 447675 h 866775"/>
                <a:gd name="connsiteX31" fmla="*/ 282575 w 1682570"/>
                <a:gd name="connsiteY31" fmla="*/ 469900 h 866775"/>
                <a:gd name="connsiteX32" fmla="*/ 288925 w 1682570"/>
                <a:gd name="connsiteY32" fmla="*/ 479425 h 866775"/>
                <a:gd name="connsiteX33" fmla="*/ 304572 w 1682570"/>
                <a:gd name="connsiteY33" fmla="*/ 498931 h 866775"/>
                <a:gd name="connsiteX34" fmla="*/ 322149 w 1682570"/>
                <a:gd name="connsiteY34" fmla="*/ 516279 h 866775"/>
                <a:gd name="connsiteX35" fmla="*/ 336550 w 1682570"/>
                <a:gd name="connsiteY35" fmla="*/ 530225 h 866775"/>
                <a:gd name="connsiteX36" fmla="*/ 342900 w 1682570"/>
                <a:gd name="connsiteY36" fmla="*/ 539750 h 866775"/>
                <a:gd name="connsiteX37" fmla="*/ 352425 w 1682570"/>
                <a:gd name="connsiteY37" fmla="*/ 549275 h 866775"/>
                <a:gd name="connsiteX38" fmla="*/ 365125 w 1682570"/>
                <a:gd name="connsiteY38" fmla="*/ 568325 h 866775"/>
                <a:gd name="connsiteX39" fmla="*/ 371475 w 1682570"/>
                <a:gd name="connsiteY39" fmla="*/ 577850 h 866775"/>
                <a:gd name="connsiteX40" fmla="*/ 381000 w 1682570"/>
                <a:gd name="connsiteY40" fmla="*/ 587375 h 866775"/>
                <a:gd name="connsiteX41" fmla="*/ 393700 w 1682570"/>
                <a:gd name="connsiteY41" fmla="*/ 606425 h 866775"/>
                <a:gd name="connsiteX42" fmla="*/ 415925 w 1682570"/>
                <a:gd name="connsiteY42" fmla="*/ 631825 h 866775"/>
                <a:gd name="connsiteX43" fmla="*/ 434975 w 1682570"/>
                <a:gd name="connsiteY43" fmla="*/ 648716 h 866775"/>
                <a:gd name="connsiteX44" fmla="*/ 455168 w 1682570"/>
                <a:gd name="connsiteY44" fmla="*/ 665353 h 866775"/>
                <a:gd name="connsiteX45" fmla="*/ 473075 w 1682570"/>
                <a:gd name="connsiteY45" fmla="*/ 682625 h 866775"/>
                <a:gd name="connsiteX46" fmla="*/ 482600 w 1682570"/>
                <a:gd name="connsiteY46" fmla="*/ 688975 h 866775"/>
                <a:gd name="connsiteX47" fmla="*/ 504825 w 1682570"/>
                <a:gd name="connsiteY47" fmla="*/ 704850 h 866775"/>
                <a:gd name="connsiteX48" fmla="*/ 517525 w 1682570"/>
                <a:gd name="connsiteY48" fmla="*/ 711200 h 866775"/>
                <a:gd name="connsiteX49" fmla="*/ 546100 w 1682570"/>
                <a:gd name="connsiteY49" fmla="*/ 727075 h 866775"/>
                <a:gd name="connsiteX50" fmla="*/ 565150 w 1682570"/>
                <a:gd name="connsiteY50" fmla="*/ 742950 h 866775"/>
                <a:gd name="connsiteX51" fmla="*/ 584200 w 1682570"/>
                <a:gd name="connsiteY51" fmla="*/ 752475 h 866775"/>
                <a:gd name="connsiteX52" fmla="*/ 603250 w 1682570"/>
                <a:gd name="connsiteY52" fmla="*/ 768350 h 866775"/>
                <a:gd name="connsiteX53" fmla="*/ 612775 w 1682570"/>
                <a:gd name="connsiteY53" fmla="*/ 777875 h 866775"/>
                <a:gd name="connsiteX54" fmla="*/ 631825 w 1682570"/>
                <a:gd name="connsiteY54" fmla="*/ 790575 h 866775"/>
                <a:gd name="connsiteX55" fmla="*/ 641350 w 1682570"/>
                <a:gd name="connsiteY55" fmla="*/ 796925 h 866775"/>
                <a:gd name="connsiteX56" fmla="*/ 650875 w 1682570"/>
                <a:gd name="connsiteY56" fmla="*/ 803275 h 866775"/>
                <a:gd name="connsiteX57" fmla="*/ 663575 w 1682570"/>
                <a:gd name="connsiteY57" fmla="*/ 812800 h 866775"/>
                <a:gd name="connsiteX58" fmla="*/ 676275 w 1682570"/>
                <a:gd name="connsiteY58" fmla="*/ 819150 h 866775"/>
                <a:gd name="connsiteX59" fmla="*/ 685800 w 1682570"/>
                <a:gd name="connsiteY59" fmla="*/ 825500 h 866775"/>
                <a:gd name="connsiteX60" fmla="*/ 698500 w 1682570"/>
                <a:gd name="connsiteY60" fmla="*/ 831850 h 866775"/>
                <a:gd name="connsiteX61" fmla="*/ 733425 w 1682570"/>
                <a:gd name="connsiteY61" fmla="*/ 850900 h 866775"/>
                <a:gd name="connsiteX62" fmla="*/ 746125 w 1682570"/>
                <a:gd name="connsiteY62" fmla="*/ 854075 h 866775"/>
                <a:gd name="connsiteX63" fmla="*/ 755650 w 1682570"/>
                <a:gd name="connsiteY63" fmla="*/ 860425 h 866775"/>
                <a:gd name="connsiteX64" fmla="*/ 784225 w 1682570"/>
                <a:gd name="connsiteY64" fmla="*/ 866775 h 866775"/>
                <a:gd name="connsiteX65" fmla="*/ 955675 w 1682570"/>
                <a:gd name="connsiteY65" fmla="*/ 860425 h 866775"/>
                <a:gd name="connsiteX66" fmla="*/ 987425 w 1682570"/>
                <a:gd name="connsiteY66" fmla="*/ 854075 h 866775"/>
                <a:gd name="connsiteX67" fmla="*/ 1022350 w 1682570"/>
                <a:gd name="connsiteY67" fmla="*/ 847725 h 866775"/>
                <a:gd name="connsiteX68" fmla="*/ 1050925 w 1682570"/>
                <a:gd name="connsiteY68" fmla="*/ 831850 h 866775"/>
                <a:gd name="connsiteX69" fmla="*/ 1060450 w 1682570"/>
                <a:gd name="connsiteY69" fmla="*/ 822325 h 866775"/>
                <a:gd name="connsiteX70" fmla="*/ 1079500 w 1682570"/>
                <a:gd name="connsiteY70" fmla="*/ 812800 h 866775"/>
                <a:gd name="connsiteX71" fmla="*/ 1098550 w 1682570"/>
                <a:gd name="connsiteY71" fmla="*/ 796925 h 866775"/>
                <a:gd name="connsiteX72" fmla="*/ 1117600 w 1682570"/>
                <a:gd name="connsiteY72" fmla="*/ 784225 h 866775"/>
                <a:gd name="connsiteX73" fmla="*/ 1127125 w 1682570"/>
                <a:gd name="connsiteY73" fmla="*/ 777875 h 866775"/>
                <a:gd name="connsiteX74" fmla="*/ 1133475 w 1682570"/>
                <a:gd name="connsiteY74" fmla="*/ 768350 h 866775"/>
                <a:gd name="connsiteX75" fmla="*/ 1162050 w 1682570"/>
                <a:gd name="connsiteY75" fmla="*/ 742950 h 866775"/>
                <a:gd name="connsiteX76" fmla="*/ 1168400 w 1682570"/>
                <a:gd name="connsiteY76" fmla="*/ 733425 h 866775"/>
                <a:gd name="connsiteX77" fmla="*/ 1187450 w 1682570"/>
                <a:gd name="connsiteY77" fmla="*/ 714375 h 866775"/>
                <a:gd name="connsiteX78" fmla="*/ 1193800 w 1682570"/>
                <a:gd name="connsiteY78" fmla="*/ 704850 h 866775"/>
                <a:gd name="connsiteX79" fmla="*/ 1212850 w 1682570"/>
                <a:gd name="connsiteY79" fmla="*/ 682625 h 866775"/>
                <a:gd name="connsiteX80" fmla="*/ 1231900 w 1682570"/>
                <a:gd name="connsiteY80" fmla="*/ 654050 h 866775"/>
                <a:gd name="connsiteX81" fmla="*/ 1263650 w 1682570"/>
                <a:gd name="connsiteY81" fmla="*/ 606425 h 866775"/>
                <a:gd name="connsiteX82" fmla="*/ 1276350 w 1682570"/>
                <a:gd name="connsiteY82" fmla="*/ 587375 h 866775"/>
                <a:gd name="connsiteX83" fmla="*/ 1282700 w 1682570"/>
                <a:gd name="connsiteY83" fmla="*/ 577850 h 866775"/>
                <a:gd name="connsiteX84" fmla="*/ 1292225 w 1682570"/>
                <a:gd name="connsiteY84" fmla="*/ 568325 h 866775"/>
                <a:gd name="connsiteX85" fmla="*/ 1304925 w 1682570"/>
                <a:gd name="connsiteY85" fmla="*/ 549275 h 866775"/>
                <a:gd name="connsiteX86" fmla="*/ 1311275 w 1682570"/>
                <a:gd name="connsiteY86" fmla="*/ 539750 h 866775"/>
                <a:gd name="connsiteX87" fmla="*/ 1320800 w 1682570"/>
                <a:gd name="connsiteY87" fmla="*/ 530225 h 866775"/>
                <a:gd name="connsiteX88" fmla="*/ 1333500 w 1682570"/>
                <a:gd name="connsiteY88" fmla="*/ 511175 h 866775"/>
                <a:gd name="connsiteX89" fmla="*/ 1346200 w 1682570"/>
                <a:gd name="connsiteY89" fmla="*/ 492125 h 866775"/>
                <a:gd name="connsiteX90" fmla="*/ 1352550 w 1682570"/>
                <a:gd name="connsiteY90" fmla="*/ 482600 h 866775"/>
                <a:gd name="connsiteX91" fmla="*/ 1362075 w 1682570"/>
                <a:gd name="connsiteY91" fmla="*/ 473075 h 866775"/>
                <a:gd name="connsiteX92" fmla="*/ 1374775 w 1682570"/>
                <a:gd name="connsiteY92" fmla="*/ 454025 h 866775"/>
                <a:gd name="connsiteX93" fmla="*/ 1381125 w 1682570"/>
                <a:gd name="connsiteY93" fmla="*/ 444500 h 866775"/>
                <a:gd name="connsiteX94" fmla="*/ 1412875 w 1682570"/>
                <a:gd name="connsiteY94" fmla="*/ 396875 h 866775"/>
                <a:gd name="connsiteX95" fmla="*/ 1419225 w 1682570"/>
                <a:gd name="connsiteY95" fmla="*/ 387350 h 866775"/>
                <a:gd name="connsiteX96" fmla="*/ 1425575 w 1682570"/>
                <a:gd name="connsiteY96" fmla="*/ 377825 h 866775"/>
                <a:gd name="connsiteX97" fmla="*/ 1435100 w 1682570"/>
                <a:gd name="connsiteY97" fmla="*/ 368300 h 866775"/>
                <a:gd name="connsiteX98" fmla="*/ 1447800 w 1682570"/>
                <a:gd name="connsiteY98" fmla="*/ 349250 h 866775"/>
                <a:gd name="connsiteX99" fmla="*/ 1454150 w 1682570"/>
                <a:gd name="connsiteY99" fmla="*/ 339725 h 866775"/>
                <a:gd name="connsiteX100" fmla="*/ 1470025 w 1682570"/>
                <a:gd name="connsiteY100" fmla="*/ 320675 h 866775"/>
                <a:gd name="connsiteX101" fmla="*/ 1479550 w 1682570"/>
                <a:gd name="connsiteY101" fmla="*/ 311150 h 866775"/>
                <a:gd name="connsiteX102" fmla="*/ 1485900 w 1682570"/>
                <a:gd name="connsiteY102" fmla="*/ 301625 h 866775"/>
                <a:gd name="connsiteX103" fmla="*/ 1495425 w 1682570"/>
                <a:gd name="connsiteY103" fmla="*/ 292100 h 866775"/>
                <a:gd name="connsiteX104" fmla="*/ 1501775 w 1682570"/>
                <a:gd name="connsiteY104" fmla="*/ 282575 h 866775"/>
                <a:gd name="connsiteX105" fmla="*/ 1511300 w 1682570"/>
                <a:gd name="connsiteY105" fmla="*/ 273050 h 866775"/>
                <a:gd name="connsiteX106" fmla="*/ 1517650 w 1682570"/>
                <a:gd name="connsiteY106" fmla="*/ 263525 h 866775"/>
                <a:gd name="connsiteX107" fmla="*/ 1527175 w 1682570"/>
                <a:gd name="connsiteY107" fmla="*/ 254000 h 866775"/>
                <a:gd name="connsiteX108" fmla="*/ 1539875 w 1682570"/>
                <a:gd name="connsiteY108" fmla="*/ 234950 h 866775"/>
                <a:gd name="connsiteX109" fmla="*/ 1546225 w 1682570"/>
                <a:gd name="connsiteY109" fmla="*/ 225425 h 866775"/>
                <a:gd name="connsiteX110" fmla="*/ 1552575 w 1682570"/>
                <a:gd name="connsiteY110" fmla="*/ 215900 h 866775"/>
                <a:gd name="connsiteX111" fmla="*/ 1574800 w 1682570"/>
                <a:gd name="connsiteY111" fmla="*/ 187325 h 866775"/>
                <a:gd name="connsiteX112" fmla="*/ 1606550 w 1682570"/>
                <a:gd name="connsiteY112" fmla="*/ 139700 h 866775"/>
                <a:gd name="connsiteX113" fmla="*/ 1612900 w 1682570"/>
                <a:gd name="connsiteY113" fmla="*/ 130175 h 866775"/>
                <a:gd name="connsiteX114" fmla="*/ 1619250 w 1682570"/>
                <a:gd name="connsiteY114" fmla="*/ 120650 h 866775"/>
                <a:gd name="connsiteX115" fmla="*/ 1628775 w 1682570"/>
                <a:gd name="connsiteY115" fmla="*/ 101600 h 866775"/>
                <a:gd name="connsiteX116" fmla="*/ 1631950 w 1682570"/>
                <a:gd name="connsiteY116" fmla="*/ 92075 h 866775"/>
                <a:gd name="connsiteX117" fmla="*/ 1644650 w 1682570"/>
                <a:gd name="connsiteY117" fmla="*/ 73025 h 866775"/>
                <a:gd name="connsiteX118" fmla="*/ 1651000 w 1682570"/>
                <a:gd name="connsiteY118" fmla="*/ 53975 h 866775"/>
                <a:gd name="connsiteX119" fmla="*/ 1663700 w 1682570"/>
                <a:gd name="connsiteY119" fmla="*/ 34925 h 866775"/>
                <a:gd name="connsiteX120" fmla="*/ 1666875 w 1682570"/>
                <a:gd name="connsiteY120" fmla="*/ 25400 h 866775"/>
                <a:gd name="connsiteX121" fmla="*/ 1679575 w 1682570"/>
                <a:gd name="connsiteY121" fmla="*/ 6350 h 866775"/>
                <a:gd name="connsiteX122" fmla="*/ 1605026 w 1682570"/>
                <a:gd name="connsiteY122" fmla="*/ 5969 h 866775"/>
                <a:gd name="connsiteX123" fmla="*/ 1599057 w 1682570"/>
                <a:gd name="connsiteY123" fmla="*/ 11938 h 866775"/>
                <a:gd name="connsiteX124" fmla="*/ 1594485 w 1682570"/>
                <a:gd name="connsiteY124" fmla="*/ 19684 h 866775"/>
                <a:gd name="connsiteX125" fmla="*/ 1592072 w 1682570"/>
                <a:gd name="connsiteY125" fmla="*/ 24256 h 866775"/>
                <a:gd name="connsiteX126" fmla="*/ 1583309 w 1682570"/>
                <a:gd name="connsiteY126" fmla="*/ 36576 h 866775"/>
                <a:gd name="connsiteX127" fmla="*/ 1569847 w 1682570"/>
                <a:gd name="connsiteY127" fmla="*/ 56769 h 866775"/>
                <a:gd name="connsiteX128" fmla="*/ 1552575 w 1682570"/>
                <a:gd name="connsiteY128" fmla="*/ 79375 h 866775"/>
                <a:gd name="connsiteX129" fmla="*/ 1543050 w 1682570"/>
                <a:gd name="connsiteY129" fmla="*/ 88900 h 866775"/>
                <a:gd name="connsiteX130" fmla="*/ 1533525 w 1682570"/>
                <a:gd name="connsiteY130" fmla="*/ 98425 h 866775"/>
                <a:gd name="connsiteX131" fmla="*/ 1517650 w 1682570"/>
                <a:gd name="connsiteY131" fmla="*/ 114300 h 866775"/>
                <a:gd name="connsiteX132" fmla="*/ 1511300 w 1682570"/>
                <a:gd name="connsiteY132" fmla="*/ 123825 h 866775"/>
                <a:gd name="connsiteX133" fmla="*/ 1490219 w 1682570"/>
                <a:gd name="connsiteY133" fmla="*/ 150241 h 866775"/>
                <a:gd name="connsiteX134" fmla="*/ 1471803 w 1682570"/>
                <a:gd name="connsiteY134" fmla="*/ 168656 h 866775"/>
                <a:gd name="connsiteX135" fmla="*/ 1458722 w 1682570"/>
                <a:gd name="connsiteY135" fmla="*/ 181356 h 866775"/>
                <a:gd name="connsiteX136" fmla="*/ 1434084 w 1682570"/>
                <a:gd name="connsiteY136" fmla="*/ 214884 h 866775"/>
                <a:gd name="connsiteX137" fmla="*/ 1409446 w 1682570"/>
                <a:gd name="connsiteY137" fmla="*/ 245873 h 866775"/>
                <a:gd name="connsiteX138" fmla="*/ 1390015 w 1682570"/>
                <a:gd name="connsiteY138" fmla="*/ 268478 h 866775"/>
                <a:gd name="connsiteX139" fmla="*/ 1373759 w 1682570"/>
                <a:gd name="connsiteY139" fmla="*/ 292481 h 866775"/>
                <a:gd name="connsiteX140" fmla="*/ 1355725 w 1682570"/>
                <a:gd name="connsiteY140" fmla="*/ 307975 h 866775"/>
                <a:gd name="connsiteX141" fmla="*/ 1339850 w 1682570"/>
                <a:gd name="connsiteY141" fmla="*/ 327025 h 866775"/>
                <a:gd name="connsiteX142" fmla="*/ 1324990 w 1682570"/>
                <a:gd name="connsiteY142" fmla="*/ 339344 h 866775"/>
                <a:gd name="connsiteX143" fmla="*/ 1308353 w 1682570"/>
                <a:gd name="connsiteY143" fmla="*/ 355981 h 866775"/>
                <a:gd name="connsiteX144" fmla="*/ 1286510 w 1682570"/>
                <a:gd name="connsiteY144" fmla="*/ 373887 h 866775"/>
                <a:gd name="connsiteX145" fmla="*/ 1261491 w 1682570"/>
                <a:gd name="connsiteY145" fmla="*/ 394335 h 866775"/>
                <a:gd name="connsiteX146" fmla="*/ 1245997 w 1682570"/>
                <a:gd name="connsiteY146" fmla="*/ 407034 h 866775"/>
                <a:gd name="connsiteX147" fmla="*/ 1234694 w 1682570"/>
                <a:gd name="connsiteY147" fmla="*/ 414781 h 866775"/>
                <a:gd name="connsiteX148" fmla="*/ 1212469 w 1682570"/>
                <a:gd name="connsiteY148" fmla="*/ 431038 h 866775"/>
                <a:gd name="connsiteX149" fmla="*/ 1187069 w 1682570"/>
                <a:gd name="connsiteY149" fmla="*/ 446913 h 866775"/>
                <a:gd name="connsiteX150" fmla="*/ 1155700 w 1682570"/>
                <a:gd name="connsiteY150" fmla="*/ 466725 h 866775"/>
                <a:gd name="connsiteX151" fmla="*/ 1136650 w 1682570"/>
                <a:gd name="connsiteY151" fmla="*/ 473075 h 866775"/>
                <a:gd name="connsiteX152" fmla="*/ 1092200 w 1682570"/>
                <a:gd name="connsiteY152" fmla="*/ 485775 h 866775"/>
                <a:gd name="connsiteX153" fmla="*/ 1076325 w 1682570"/>
                <a:gd name="connsiteY153" fmla="*/ 488950 h 866775"/>
                <a:gd name="connsiteX154" fmla="*/ 1066800 w 1682570"/>
                <a:gd name="connsiteY154" fmla="*/ 492125 h 866775"/>
                <a:gd name="connsiteX155" fmla="*/ 1031875 w 1682570"/>
                <a:gd name="connsiteY155" fmla="*/ 498475 h 866775"/>
                <a:gd name="connsiteX156" fmla="*/ 952500 w 1682570"/>
                <a:gd name="connsiteY156" fmla="*/ 508000 h 866775"/>
                <a:gd name="connsiteX157" fmla="*/ 879475 w 1682570"/>
                <a:gd name="connsiteY157" fmla="*/ 504825 h 866775"/>
                <a:gd name="connsiteX158" fmla="*/ 777875 w 1682570"/>
                <a:gd name="connsiteY158" fmla="*/ 498475 h 866775"/>
                <a:gd name="connsiteX159" fmla="*/ 730250 w 1682570"/>
                <a:gd name="connsiteY159" fmla="*/ 492125 h 866775"/>
                <a:gd name="connsiteX160" fmla="*/ 708025 w 1682570"/>
                <a:gd name="connsiteY160" fmla="*/ 488950 h 866775"/>
                <a:gd name="connsiteX161" fmla="*/ 688975 w 1682570"/>
                <a:gd name="connsiteY161" fmla="*/ 485775 h 866775"/>
                <a:gd name="connsiteX162" fmla="*/ 660400 w 1682570"/>
                <a:gd name="connsiteY162" fmla="*/ 482600 h 866775"/>
                <a:gd name="connsiteX163" fmla="*/ 622300 w 1682570"/>
                <a:gd name="connsiteY163" fmla="*/ 476250 h 866775"/>
                <a:gd name="connsiteX164" fmla="*/ 612775 w 1682570"/>
                <a:gd name="connsiteY164" fmla="*/ 473075 h 866775"/>
                <a:gd name="connsiteX165" fmla="*/ 574675 w 1682570"/>
                <a:gd name="connsiteY165" fmla="*/ 466725 h 866775"/>
                <a:gd name="connsiteX166" fmla="*/ 565150 w 1682570"/>
                <a:gd name="connsiteY166" fmla="*/ 463550 h 866775"/>
                <a:gd name="connsiteX167" fmla="*/ 555625 w 1682570"/>
                <a:gd name="connsiteY167" fmla="*/ 457200 h 866775"/>
                <a:gd name="connsiteX168" fmla="*/ 542925 w 1682570"/>
                <a:gd name="connsiteY168" fmla="*/ 450850 h 866775"/>
                <a:gd name="connsiteX169" fmla="*/ 530225 w 1682570"/>
                <a:gd name="connsiteY169" fmla="*/ 444881 h 866775"/>
                <a:gd name="connsiteX170" fmla="*/ 520700 w 1682570"/>
                <a:gd name="connsiteY170" fmla="*/ 438150 h 866775"/>
                <a:gd name="connsiteX171" fmla="*/ 500888 w 1682570"/>
                <a:gd name="connsiteY171" fmla="*/ 428244 h 866775"/>
                <a:gd name="connsiteX172" fmla="*/ 488950 w 1682570"/>
                <a:gd name="connsiteY172" fmla="*/ 415925 h 866775"/>
                <a:gd name="connsiteX173" fmla="*/ 479425 w 1682570"/>
                <a:gd name="connsiteY173" fmla="*/ 409575 h 866775"/>
                <a:gd name="connsiteX174" fmla="*/ 469900 w 1682570"/>
                <a:gd name="connsiteY174" fmla="*/ 400050 h 866775"/>
                <a:gd name="connsiteX175" fmla="*/ 434975 w 1682570"/>
                <a:gd name="connsiteY175" fmla="*/ 368300 h 866775"/>
                <a:gd name="connsiteX176" fmla="*/ 412750 w 1682570"/>
                <a:gd name="connsiteY176" fmla="*/ 349250 h 866775"/>
                <a:gd name="connsiteX177" fmla="*/ 390525 w 1682570"/>
                <a:gd name="connsiteY177" fmla="*/ 327025 h 866775"/>
                <a:gd name="connsiteX178" fmla="*/ 381000 w 1682570"/>
                <a:gd name="connsiteY178" fmla="*/ 317500 h 866775"/>
                <a:gd name="connsiteX179" fmla="*/ 371475 w 1682570"/>
                <a:gd name="connsiteY179" fmla="*/ 304800 h 866775"/>
                <a:gd name="connsiteX180" fmla="*/ 349250 w 1682570"/>
                <a:gd name="connsiteY180" fmla="*/ 282575 h 866775"/>
                <a:gd name="connsiteX181" fmla="*/ 336550 w 1682570"/>
                <a:gd name="connsiteY181" fmla="*/ 266700 h 866775"/>
                <a:gd name="connsiteX182" fmla="*/ 323850 w 1682570"/>
                <a:gd name="connsiteY182" fmla="*/ 254000 h 866775"/>
                <a:gd name="connsiteX183" fmla="*/ 314325 w 1682570"/>
                <a:gd name="connsiteY183" fmla="*/ 241300 h 866775"/>
                <a:gd name="connsiteX184" fmla="*/ 301625 w 1682570"/>
                <a:gd name="connsiteY184" fmla="*/ 231775 h 866775"/>
                <a:gd name="connsiteX185" fmla="*/ 292100 w 1682570"/>
                <a:gd name="connsiteY185" fmla="*/ 219075 h 866775"/>
                <a:gd name="connsiteX186" fmla="*/ 273050 w 1682570"/>
                <a:gd name="connsiteY186" fmla="*/ 200025 h 866775"/>
                <a:gd name="connsiteX187" fmla="*/ 260350 w 1682570"/>
                <a:gd name="connsiteY187" fmla="*/ 190500 h 866775"/>
                <a:gd name="connsiteX188" fmla="*/ 247650 w 1682570"/>
                <a:gd name="connsiteY188" fmla="*/ 171450 h 866775"/>
                <a:gd name="connsiteX189" fmla="*/ 233553 w 1682570"/>
                <a:gd name="connsiteY189" fmla="*/ 154941 h 866775"/>
                <a:gd name="connsiteX190" fmla="*/ 218694 w 1682570"/>
                <a:gd name="connsiteY190" fmla="*/ 140081 h 866775"/>
                <a:gd name="connsiteX191" fmla="*/ 211329 w 1682570"/>
                <a:gd name="connsiteY191" fmla="*/ 133478 h 866775"/>
                <a:gd name="connsiteX192" fmla="*/ 192913 w 1682570"/>
                <a:gd name="connsiteY192" fmla="*/ 114681 h 866775"/>
                <a:gd name="connsiteX193" fmla="*/ 185166 w 1682570"/>
                <a:gd name="connsiteY193" fmla="*/ 106934 h 866775"/>
                <a:gd name="connsiteX194" fmla="*/ 171703 w 1682570"/>
                <a:gd name="connsiteY194" fmla="*/ 95631 h 866775"/>
                <a:gd name="connsiteX195" fmla="*/ 159003 w 1682570"/>
                <a:gd name="connsiteY195" fmla="*/ 82169 h 866775"/>
                <a:gd name="connsiteX196" fmla="*/ 142875 w 1682570"/>
                <a:gd name="connsiteY196" fmla="*/ 66675 h 866775"/>
                <a:gd name="connsiteX197" fmla="*/ 133350 w 1682570"/>
                <a:gd name="connsiteY197" fmla="*/ 60325 h 866775"/>
                <a:gd name="connsiteX198" fmla="*/ 111125 w 1682570"/>
                <a:gd name="connsiteY198" fmla="*/ 31750 h 866775"/>
                <a:gd name="connsiteX199" fmla="*/ 107950 w 1682570"/>
                <a:gd name="connsiteY199" fmla="*/ 22225 h 866775"/>
                <a:gd name="connsiteX200" fmla="*/ 98425 w 1682570"/>
                <a:gd name="connsiteY200" fmla="*/ 12700 h 866775"/>
                <a:gd name="connsiteX201" fmla="*/ 79375 w 1682570"/>
                <a:gd name="connsiteY201" fmla="*/ 0 h 866775"/>
                <a:gd name="connsiteX202" fmla="*/ 69850 w 1682570"/>
                <a:gd name="connsiteY202" fmla="*/ 3175 h 866775"/>
                <a:gd name="connsiteX203" fmla="*/ 0 w 1682570"/>
                <a:gd name="connsiteY203" fmla="*/ 9525 h 866775"/>
                <a:gd name="connsiteX0" fmla="*/ 0 w 1682570"/>
                <a:gd name="connsiteY0" fmla="*/ 9525 h 866775"/>
                <a:gd name="connsiteX1" fmla="*/ 0 w 1682570"/>
                <a:gd name="connsiteY1" fmla="*/ 9525 h 866775"/>
                <a:gd name="connsiteX2" fmla="*/ 12700 w 1682570"/>
                <a:gd name="connsiteY2" fmla="*/ 47625 h 866775"/>
                <a:gd name="connsiteX3" fmla="*/ 19050 w 1682570"/>
                <a:gd name="connsiteY3" fmla="*/ 57150 h 866775"/>
                <a:gd name="connsiteX4" fmla="*/ 28575 w 1682570"/>
                <a:gd name="connsiteY4" fmla="*/ 85725 h 866775"/>
                <a:gd name="connsiteX5" fmla="*/ 31750 w 1682570"/>
                <a:gd name="connsiteY5" fmla="*/ 95250 h 866775"/>
                <a:gd name="connsiteX6" fmla="*/ 41275 w 1682570"/>
                <a:gd name="connsiteY6" fmla="*/ 114300 h 866775"/>
                <a:gd name="connsiteX7" fmla="*/ 47625 w 1682570"/>
                <a:gd name="connsiteY7" fmla="*/ 123825 h 866775"/>
                <a:gd name="connsiteX8" fmla="*/ 53975 w 1682570"/>
                <a:gd name="connsiteY8" fmla="*/ 142875 h 866775"/>
                <a:gd name="connsiteX9" fmla="*/ 60325 w 1682570"/>
                <a:gd name="connsiteY9" fmla="*/ 152400 h 866775"/>
                <a:gd name="connsiteX10" fmla="*/ 66675 w 1682570"/>
                <a:gd name="connsiteY10" fmla="*/ 171450 h 866775"/>
                <a:gd name="connsiteX11" fmla="*/ 76428 w 1682570"/>
                <a:gd name="connsiteY11" fmla="*/ 190500 h 866775"/>
                <a:gd name="connsiteX12" fmla="*/ 86562 w 1682570"/>
                <a:gd name="connsiteY12" fmla="*/ 201880 h 866775"/>
                <a:gd name="connsiteX13" fmla="*/ 93447 w 1682570"/>
                <a:gd name="connsiteY13" fmla="*/ 216585 h 866775"/>
                <a:gd name="connsiteX14" fmla="*/ 101497 w 1682570"/>
                <a:gd name="connsiteY14" fmla="*/ 227966 h 866775"/>
                <a:gd name="connsiteX15" fmla="*/ 110084 w 1682570"/>
                <a:gd name="connsiteY15" fmla="*/ 242748 h 866775"/>
                <a:gd name="connsiteX16" fmla="*/ 116459 w 1682570"/>
                <a:gd name="connsiteY16" fmla="*/ 248665 h 866775"/>
                <a:gd name="connsiteX17" fmla="*/ 124587 w 1682570"/>
                <a:gd name="connsiteY17" fmla="*/ 261747 h 866775"/>
                <a:gd name="connsiteX18" fmla="*/ 136525 w 1682570"/>
                <a:gd name="connsiteY18" fmla="*/ 276225 h 866775"/>
                <a:gd name="connsiteX19" fmla="*/ 149225 w 1682570"/>
                <a:gd name="connsiteY19" fmla="*/ 295275 h 866775"/>
                <a:gd name="connsiteX20" fmla="*/ 158750 w 1682570"/>
                <a:gd name="connsiteY20" fmla="*/ 304800 h 866775"/>
                <a:gd name="connsiteX21" fmla="*/ 177800 w 1682570"/>
                <a:gd name="connsiteY21" fmla="*/ 333375 h 866775"/>
                <a:gd name="connsiteX22" fmla="*/ 184150 w 1682570"/>
                <a:gd name="connsiteY22" fmla="*/ 342900 h 866775"/>
                <a:gd name="connsiteX23" fmla="*/ 190500 w 1682570"/>
                <a:gd name="connsiteY23" fmla="*/ 352425 h 866775"/>
                <a:gd name="connsiteX24" fmla="*/ 200025 w 1682570"/>
                <a:gd name="connsiteY24" fmla="*/ 371475 h 866775"/>
                <a:gd name="connsiteX25" fmla="*/ 208305 w 1682570"/>
                <a:gd name="connsiteY25" fmla="*/ 381000 h 866775"/>
                <a:gd name="connsiteX26" fmla="*/ 212725 w 1682570"/>
                <a:gd name="connsiteY26" fmla="*/ 390525 h 866775"/>
                <a:gd name="connsiteX27" fmla="*/ 223723 w 1682570"/>
                <a:gd name="connsiteY27" fmla="*/ 402769 h 866775"/>
                <a:gd name="connsiteX28" fmla="*/ 235178 w 1682570"/>
                <a:gd name="connsiteY28" fmla="*/ 417399 h 866775"/>
                <a:gd name="connsiteX29" fmla="*/ 246860 w 1682570"/>
                <a:gd name="connsiteY29" fmla="*/ 432028 h 866775"/>
                <a:gd name="connsiteX30" fmla="*/ 257175 w 1682570"/>
                <a:gd name="connsiteY30" fmla="*/ 447675 h 866775"/>
                <a:gd name="connsiteX31" fmla="*/ 282575 w 1682570"/>
                <a:gd name="connsiteY31" fmla="*/ 469900 h 866775"/>
                <a:gd name="connsiteX32" fmla="*/ 288925 w 1682570"/>
                <a:gd name="connsiteY32" fmla="*/ 479425 h 866775"/>
                <a:gd name="connsiteX33" fmla="*/ 304572 w 1682570"/>
                <a:gd name="connsiteY33" fmla="*/ 498931 h 866775"/>
                <a:gd name="connsiteX34" fmla="*/ 322149 w 1682570"/>
                <a:gd name="connsiteY34" fmla="*/ 516279 h 866775"/>
                <a:gd name="connsiteX35" fmla="*/ 336550 w 1682570"/>
                <a:gd name="connsiteY35" fmla="*/ 530225 h 866775"/>
                <a:gd name="connsiteX36" fmla="*/ 342900 w 1682570"/>
                <a:gd name="connsiteY36" fmla="*/ 539750 h 866775"/>
                <a:gd name="connsiteX37" fmla="*/ 352425 w 1682570"/>
                <a:gd name="connsiteY37" fmla="*/ 549275 h 866775"/>
                <a:gd name="connsiteX38" fmla="*/ 365125 w 1682570"/>
                <a:gd name="connsiteY38" fmla="*/ 568325 h 866775"/>
                <a:gd name="connsiteX39" fmla="*/ 371475 w 1682570"/>
                <a:gd name="connsiteY39" fmla="*/ 577850 h 866775"/>
                <a:gd name="connsiteX40" fmla="*/ 381000 w 1682570"/>
                <a:gd name="connsiteY40" fmla="*/ 587375 h 866775"/>
                <a:gd name="connsiteX41" fmla="*/ 393700 w 1682570"/>
                <a:gd name="connsiteY41" fmla="*/ 606425 h 866775"/>
                <a:gd name="connsiteX42" fmla="*/ 415925 w 1682570"/>
                <a:gd name="connsiteY42" fmla="*/ 631825 h 866775"/>
                <a:gd name="connsiteX43" fmla="*/ 434975 w 1682570"/>
                <a:gd name="connsiteY43" fmla="*/ 648716 h 866775"/>
                <a:gd name="connsiteX44" fmla="*/ 455168 w 1682570"/>
                <a:gd name="connsiteY44" fmla="*/ 665353 h 866775"/>
                <a:gd name="connsiteX45" fmla="*/ 473075 w 1682570"/>
                <a:gd name="connsiteY45" fmla="*/ 682625 h 866775"/>
                <a:gd name="connsiteX46" fmla="*/ 482600 w 1682570"/>
                <a:gd name="connsiteY46" fmla="*/ 688975 h 866775"/>
                <a:gd name="connsiteX47" fmla="*/ 504825 w 1682570"/>
                <a:gd name="connsiteY47" fmla="*/ 704850 h 866775"/>
                <a:gd name="connsiteX48" fmla="*/ 517525 w 1682570"/>
                <a:gd name="connsiteY48" fmla="*/ 711200 h 866775"/>
                <a:gd name="connsiteX49" fmla="*/ 546100 w 1682570"/>
                <a:gd name="connsiteY49" fmla="*/ 727075 h 866775"/>
                <a:gd name="connsiteX50" fmla="*/ 565150 w 1682570"/>
                <a:gd name="connsiteY50" fmla="*/ 742950 h 866775"/>
                <a:gd name="connsiteX51" fmla="*/ 584200 w 1682570"/>
                <a:gd name="connsiteY51" fmla="*/ 752475 h 866775"/>
                <a:gd name="connsiteX52" fmla="*/ 603250 w 1682570"/>
                <a:gd name="connsiteY52" fmla="*/ 768350 h 866775"/>
                <a:gd name="connsiteX53" fmla="*/ 612775 w 1682570"/>
                <a:gd name="connsiteY53" fmla="*/ 777875 h 866775"/>
                <a:gd name="connsiteX54" fmla="*/ 631825 w 1682570"/>
                <a:gd name="connsiteY54" fmla="*/ 790575 h 866775"/>
                <a:gd name="connsiteX55" fmla="*/ 641350 w 1682570"/>
                <a:gd name="connsiteY55" fmla="*/ 796925 h 866775"/>
                <a:gd name="connsiteX56" fmla="*/ 650875 w 1682570"/>
                <a:gd name="connsiteY56" fmla="*/ 803275 h 866775"/>
                <a:gd name="connsiteX57" fmla="*/ 663575 w 1682570"/>
                <a:gd name="connsiteY57" fmla="*/ 812800 h 866775"/>
                <a:gd name="connsiteX58" fmla="*/ 676275 w 1682570"/>
                <a:gd name="connsiteY58" fmla="*/ 819150 h 866775"/>
                <a:gd name="connsiteX59" fmla="*/ 685800 w 1682570"/>
                <a:gd name="connsiteY59" fmla="*/ 825500 h 866775"/>
                <a:gd name="connsiteX60" fmla="*/ 698500 w 1682570"/>
                <a:gd name="connsiteY60" fmla="*/ 831850 h 866775"/>
                <a:gd name="connsiteX61" fmla="*/ 733425 w 1682570"/>
                <a:gd name="connsiteY61" fmla="*/ 850900 h 866775"/>
                <a:gd name="connsiteX62" fmla="*/ 746125 w 1682570"/>
                <a:gd name="connsiteY62" fmla="*/ 854075 h 866775"/>
                <a:gd name="connsiteX63" fmla="*/ 755650 w 1682570"/>
                <a:gd name="connsiteY63" fmla="*/ 860425 h 866775"/>
                <a:gd name="connsiteX64" fmla="*/ 784225 w 1682570"/>
                <a:gd name="connsiteY64" fmla="*/ 866775 h 866775"/>
                <a:gd name="connsiteX65" fmla="*/ 955675 w 1682570"/>
                <a:gd name="connsiteY65" fmla="*/ 860425 h 866775"/>
                <a:gd name="connsiteX66" fmla="*/ 987425 w 1682570"/>
                <a:gd name="connsiteY66" fmla="*/ 854075 h 866775"/>
                <a:gd name="connsiteX67" fmla="*/ 1022350 w 1682570"/>
                <a:gd name="connsiteY67" fmla="*/ 847725 h 866775"/>
                <a:gd name="connsiteX68" fmla="*/ 1050925 w 1682570"/>
                <a:gd name="connsiteY68" fmla="*/ 831850 h 866775"/>
                <a:gd name="connsiteX69" fmla="*/ 1060450 w 1682570"/>
                <a:gd name="connsiteY69" fmla="*/ 822325 h 866775"/>
                <a:gd name="connsiteX70" fmla="*/ 1079500 w 1682570"/>
                <a:gd name="connsiteY70" fmla="*/ 812800 h 866775"/>
                <a:gd name="connsiteX71" fmla="*/ 1098550 w 1682570"/>
                <a:gd name="connsiteY71" fmla="*/ 796925 h 866775"/>
                <a:gd name="connsiteX72" fmla="*/ 1117600 w 1682570"/>
                <a:gd name="connsiteY72" fmla="*/ 784225 h 866775"/>
                <a:gd name="connsiteX73" fmla="*/ 1127125 w 1682570"/>
                <a:gd name="connsiteY73" fmla="*/ 777875 h 866775"/>
                <a:gd name="connsiteX74" fmla="*/ 1133475 w 1682570"/>
                <a:gd name="connsiteY74" fmla="*/ 768350 h 866775"/>
                <a:gd name="connsiteX75" fmla="*/ 1162050 w 1682570"/>
                <a:gd name="connsiteY75" fmla="*/ 742950 h 866775"/>
                <a:gd name="connsiteX76" fmla="*/ 1168400 w 1682570"/>
                <a:gd name="connsiteY76" fmla="*/ 733425 h 866775"/>
                <a:gd name="connsiteX77" fmla="*/ 1187450 w 1682570"/>
                <a:gd name="connsiteY77" fmla="*/ 714375 h 866775"/>
                <a:gd name="connsiteX78" fmla="*/ 1193800 w 1682570"/>
                <a:gd name="connsiteY78" fmla="*/ 704850 h 866775"/>
                <a:gd name="connsiteX79" fmla="*/ 1212850 w 1682570"/>
                <a:gd name="connsiteY79" fmla="*/ 682625 h 866775"/>
                <a:gd name="connsiteX80" fmla="*/ 1231900 w 1682570"/>
                <a:gd name="connsiteY80" fmla="*/ 654050 h 866775"/>
                <a:gd name="connsiteX81" fmla="*/ 1263650 w 1682570"/>
                <a:gd name="connsiteY81" fmla="*/ 606425 h 866775"/>
                <a:gd name="connsiteX82" fmla="*/ 1276350 w 1682570"/>
                <a:gd name="connsiteY82" fmla="*/ 587375 h 866775"/>
                <a:gd name="connsiteX83" fmla="*/ 1282700 w 1682570"/>
                <a:gd name="connsiteY83" fmla="*/ 577850 h 866775"/>
                <a:gd name="connsiteX84" fmla="*/ 1292225 w 1682570"/>
                <a:gd name="connsiteY84" fmla="*/ 568325 h 866775"/>
                <a:gd name="connsiteX85" fmla="*/ 1304925 w 1682570"/>
                <a:gd name="connsiteY85" fmla="*/ 549275 h 866775"/>
                <a:gd name="connsiteX86" fmla="*/ 1311275 w 1682570"/>
                <a:gd name="connsiteY86" fmla="*/ 539750 h 866775"/>
                <a:gd name="connsiteX87" fmla="*/ 1320800 w 1682570"/>
                <a:gd name="connsiteY87" fmla="*/ 530225 h 866775"/>
                <a:gd name="connsiteX88" fmla="*/ 1333500 w 1682570"/>
                <a:gd name="connsiteY88" fmla="*/ 511175 h 866775"/>
                <a:gd name="connsiteX89" fmla="*/ 1346200 w 1682570"/>
                <a:gd name="connsiteY89" fmla="*/ 492125 h 866775"/>
                <a:gd name="connsiteX90" fmla="*/ 1352550 w 1682570"/>
                <a:gd name="connsiteY90" fmla="*/ 482600 h 866775"/>
                <a:gd name="connsiteX91" fmla="*/ 1362075 w 1682570"/>
                <a:gd name="connsiteY91" fmla="*/ 473075 h 866775"/>
                <a:gd name="connsiteX92" fmla="*/ 1374775 w 1682570"/>
                <a:gd name="connsiteY92" fmla="*/ 454025 h 866775"/>
                <a:gd name="connsiteX93" fmla="*/ 1381125 w 1682570"/>
                <a:gd name="connsiteY93" fmla="*/ 444500 h 866775"/>
                <a:gd name="connsiteX94" fmla="*/ 1412875 w 1682570"/>
                <a:gd name="connsiteY94" fmla="*/ 396875 h 866775"/>
                <a:gd name="connsiteX95" fmla="*/ 1419225 w 1682570"/>
                <a:gd name="connsiteY95" fmla="*/ 387350 h 866775"/>
                <a:gd name="connsiteX96" fmla="*/ 1425575 w 1682570"/>
                <a:gd name="connsiteY96" fmla="*/ 377825 h 866775"/>
                <a:gd name="connsiteX97" fmla="*/ 1435100 w 1682570"/>
                <a:gd name="connsiteY97" fmla="*/ 368300 h 866775"/>
                <a:gd name="connsiteX98" fmla="*/ 1447800 w 1682570"/>
                <a:gd name="connsiteY98" fmla="*/ 349250 h 866775"/>
                <a:gd name="connsiteX99" fmla="*/ 1454150 w 1682570"/>
                <a:gd name="connsiteY99" fmla="*/ 339725 h 866775"/>
                <a:gd name="connsiteX100" fmla="*/ 1470025 w 1682570"/>
                <a:gd name="connsiteY100" fmla="*/ 320675 h 866775"/>
                <a:gd name="connsiteX101" fmla="*/ 1479550 w 1682570"/>
                <a:gd name="connsiteY101" fmla="*/ 311150 h 866775"/>
                <a:gd name="connsiteX102" fmla="*/ 1485900 w 1682570"/>
                <a:gd name="connsiteY102" fmla="*/ 301625 h 866775"/>
                <a:gd name="connsiteX103" fmla="*/ 1495425 w 1682570"/>
                <a:gd name="connsiteY103" fmla="*/ 292100 h 866775"/>
                <a:gd name="connsiteX104" fmla="*/ 1501775 w 1682570"/>
                <a:gd name="connsiteY104" fmla="*/ 282575 h 866775"/>
                <a:gd name="connsiteX105" fmla="*/ 1511300 w 1682570"/>
                <a:gd name="connsiteY105" fmla="*/ 273050 h 866775"/>
                <a:gd name="connsiteX106" fmla="*/ 1517650 w 1682570"/>
                <a:gd name="connsiteY106" fmla="*/ 263525 h 866775"/>
                <a:gd name="connsiteX107" fmla="*/ 1527175 w 1682570"/>
                <a:gd name="connsiteY107" fmla="*/ 254000 h 866775"/>
                <a:gd name="connsiteX108" fmla="*/ 1539875 w 1682570"/>
                <a:gd name="connsiteY108" fmla="*/ 234950 h 866775"/>
                <a:gd name="connsiteX109" fmla="*/ 1546225 w 1682570"/>
                <a:gd name="connsiteY109" fmla="*/ 225425 h 866775"/>
                <a:gd name="connsiteX110" fmla="*/ 1552575 w 1682570"/>
                <a:gd name="connsiteY110" fmla="*/ 215900 h 866775"/>
                <a:gd name="connsiteX111" fmla="*/ 1574800 w 1682570"/>
                <a:gd name="connsiteY111" fmla="*/ 187325 h 866775"/>
                <a:gd name="connsiteX112" fmla="*/ 1606550 w 1682570"/>
                <a:gd name="connsiteY112" fmla="*/ 139700 h 866775"/>
                <a:gd name="connsiteX113" fmla="*/ 1612900 w 1682570"/>
                <a:gd name="connsiteY113" fmla="*/ 130175 h 866775"/>
                <a:gd name="connsiteX114" fmla="*/ 1619250 w 1682570"/>
                <a:gd name="connsiteY114" fmla="*/ 120650 h 866775"/>
                <a:gd name="connsiteX115" fmla="*/ 1628775 w 1682570"/>
                <a:gd name="connsiteY115" fmla="*/ 101600 h 866775"/>
                <a:gd name="connsiteX116" fmla="*/ 1631950 w 1682570"/>
                <a:gd name="connsiteY116" fmla="*/ 92075 h 866775"/>
                <a:gd name="connsiteX117" fmla="*/ 1644650 w 1682570"/>
                <a:gd name="connsiteY117" fmla="*/ 73025 h 866775"/>
                <a:gd name="connsiteX118" fmla="*/ 1651000 w 1682570"/>
                <a:gd name="connsiteY118" fmla="*/ 53975 h 866775"/>
                <a:gd name="connsiteX119" fmla="*/ 1663700 w 1682570"/>
                <a:gd name="connsiteY119" fmla="*/ 34925 h 866775"/>
                <a:gd name="connsiteX120" fmla="*/ 1666875 w 1682570"/>
                <a:gd name="connsiteY120" fmla="*/ 25400 h 866775"/>
                <a:gd name="connsiteX121" fmla="*/ 1679575 w 1682570"/>
                <a:gd name="connsiteY121" fmla="*/ 6350 h 866775"/>
                <a:gd name="connsiteX122" fmla="*/ 1605026 w 1682570"/>
                <a:gd name="connsiteY122" fmla="*/ 5969 h 866775"/>
                <a:gd name="connsiteX123" fmla="*/ 1599057 w 1682570"/>
                <a:gd name="connsiteY123" fmla="*/ 11938 h 866775"/>
                <a:gd name="connsiteX124" fmla="*/ 1594485 w 1682570"/>
                <a:gd name="connsiteY124" fmla="*/ 19684 h 866775"/>
                <a:gd name="connsiteX125" fmla="*/ 1592072 w 1682570"/>
                <a:gd name="connsiteY125" fmla="*/ 24256 h 866775"/>
                <a:gd name="connsiteX126" fmla="*/ 1583309 w 1682570"/>
                <a:gd name="connsiteY126" fmla="*/ 36576 h 866775"/>
                <a:gd name="connsiteX127" fmla="*/ 1569847 w 1682570"/>
                <a:gd name="connsiteY127" fmla="*/ 56769 h 866775"/>
                <a:gd name="connsiteX128" fmla="*/ 1552575 w 1682570"/>
                <a:gd name="connsiteY128" fmla="*/ 79375 h 866775"/>
                <a:gd name="connsiteX129" fmla="*/ 1543050 w 1682570"/>
                <a:gd name="connsiteY129" fmla="*/ 88900 h 866775"/>
                <a:gd name="connsiteX130" fmla="*/ 1533525 w 1682570"/>
                <a:gd name="connsiteY130" fmla="*/ 98425 h 866775"/>
                <a:gd name="connsiteX131" fmla="*/ 1517650 w 1682570"/>
                <a:gd name="connsiteY131" fmla="*/ 114300 h 866775"/>
                <a:gd name="connsiteX132" fmla="*/ 1511300 w 1682570"/>
                <a:gd name="connsiteY132" fmla="*/ 123825 h 866775"/>
                <a:gd name="connsiteX133" fmla="*/ 1490219 w 1682570"/>
                <a:gd name="connsiteY133" fmla="*/ 150241 h 866775"/>
                <a:gd name="connsiteX134" fmla="*/ 1471803 w 1682570"/>
                <a:gd name="connsiteY134" fmla="*/ 168656 h 866775"/>
                <a:gd name="connsiteX135" fmla="*/ 1458722 w 1682570"/>
                <a:gd name="connsiteY135" fmla="*/ 181356 h 866775"/>
                <a:gd name="connsiteX136" fmla="*/ 1434084 w 1682570"/>
                <a:gd name="connsiteY136" fmla="*/ 214884 h 866775"/>
                <a:gd name="connsiteX137" fmla="*/ 1409446 w 1682570"/>
                <a:gd name="connsiteY137" fmla="*/ 245873 h 866775"/>
                <a:gd name="connsiteX138" fmla="*/ 1390015 w 1682570"/>
                <a:gd name="connsiteY138" fmla="*/ 268478 h 866775"/>
                <a:gd name="connsiteX139" fmla="*/ 1373759 w 1682570"/>
                <a:gd name="connsiteY139" fmla="*/ 292481 h 866775"/>
                <a:gd name="connsiteX140" fmla="*/ 1355725 w 1682570"/>
                <a:gd name="connsiteY140" fmla="*/ 307975 h 866775"/>
                <a:gd name="connsiteX141" fmla="*/ 1339850 w 1682570"/>
                <a:gd name="connsiteY141" fmla="*/ 327025 h 866775"/>
                <a:gd name="connsiteX142" fmla="*/ 1324990 w 1682570"/>
                <a:gd name="connsiteY142" fmla="*/ 339344 h 866775"/>
                <a:gd name="connsiteX143" fmla="*/ 1308353 w 1682570"/>
                <a:gd name="connsiteY143" fmla="*/ 355981 h 866775"/>
                <a:gd name="connsiteX144" fmla="*/ 1286510 w 1682570"/>
                <a:gd name="connsiteY144" fmla="*/ 373887 h 866775"/>
                <a:gd name="connsiteX145" fmla="*/ 1261491 w 1682570"/>
                <a:gd name="connsiteY145" fmla="*/ 394335 h 866775"/>
                <a:gd name="connsiteX146" fmla="*/ 1245997 w 1682570"/>
                <a:gd name="connsiteY146" fmla="*/ 407034 h 866775"/>
                <a:gd name="connsiteX147" fmla="*/ 1234694 w 1682570"/>
                <a:gd name="connsiteY147" fmla="*/ 414781 h 866775"/>
                <a:gd name="connsiteX148" fmla="*/ 1212469 w 1682570"/>
                <a:gd name="connsiteY148" fmla="*/ 431038 h 866775"/>
                <a:gd name="connsiteX149" fmla="*/ 1187069 w 1682570"/>
                <a:gd name="connsiteY149" fmla="*/ 446913 h 866775"/>
                <a:gd name="connsiteX150" fmla="*/ 1155700 w 1682570"/>
                <a:gd name="connsiteY150" fmla="*/ 466725 h 866775"/>
                <a:gd name="connsiteX151" fmla="*/ 1136650 w 1682570"/>
                <a:gd name="connsiteY151" fmla="*/ 473075 h 866775"/>
                <a:gd name="connsiteX152" fmla="*/ 1092200 w 1682570"/>
                <a:gd name="connsiteY152" fmla="*/ 485775 h 866775"/>
                <a:gd name="connsiteX153" fmla="*/ 1076325 w 1682570"/>
                <a:gd name="connsiteY153" fmla="*/ 488950 h 866775"/>
                <a:gd name="connsiteX154" fmla="*/ 1066800 w 1682570"/>
                <a:gd name="connsiteY154" fmla="*/ 492125 h 866775"/>
                <a:gd name="connsiteX155" fmla="*/ 1031875 w 1682570"/>
                <a:gd name="connsiteY155" fmla="*/ 498475 h 866775"/>
                <a:gd name="connsiteX156" fmla="*/ 952500 w 1682570"/>
                <a:gd name="connsiteY156" fmla="*/ 508000 h 866775"/>
                <a:gd name="connsiteX157" fmla="*/ 879475 w 1682570"/>
                <a:gd name="connsiteY157" fmla="*/ 504825 h 866775"/>
                <a:gd name="connsiteX158" fmla="*/ 777875 w 1682570"/>
                <a:gd name="connsiteY158" fmla="*/ 498475 h 866775"/>
                <a:gd name="connsiteX159" fmla="*/ 730250 w 1682570"/>
                <a:gd name="connsiteY159" fmla="*/ 492125 h 866775"/>
                <a:gd name="connsiteX160" fmla="*/ 708025 w 1682570"/>
                <a:gd name="connsiteY160" fmla="*/ 488950 h 866775"/>
                <a:gd name="connsiteX161" fmla="*/ 688975 w 1682570"/>
                <a:gd name="connsiteY161" fmla="*/ 485775 h 866775"/>
                <a:gd name="connsiteX162" fmla="*/ 660400 w 1682570"/>
                <a:gd name="connsiteY162" fmla="*/ 482600 h 866775"/>
                <a:gd name="connsiteX163" fmla="*/ 622300 w 1682570"/>
                <a:gd name="connsiteY163" fmla="*/ 476250 h 866775"/>
                <a:gd name="connsiteX164" fmla="*/ 612775 w 1682570"/>
                <a:gd name="connsiteY164" fmla="*/ 473075 h 866775"/>
                <a:gd name="connsiteX165" fmla="*/ 574675 w 1682570"/>
                <a:gd name="connsiteY165" fmla="*/ 466725 h 866775"/>
                <a:gd name="connsiteX166" fmla="*/ 565150 w 1682570"/>
                <a:gd name="connsiteY166" fmla="*/ 463550 h 866775"/>
                <a:gd name="connsiteX167" fmla="*/ 555625 w 1682570"/>
                <a:gd name="connsiteY167" fmla="*/ 457200 h 866775"/>
                <a:gd name="connsiteX168" fmla="*/ 542925 w 1682570"/>
                <a:gd name="connsiteY168" fmla="*/ 450850 h 866775"/>
                <a:gd name="connsiteX169" fmla="*/ 530225 w 1682570"/>
                <a:gd name="connsiteY169" fmla="*/ 444881 h 866775"/>
                <a:gd name="connsiteX170" fmla="*/ 520700 w 1682570"/>
                <a:gd name="connsiteY170" fmla="*/ 438150 h 866775"/>
                <a:gd name="connsiteX171" fmla="*/ 500888 w 1682570"/>
                <a:gd name="connsiteY171" fmla="*/ 428244 h 866775"/>
                <a:gd name="connsiteX172" fmla="*/ 488950 w 1682570"/>
                <a:gd name="connsiteY172" fmla="*/ 415925 h 866775"/>
                <a:gd name="connsiteX173" fmla="*/ 479425 w 1682570"/>
                <a:gd name="connsiteY173" fmla="*/ 409575 h 866775"/>
                <a:gd name="connsiteX174" fmla="*/ 469900 w 1682570"/>
                <a:gd name="connsiteY174" fmla="*/ 400050 h 866775"/>
                <a:gd name="connsiteX175" fmla="*/ 434975 w 1682570"/>
                <a:gd name="connsiteY175" fmla="*/ 368300 h 866775"/>
                <a:gd name="connsiteX176" fmla="*/ 412750 w 1682570"/>
                <a:gd name="connsiteY176" fmla="*/ 349250 h 866775"/>
                <a:gd name="connsiteX177" fmla="*/ 390525 w 1682570"/>
                <a:gd name="connsiteY177" fmla="*/ 327025 h 866775"/>
                <a:gd name="connsiteX178" fmla="*/ 381000 w 1682570"/>
                <a:gd name="connsiteY178" fmla="*/ 317500 h 866775"/>
                <a:gd name="connsiteX179" fmla="*/ 371475 w 1682570"/>
                <a:gd name="connsiteY179" fmla="*/ 304800 h 866775"/>
                <a:gd name="connsiteX180" fmla="*/ 349250 w 1682570"/>
                <a:gd name="connsiteY180" fmla="*/ 282575 h 866775"/>
                <a:gd name="connsiteX181" fmla="*/ 336550 w 1682570"/>
                <a:gd name="connsiteY181" fmla="*/ 266700 h 866775"/>
                <a:gd name="connsiteX182" fmla="*/ 323850 w 1682570"/>
                <a:gd name="connsiteY182" fmla="*/ 254000 h 866775"/>
                <a:gd name="connsiteX183" fmla="*/ 314325 w 1682570"/>
                <a:gd name="connsiteY183" fmla="*/ 241300 h 866775"/>
                <a:gd name="connsiteX184" fmla="*/ 301625 w 1682570"/>
                <a:gd name="connsiteY184" fmla="*/ 231775 h 866775"/>
                <a:gd name="connsiteX185" fmla="*/ 292100 w 1682570"/>
                <a:gd name="connsiteY185" fmla="*/ 219075 h 866775"/>
                <a:gd name="connsiteX186" fmla="*/ 273050 w 1682570"/>
                <a:gd name="connsiteY186" fmla="*/ 200025 h 866775"/>
                <a:gd name="connsiteX187" fmla="*/ 260350 w 1682570"/>
                <a:gd name="connsiteY187" fmla="*/ 190500 h 866775"/>
                <a:gd name="connsiteX188" fmla="*/ 247650 w 1682570"/>
                <a:gd name="connsiteY188" fmla="*/ 171450 h 866775"/>
                <a:gd name="connsiteX189" fmla="*/ 233553 w 1682570"/>
                <a:gd name="connsiteY189" fmla="*/ 154941 h 866775"/>
                <a:gd name="connsiteX190" fmla="*/ 218694 w 1682570"/>
                <a:gd name="connsiteY190" fmla="*/ 140081 h 866775"/>
                <a:gd name="connsiteX191" fmla="*/ 211329 w 1682570"/>
                <a:gd name="connsiteY191" fmla="*/ 133478 h 866775"/>
                <a:gd name="connsiteX192" fmla="*/ 192913 w 1682570"/>
                <a:gd name="connsiteY192" fmla="*/ 114681 h 866775"/>
                <a:gd name="connsiteX193" fmla="*/ 185166 w 1682570"/>
                <a:gd name="connsiteY193" fmla="*/ 106934 h 866775"/>
                <a:gd name="connsiteX194" fmla="*/ 171703 w 1682570"/>
                <a:gd name="connsiteY194" fmla="*/ 95631 h 866775"/>
                <a:gd name="connsiteX195" fmla="*/ 159003 w 1682570"/>
                <a:gd name="connsiteY195" fmla="*/ 82169 h 866775"/>
                <a:gd name="connsiteX196" fmla="*/ 142875 w 1682570"/>
                <a:gd name="connsiteY196" fmla="*/ 66675 h 866775"/>
                <a:gd name="connsiteX197" fmla="*/ 133350 w 1682570"/>
                <a:gd name="connsiteY197" fmla="*/ 60325 h 866775"/>
                <a:gd name="connsiteX198" fmla="*/ 111125 w 1682570"/>
                <a:gd name="connsiteY198" fmla="*/ 31750 h 866775"/>
                <a:gd name="connsiteX199" fmla="*/ 107950 w 1682570"/>
                <a:gd name="connsiteY199" fmla="*/ 22225 h 866775"/>
                <a:gd name="connsiteX200" fmla="*/ 98425 w 1682570"/>
                <a:gd name="connsiteY200" fmla="*/ 12700 h 866775"/>
                <a:gd name="connsiteX201" fmla="*/ 79375 w 1682570"/>
                <a:gd name="connsiteY201" fmla="*/ 0 h 866775"/>
                <a:gd name="connsiteX202" fmla="*/ 69850 w 1682570"/>
                <a:gd name="connsiteY202" fmla="*/ 3175 h 866775"/>
                <a:gd name="connsiteX203" fmla="*/ 0 w 1682570"/>
                <a:gd name="connsiteY203" fmla="*/ 9525 h 866775"/>
                <a:gd name="connsiteX0" fmla="*/ 0 w 1682570"/>
                <a:gd name="connsiteY0" fmla="*/ 9525 h 866775"/>
                <a:gd name="connsiteX1" fmla="*/ 0 w 1682570"/>
                <a:gd name="connsiteY1" fmla="*/ 9525 h 866775"/>
                <a:gd name="connsiteX2" fmla="*/ 12700 w 1682570"/>
                <a:gd name="connsiteY2" fmla="*/ 47625 h 866775"/>
                <a:gd name="connsiteX3" fmla="*/ 19050 w 1682570"/>
                <a:gd name="connsiteY3" fmla="*/ 57150 h 866775"/>
                <a:gd name="connsiteX4" fmla="*/ 28575 w 1682570"/>
                <a:gd name="connsiteY4" fmla="*/ 85725 h 866775"/>
                <a:gd name="connsiteX5" fmla="*/ 31750 w 1682570"/>
                <a:gd name="connsiteY5" fmla="*/ 95250 h 866775"/>
                <a:gd name="connsiteX6" fmla="*/ 41275 w 1682570"/>
                <a:gd name="connsiteY6" fmla="*/ 114300 h 866775"/>
                <a:gd name="connsiteX7" fmla="*/ 47625 w 1682570"/>
                <a:gd name="connsiteY7" fmla="*/ 123825 h 866775"/>
                <a:gd name="connsiteX8" fmla="*/ 53975 w 1682570"/>
                <a:gd name="connsiteY8" fmla="*/ 142875 h 866775"/>
                <a:gd name="connsiteX9" fmla="*/ 60325 w 1682570"/>
                <a:gd name="connsiteY9" fmla="*/ 152400 h 866775"/>
                <a:gd name="connsiteX10" fmla="*/ 66675 w 1682570"/>
                <a:gd name="connsiteY10" fmla="*/ 171450 h 866775"/>
                <a:gd name="connsiteX11" fmla="*/ 76428 w 1682570"/>
                <a:gd name="connsiteY11" fmla="*/ 190500 h 866775"/>
                <a:gd name="connsiteX12" fmla="*/ 86562 w 1682570"/>
                <a:gd name="connsiteY12" fmla="*/ 201880 h 866775"/>
                <a:gd name="connsiteX13" fmla="*/ 93447 w 1682570"/>
                <a:gd name="connsiteY13" fmla="*/ 216585 h 866775"/>
                <a:gd name="connsiteX14" fmla="*/ 101497 w 1682570"/>
                <a:gd name="connsiteY14" fmla="*/ 227966 h 866775"/>
                <a:gd name="connsiteX15" fmla="*/ 110084 w 1682570"/>
                <a:gd name="connsiteY15" fmla="*/ 242748 h 866775"/>
                <a:gd name="connsiteX16" fmla="*/ 116459 w 1682570"/>
                <a:gd name="connsiteY16" fmla="*/ 248665 h 866775"/>
                <a:gd name="connsiteX17" fmla="*/ 124587 w 1682570"/>
                <a:gd name="connsiteY17" fmla="*/ 261747 h 866775"/>
                <a:gd name="connsiteX18" fmla="*/ 136525 w 1682570"/>
                <a:gd name="connsiteY18" fmla="*/ 276225 h 866775"/>
                <a:gd name="connsiteX19" fmla="*/ 149225 w 1682570"/>
                <a:gd name="connsiteY19" fmla="*/ 295275 h 866775"/>
                <a:gd name="connsiteX20" fmla="*/ 158750 w 1682570"/>
                <a:gd name="connsiteY20" fmla="*/ 304800 h 866775"/>
                <a:gd name="connsiteX21" fmla="*/ 177800 w 1682570"/>
                <a:gd name="connsiteY21" fmla="*/ 333375 h 866775"/>
                <a:gd name="connsiteX22" fmla="*/ 184150 w 1682570"/>
                <a:gd name="connsiteY22" fmla="*/ 342900 h 866775"/>
                <a:gd name="connsiteX23" fmla="*/ 190500 w 1682570"/>
                <a:gd name="connsiteY23" fmla="*/ 352425 h 866775"/>
                <a:gd name="connsiteX24" fmla="*/ 200025 w 1682570"/>
                <a:gd name="connsiteY24" fmla="*/ 371475 h 866775"/>
                <a:gd name="connsiteX25" fmla="*/ 208305 w 1682570"/>
                <a:gd name="connsiteY25" fmla="*/ 381000 h 866775"/>
                <a:gd name="connsiteX26" fmla="*/ 212725 w 1682570"/>
                <a:gd name="connsiteY26" fmla="*/ 390525 h 866775"/>
                <a:gd name="connsiteX27" fmla="*/ 223723 w 1682570"/>
                <a:gd name="connsiteY27" fmla="*/ 402769 h 866775"/>
                <a:gd name="connsiteX28" fmla="*/ 235178 w 1682570"/>
                <a:gd name="connsiteY28" fmla="*/ 417399 h 866775"/>
                <a:gd name="connsiteX29" fmla="*/ 246860 w 1682570"/>
                <a:gd name="connsiteY29" fmla="*/ 432028 h 866775"/>
                <a:gd name="connsiteX30" fmla="*/ 257175 w 1682570"/>
                <a:gd name="connsiteY30" fmla="*/ 447675 h 866775"/>
                <a:gd name="connsiteX31" fmla="*/ 282575 w 1682570"/>
                <a:gd name="connsiteY31" fmla="*/ 469900 h 866775"/>
                <a:gd name="connsiteX32" fmla="*/ 288925 w 1682570"/>
                <a:gd name="connsiteY32" fmla="*/ 479425 h 866775"/>
                <a:gd name="connsiteX33" fmla="*/ 304572 w 1682570"/>
                <a:gd name="connsiteY33" fmla="*/ 498931 h 866775"/>
                <a:gd name="connsiteX34" fmla="*/ 322149 w 1682570"/>
                <a:gd name="connsiteY34" fmla="*/ 516279 h 866775"/>
                <a:gd name="connsiteX35" fmla="*/ 336550 w 1682570"/>
                <a:gd name="connsiteY35" fmla="*/ 530225 h 866775"/>
                <a:gd name="connsiteX36" fmla="*/ 342900 w 1682570"/>
                <a:gd name="connsiteY36" fmla="*/ 539750 h 866775"/>
                <a:gd name="connsiteX37" fmla="*/ 352425 w 1682570"/>
                <a:gd name="connsiteY37" fmla="*/ 549275 h 866775"/>
                <a:gd name="connsiteX38" fmla="*/ 365125 w 1682570"/>
                <a:gd name="connsiteY38" fmla="*/ 568325 h 866775"/>
                <a:gd name="connsiteX39" fmla="*/ 371475 w 1682570"/>
                <a:gd name="connsiteY39" fmla="*/ 577850 h 866775"/>
                <a:gd name="connsiteX40" fmla="*/ 381000 w 1682570"/>
                <a:gd name="connsiteY40" fmla="*/ 587375 h 866775"/>
                <a:gd name="connsiteX41" fmla="*/ 393700 w 1682570"/>
                <a:gd name="connsiteY41" fmla="*/ 606425 h 866775"/>
                <a:gd name="connsiteX42" fmla="*/ 415925 w 1682570"/>
                <a:gd name="connsiteY42" fmla="*/ 631825 h 866775"/>
                <a:gd name="connsiteX43" fmla="*/ 434975 w 1682570"/>
                <a:gd name="connsiteY43" fmla="*/ 648716 h 866775"/>
                <a:gd name="connsiteX44" fmla="*/ 455168 w 1682570"/>
                <a:gd name="connsiteY44" fmla="*/ 665353 h 866775"/>
                <a:gd name="connsiteX45" fmla="*/ 473075 w 1682570"/>
                <a:gd name="connsiteY45" fmla="*/ 682625 h 866775"/>
                <a:gd name="connsiteX46" fmla="*/ 482600 w 1682570"/>
                <a:gd name="connsiteY46" fmla="*/ 688975 h 866775"/>
                <a:gd name="connsiteX47" fmla="*/ 504825 w 1682570"/>
                <a:gd name="connsiteY47" fmla="*/ 704850 h 866775"/>
                <a:gd name="connsiteX48" fmla="*/ 517525 w 1682570"/>
                <a:gd name="connsiteY48" fmla="*/ 711200 h 866775"/>
                <a:gd name="connsiteX49" fmla="*/ 546100 w 1682570"/>
                <a:gd name="connsiteY49" fmla="*/ 727075 h 866775"/>
                <a:gd name="connsiteX50" fmla="*/ 565150 w 1682570"/>
                <a:gd name="connsiteY50" fmla="*/ 742950 h 866775"/>
                <a:gd name="connsiteX51" fmla="*/ 584200 w 1682570"/>
                <a:gd name="connsiteY51" fmla="*/ 752475 h 866775"/>
                <a:gd name="connsiteX52" fmla="*/ 603250 w 1682570"/>
                <a:gd name="connsiteY52" fmla="*/ 768350 h 866775"/>
                <a:gd name="connsiteX53" fmla="*/ 612775 w 1682570"/>
                <a:gd name="connsiteY53" fmla="*/ 777875 h 866775"/>
                <a:gd name="connsiteX54" fmla="*/ 631825 w 1682570"/>
                <a:gd name="connsiteY54" fmla="*/ 790575 h 866775"/>
                <a:gd name="connsiteX55" fmla="*/ 641350 w 1682570"/>
                <a:gd name="connsiteY55" fmla="*/ 796925 h 866775"/>
                <a:gd name="connsiteX56" fmla="*/ 650875 w 1682570"/>
                <a:gd name="connsiteY56" fmla="*/ 803275 h 866775"/>
                <a:gd name="connsiteX57" fmla="*/ 663575 w 1682570"/>
                <a:gd name="connsiteY57" fmla="*/ 812800 h 866775"/>
                <a:gd name="connsiteX58" fmla="*/ 676275 w 1682570"/>
                <a:gd name="connsiteY58" fmla="*/ 819150 h 866775"/>
                <a:gd name="connsiteX59" fmla="*/ 685800 w 1682570"/>
                <a:gd name="connsiteY59" fmla="*/ 825500 h 866775"/>
                <a:gd name="connsiteX60" fmla="*/ 698500 w 1682570"/>
                <a:gd name="connsiteY60" fmla="*/ 831850 h 866775"/>
                <a:gd name="connsiteX61" fmla="*/ 733425 w 1682570"/>
                <a:gd name="connsiteY61" fmla="*/ 850900 h 866775"/>
                <a:gd name="connsiteX62" fmla="*/ 746125 w 1682570"/>
                <a:gd name="connsiteY62" fmla="*/ 854075 h 866775"/>
                <a:gd name="connsiteX63" fmla="*/ 755650 w 1682570"/>
                <a:gd name="connsiteY63" fmla="*/ 860425 h 866775"/>
                <a:gd name="connsiteX64" fmla="*/ 784225 w 1682570"/>
                <a:gd name="connsiteY64" fmla="*/ 866775 h 866775"/>
                <a:gd name="connsiteX65" fmla="*/ 955675 w 1682570"/>
                <a:gd name="connsiteY65" fmla="*/ 860425 h 866775"/>
                <a:gd name="connsiteX66" fmla="*/ 987425 w 1682570"/>
                <a:gd name="connsiteY66" fmla="*/ 854075 h 866775"/>
                <a:gd name="connsiteX67" fmla="*/ 1022350 w 1682570"/>
                <a:gd name="connsiteY67" fmla="*/ 847725 h 866775"/>
                <a:gd name="connsiteX68" fmla="*/ 1050925 w 1682570"/>
                <a:gd name="connsiteY68" fmla="*/ 831850 h 866775"/>
                <a:gd name="connsiteX69" fmla="*/ 1060450 w 1682570"/>
                <a:gd name="connsiteY69" fmla="*/ 822325 h 866775"/>
                <a:gd name="connsiteX70" fmla="*/ 1079500 w 1682570"/>
                <a:gd name="connsiteY70" fmla="*/ 812800 h 866775"/>
                <a:gd name="connsiteX71" fmla="*/ 1098550 w 1682570"/>
                <a:gd name="connsiteY71" fmla="*/ 796925 h 866775"/>
                <a:gd name="connsiteX72" fmla="*/ 1117600 w 1682570"/>
                <a:gd name="connsiteY72" fmla="*/ 784225 h 866775"/>
                <a:gd name="connsiteX73" fmla="*/ 1127125 w 1682570"/>
                <a:gd name="connsiteY73" fmla="*/ 777875 h 866775"/>
                <a:gd name="connsiteX74" fmla="*/ 1133475 w 1682570"/>
                <a:gd name="connsiteY74" fmla="*/ 768350 h 866775"/>
                <a:gd name="connsiteX75" fmla="*/ 1162050 w 1682570"/>
                <a:gd name="connsiteY75" fmla="*/ 742950 h 866775"/>
                <a:gd name="connsiteX76" fmla="*/ 1168400 w 1682570"/>
                <a:gd name="connsiteY76" fmla="*/ 733425 h 866775"/>
                <a:gd name="connsiteX77" fmla="*/ 1187450 w 1682570"/>
                <a:gd name="connsiteY77" fmla="*/ 714375 h 866775"/>
                <a:gd name="connsiteX78" fmla="*/ 1193800 w 1682570"/>
                <a:gd name="connsiteY78" fmla="*/ 704850 h 866775"/>
                <a:gd name="connsiteX79" fmla="*/ 1212850 w 1682570"/>
                <a:gd name="connsiteY79" fmla="*/ 682625 h 866775"/>
                <a:gd name="connsiteX80" fmla="*/ 1231900 w 1682570"/>
                <a:gd name="connsiteY80" fmla="*/ 654050 h 866775"/>
                <a:gd name="connsiteX81" fmla="*/ 1263650 w 1682570"/>
                <a:gd name="connsiteY81" fmla="*/ 606425 h 866775"/>
                <a:gd name="connsiteX82" fmla="*/ 1276350 w 1682570"/>
                <a:gd name="connsiteY82" fmla="*/ 587375 h 866775"/>
                <a:gd name="connsiteX83" fmla="*/ 1282700 w 1682570"/>
                <a:gd name="connsiteY83" fmla="*/ 577850 h 866775"/>
                <a:gd name="connsiteX84" fmla="*/ 1292225 w 1682570"/>
                <a:gd name="connsiteY84" fmla="*/ 568325 h 866775"/>
                <a:gd name="connsiteX85" fmla="*/ 1304925 w 1682570"/>
                <a:gd name="connsiteY85" fmla="*/ 549275 h 866775"/>
                <a:gd name="connsiteX86" fmla="*/ 1311275 w 1682570"/>
                <a:gd name="connsiteY86" fmla="*/ 539750 h 866775"/>
                <a:gd name="connsiteX87" fmla="*/ 1320800 w 1682570"/>
                <a:gd name="connsiteY87" fmla="*/ 530225 h 866775"/>
                <a:gd name="connsiteX88" fmla="*/ 1333500 w 1682570"/>
                <a:gd name="connsiteY88" fmla="*/ 511175 h 866775"/>
                <a:gd name="connsiteX89" fmla="*/ 1346200 w 1682570"/>
                <a:gd name="connsiteY89" fmla="*/ 492125 h 866775"/>
                <a:gd name="connsiteX90" fmla="*/ 1352550 w 1682570"/>
                <a:gd name="connsiteY90" fmla="*/ 482600 h 866775"/>
                <a:gd name="connsiteX91" fmla="*/ 1362075 w 1682570"/>
                <a:gd name="connsiteY91" fmla="*/ 473075 h 866775"/>
                <a:gd name="connsiteX92" fmla="*/ 1374775 w 1682570"/>
                <a:gd name="connsiteY92" fmla="*/ 454025 h 866775"/>
                <a:gd name="connsiteX93" fmla="*/ 1381125 w 1682570"/>
                <a:gd name="connsiteY93" fmla="*/ 444500 h 866775"/>
                <a:gd name="connsiteX94" fmla="*/ 1412875 w 1682570"/>
                <a:gd name="connsiteY94" fmla="*/ 396875 h 866775"/>
                <a:gd name="connsiteX95" fmla="*/ 1419225 w 1682570"/>
                <a:gd name="connsiteY95" fmla="*/ 387350 h 866775"/>
                <a:gd name="connsiteX96" fmla="*/ 1425575 w 1682570"/>
                <a:gd name="connsiteY96" fmla="*/ 377825 h 866775"/>
                <a:gd name="connsiteX97" fmla="*/ 1435100 w 1682570"/>
                <a:gd name="connsiteY97" fmla="*/ 368300 h 866775"/>
                <a:gd name="connsiteX98" fmla="*/ 1447800 w 1682570"/>
                <a:gd name="connsiteY98" fmla="*/ 349250 h 866775"/>
                <a:gd name="connsiteX99" fmla="*/ 1454150 w 1682570"/>
                <a:gd name="connsiteY99" fmla="*/ 339725 h 866775"/>
                <a:gd name="connsiteX100" fmla="*/ 1470025 w 1682570"/>
                <a:gd name="connsiteY100" fmla="*/ 320675 h 866775"/>
                <a:gd name="connsiteX101" fmla="*/ 1479550 w 1682570"/>
                <a:gd name="connsiteY101" fmla="*/ 311150 h 866775"/>
                <a:gd name="connsiteX102" fmla="*/ 1485900 w 1682570"/>
                <a:gd name="connsiteY102" fmla="*/ 301625 h 866775"/>
                <a:gd name="connsiteX103" fmla="*/ 1495425 w 1682570"/>
                <a:gd name="connsiteY103" fmla="*/ 292100 h 866775"/>
                <a:gd name="connsiteX104" fmla="*/ 1501775 w 1682570"/>
                <a:gd name="connsiteY104" fmla="*/ 282575 h 866775"/>
                <a:gd name="connsiteX105" fmla="*/ 1511300 w 1682570"/>
                <a:gd name="connsiteY105" fmla="*/ 273050 h 866775"/>
                <a:gd name="connsiteX106" fmla="*/ 1517650 w 1682570"/>
                <a:gd name="connsiteY106" fmla="*/ 263525 h 866775"/>
                <a:gd name="connsiteX107" fmla="*/ 1527175 w 1682570"/>
                <a:gd name="connsiteY107" fmla="*/ 254000 h 866775"/>
                <a:gd name="connsiteX108" fmla="*/ 1539875 w 1682570"/>
                <a:gd name="connsiteY108" fmla="*/ 234950 h 866775"/>
                <a:gd name="connsiteX109" fmla="*/ 1546225 w 1682570"/>
                <a:gd name="connsiteY109" fmla="*/ 225425 h 866775"/>
                <a:gd name="connsiteX110" fmla="*/ 1552575 w 1682570"/>
                <a:gd name="connsiteY110" fmla="*/ 215900 h 866775"/>
                <a:gd name="connsiteX111" fmla="*/ 1574800 w 1682570"/>
                <a:gd name="connsiteY111" fmla="*/ 187325 h 866775"/>
                <a:gd name="connsiteX112" fmla="*/ 1606550 w 1682570"/>
                <a:gd name="connsiteY112" fmla="*/ 139700 h 866775"/>
                <a:gd name="connsiteX113" fmla="*/ 1612900 w 1682570"/>
                <a:gd name="connsiteY113" fmla="*/ 130175 h 866775"/>
                <a:gd name="connsiteX114" fmla="*/ 1619250 w 1682570"/>
                <a:gd name="connsiteY114" fmla="*/ 120650 h 866775"/>
                <a:gd name="connsiteX115" fmla="*/ 1628775 w 1682570"/>
                <a:gd name="connsiteY115" fmla="*/ 101600 h 866775"/>
                <a:gd name="connsiteX116" fmla="*/ 1631950 w 1682570"/>
                <a:gd name="connsiteY116" fmla="*/ 92075 h 866775"/>
                <a:gd name="connsiteX117" fmla="*/ 1644650 w 1682570"/>
                <a:gd name="connsiteY117" fmla="*/ 73025 h 866775"/>
                <a:gd name="connsiteX118" fmla="*/ 1651000 w 1682570"/>
                <a:gd name="connsiteY118" fmla="*/ 53975 h 866775"/>
                <a:gd name="connsiteX119" fmla="*/ 1663700 w 1682570"/>
                <a:gd name="connsiteY119" fmla="*/ 34925 h 866775"/>
                <a:gd name="connsiteX120" fmla="*/ 1666875 w 1682570"/>
                <a:gd name="connsiteY120" fmla="*/ 25400 h 866775"/>
                <a:gd name="connsiteX121" fmla="*/ 1679575 w 1682570"/>
                <a:gd name="connsiteY121" fmla="*/ 6350 h 866775"/>
                <a:gd name="connsiteX122" fmla="*/ 1605026 w 1682570"/>
                <a:gd name="connsiteY122" fmla="*/ 5969 h 866775"/>
                <a:gd name="connsiteX123" fmla="*/ 1599057 w 1682570"/>
                <a:gd name="connsiteY123" fmla="*/ 11938 h 866775"/>
                <a:gd name="connsiteX124" fmla="*/ 1594485 w 1682570"/>
                <a:gd name="connsiteY124" fmla="*/ 19684 h 866775"/>
                <a:gd name="connsiteX125" fmla="*/ 1592072 w 1682570"/>
                <a:gd name="connsiteY125" fmla="*/ 24256 h 866775"/>
                <a:gd name="connsiteX126" fmla="*/ 1583309 w 1682570"/>
                <a:gd name="connsiteY126" fmla="*/ 36576 h 866775"/>
                <a:gd name="connsiteX127" fmla="*/ 1569847 w 1682570"/>
                <a:gd name="connsiteY127" fmla="*/ 56769 h 866775"/>
                <a:gd name="connsiteX128" fmla="*/ 1552575 w 1682570"/>
                <a:gd name="connsiteY128" fmla="*/ 79375 h 866775"/>
                <a:gd name="connsiteX129" fmla="*/ 1543050 w 1682570"/>
                <a:gd name="connsiteY129" fmla="*/ 88900 h 866775"/>
                <a:gd name="connsiteX130" fmla="*/ 1533525 w 1682570"/>
                <a:gd name="connsiteY130" fmla="*/ 98425 h 866775"/>
                <a:gd name="connsiteX131" fmla="*/ 1517650 w 1682570"/>
                <a:gd name="connsiteY131" fmla="*/ 114300 h 866775"/>
                <a:gd name="connsiteX132" fmla="*/ 1511300 w 1682570"/>
                <a:gd name="connsiteY132" fmla="*/ 123825 h 866775"/>
                <a:gd name="connsiteX133" fmla="*/ 1490219 w 1682570"/>
                <a:gd name="connsiteY133" fmla="*/ 150241 h 866775"/>
                <a:gd name="connsiteX134" fmla="*/ 1471803 w 1682570"/>
                <a:gd name="connsiteY134" fmla="*/ 168656 h 866775"/>
                <a:gd name="connsiteX135" fmla="*/ 1458722 w 1682570"/>
                <a:gd name="connsiteY135" fmla="*/ 181356 h 866775"/>
                <a:gd name="connsiteX136" fmla="*/ 1434084 w 1682570"/>
                <a:gd name="connsiteY136" fmla="*/ 214884 h 866775"/>
                <a:gd name="connsiteX137" fmla="*/ 1409446 w 1682570"/>
                <a:gd name="connsiteY137" fmla="*/ 245873 h 866775"/>
                <a:gd name="connsiteX138" fmla="*/ 1390015 w 1682570"/>
                <a:gd name="connsiteY138" fmla="*/ 268478 h 866775"/>
                <a:gd name="connsiteX139" fmla="*/ 1373759 w 1682570"/>
                <a:gd name="connsiteY139" fmla="*/ 292481 h 866775"/>
                <a:gd name="connsiteX140" fmla="*/ 1355725 w 1682570"/>
                <a:gd name="connsiteY140" fmla="*/ 307975 h 866775"/>
                <a:gd name="connsiteX141" fmla="*/ 1339850 w 1682570"/>
                <a:gd name="connsiteY141" fmla="*/ 327025 h 866775"/>
                <a:gd name="connsiteX142" fmla="*/ 1324990 w 1682570"/>
                <a:gd name="connsiteY142" fmla="*/ 339344 h 866775"/>
                <a:gd name="connsiteX143" fmla="*/ 1308353 w 1682570"/>
                <a:gd name="connsiteY143" fmla="*/ 355981 h 866775"/>
                <a:gd name="connsiteX144" fmla="*/ 1286510 w 1682570"/>
                <a:gd name="connsiteY144" fmla="*/ 373887 h 866775"/>
                <a:gd name="connsiteX145" fmla="*/ 1261491 w 1682570"/>
                <a:gd name="connsiteY145" fmla="*/ 394335 h 866775"/>
                <a:gd name="connsiteX146" fmla="*/ 1245997 w 1682570"/>
                <a:gd name="connsiteY146" fmla="*/ 407034 h 866775"/>
                <a:gd name="connsiteX147" fmla="*/ 1234694 w 1682570"/>
                <a:gd name="connsiteY147" fmla="*/ 414781 h 866775"/>
                <a:gd name="connsiteX148" fmla="*/ 1212469 w 1682570"/>
                <a:gd name="connsiteY148" fmla="*/ 431038 h 866775"/>
                <a:gd name="connsiteX149" fmla="*/ 1187069 w 1682570"/>
                <a:gd name="connsiteY149" fmla="*/ 446913 h 866775"/>
                <a:gd name="connsiteX150" fmla="*/ 1155700 w 1682570"/>
                <a:gd name="connsiteY150" fmla="*/ 466725 h 866775"/>
                <a:gd name="connsiteX151" fmla="*/ 1136650 w 1682570"/>
                <a:gd name="connsiteY151" fmla="*/ 473075 h 866775"/>
                <a:gd name="connsiteX152" fmla="*/ 1092200 w 1682570"/>
                <a:gd name="connsiteY152" fmla="*/ 485775 h 866775"/>
                <a:gd name="connsiteX153" fmla="*/ 1076325 w 1682570"/>
                <a:gd name="connsiteY153" fmla="*/ 488950 h 866775"/>
                <a:gd name="connsiteX154" fmla="*/ 1066800 w 1682570"/>
                <a:gd name="connsiteY154" fmla="*/ 492125 h 866775"/>
                <a:gd name="connsiteX155" fmla="*/ 1031875 w 1682570"/>
                <a:gd name="connsiteY155" fmla="*/ 498475 h 866775"/>
                <a:gd name="connsiteX156" fmla="*/ 952500 w 1682570"/>
                <a:gd name="connsiteY156" fmla="*/ 508000 h 866775"/>
                <a:gd name="connsiteX157" fmla="*/ 879475 w 1682570"/>
                <a:gd name="connsiteY157" fmla="*/ 504825 h 866775"/>
                <a:gd name="connsiteX158" fmla="*/ 777875 w 1682570"/>
                <a:gd name="connsiteY158" fmla="*/ 498475 h 866775"/>
                <a:gd name="connsiteX159" fmla="*/ 730250 w 1682570"/>
                <a:gd name="connsiteY159" fmla="*/ 492125 h 866775"/>
                <a:gd name="connsiteX160" fmla="*/ 708025 w 1682570"/>
                <a:gd name="connsiteY160" fmla="*/ 488950 h 866775"/>
                <a:gd name="connsiteX161" fmla="*/ 688975 w 1682570"/>
                <a:gd name="connsiteY161" fmla="*/ 485775 h 866775"/>
                <a:gd name="connsiteX162" fmla="*/ 660400 w 1682570"/>
                <a:gd name="connsiteY162" fmla="*/ 482600 h 866775"/>
                <a:gd name="connsiteX163" fmla="*/ 622300 w 1682570"/>
                <a:gd name="connsiteY163" fmla="*/ 476250 h 866775"/>
                <a:gd name="connsiteX164" fmla="*/ 612775 w 1682570"/>
                <a:gd name="connsiteY164" fmla="*/ 473075 h 866775"/>
                <a:gd name="connsiteX165" fmla="*/ 574675 w 1682570"/>
                <a:gd name="connsiteY165" fmla="*/ 466725 h 866775"/>
                <a:gd name="connsiteX166" fmla="*/ 565150 w 1682570"/>
                <a:gd name="connsiteY166" fmla="*/ 463550 h 866775"/>
                <a:gd name="connsiteX167" fmla="*/ 555625 w 1682570"/>
                <a:gd name="connsiteY167" fmla="*/ 457200 h 866775"/>
                <a:gd name="connsiteX168" fmla="*/ 542925 w 1682570"/>
                <a:gd name="connsiteY168" fmla="*/ 450850 h 866775"/>
                <a:gd name="connsiteX169" fmla="*/ 530225 w 1682570"/>
                <a:gd name="connsiteY169" fmla="*/ 444881 h 866775"/>
                <a:gd name="connsiteX170" fmla="*/ 520700 w 1682570"/>
                <a:gd name="connsiteY170" fmla="*/ 438150 h 866775"/>
                <a:gd name="connsiteX171" fmla="*/ 500888 w 1682570"/>
                <a:gd name="connsiteY171" fmla="*/ 428244 h 866775"/>
                <a:gd name="connsiteX172" fmla="*/ 488950 w 1682570"/>
                <a:gd name="connsiteY172" fmla="*/ 415925 h 866775"/>
                <a:gd name="connsiteX173" fmla="*/ 479425 w 1682570"/>
                <a:gd name="connsiteY173" fmla="*/ 409575 h 866775"/>
                <a:gd name="connsiteX174" fmla="*/ 469900 w 1682570"/>
                <a:gd name="connsiteY174" fmla="*/ 400050 h 866775"/>
                <a:gd name="connsiteX175" fmla="*/ 434975 w 1682570"/>
                <a:gd name="connsiteY175" fmla="*/ 368300 h 866775"/>
                <a:gd name="connsiteX176" fmla="*/ 412750 w 1682570"/>
                <a:gd name="connsiteY176" fmla="*/ 349250 h 866775"/>
                <a:gd name="connsiteX177" fmla="*/ 390525 w 1682570"/>
                <a:gd name="connsiteY177" fmla="*/ 327025 h 866775"/>
                <a:gd name="connsiteX178" fmla="*/ 381000 w 1682570"/>
                <a:gd name="connsiteY178" fmla="*/ 317500 h 866775"/>
                <a:gd name="connsiteX179" fmla="*/ 371475 w 1682570"/>
                <a:gd name="connsiteY179" fmla="*/ 304800 h 866775"/>
                <a:gd name="connsiteX180" fmla="*/ 349250 w 1682570"/>
                <a:gd name="connsiteY180" fmla="*/ 282575 h 866775"/>
                <a:gd name="connsiteX181" fmla="*/ 336550 w 1682570"/>
                <a:gd name="connsiteY181" fmla="*/ 266700 h 866775"/>
                <a:gd name="connsiteX182" fmla="*/ 323850 w 1682570"/>
                <a:gd name="connsiteY182" fmla="*/ 254000 h 866775"/>
                <a:gd name="connsiteX183" fmla="*/ 314325 w 1682570"/>
                <a:gd name="connsiteY183" fmla="*/ 241300 h 866775"/>
                <a:gd name="connsiteX184" fmla="*/ 301625 w 1682570"/>
                <a:gd name="connsiteY184" fmla="*/ 231775 h 866775"/>
                <a:gd name="connsiteX185" fmla="*/ 292100 w 1682570"/>
                <a:gd name="connsiteY185" fmla="*/ 219075 h 866775"/>
                <a:gd name="connsiteX186" fmla="*/ 273050 w 1682570"/>
                <a:gd name="connsiteY186" fmla="*/ 200025 h 866775"/>
                <a:gd name="connsiteX187" fmla="*/ 260350 w 1682570"/>
                <a:gd name="connsiteY187" fmla="*/ 190500 h 866775"/>
                <a:gd name="connsiteX188" fmla="*/ 247650 w 1682570"/>
                <a:gd name="connsiteY188" fmla="*/ 171450 h 866775"/>
                <a:gd name="connsiteX189" fmla="*/ 233553 w 1682570"/>
                <a:gd name="connsiteY189" fmla="*/ 154941 h 866775"/>
                <a:gd name="connsiteX190" fmla="*/ 218694 w 1682570"/>
                <a:gd name="connsiteY190" fmla="*/ 140081 h 866775"/>
                <a:gd name="connsiteX191" fmla="*/ 211329 w 1682570"/>
                <a:gd name="connsiteY191" fmla="*/ 133478 h 866775"/>
                <a:gd name="connsiteX192" fmla="*/ 192913 w 1682570"/>
                <a:gd name="connsiteY192" fmla="*/ 114681 h 866775"/>
                <a:gd name="connsiteX193" fmla="*/ 185166 w 1682570"/>
                <a:gd name="connsiteY193" fmla="*/ 106934 h 866775"/>
                <a:gd name="connsiteX194" fmla="*/ 171703 w 1682570"/>
                <a:gd name="connsiteY194" fmla="*/ 95631 h 866775"/>
                <a:gd name="connsiteX195" fmla="*/ 159003 w 1682570"/>
                <a:gd name="connsiteY195" fmla="*/ 82169 h 866775"/>
                <a:gd name="connsiteX196" fmla="*/ 142875 w 1682570"/>
                <a:gd name="connsiteY196" fmla="*/ 66675 h 866775"/>
                <a:gd name="connsiteX197" fmla="*/ 127799 w 1682570"/>
                <a:gd name="connsiteY197" fmla="*/ 50310 h 866775"/>
                <a:gd name="connsiteX198" fmla="*/ 111125 w 1682570"/>
                <a:gd name="connsiteY198" fmla="*/ 31750 h 866775"/>
                <a:gd name="connsiteX199" fmla="*/ 107950 w 1682570"/>
                <a:gd name="connsiteY199" fmla="*/ 22225 h 866775"/>
                <a:gd name="connsiteX200" fmla="*/ 98425 w 1682570"/>
                <a:gd name="connsiteY200" fmla="*/ 12700 h 866775"/>
                <a:gd name="connsiteX201" fmla="*/ 79375 w 1682570"/>
                <a:gd name="connsiteY201" fmla="*/ 0 h 866775"/>
                <a:gd name="connsiteX202" fmla="*/ 69850 w 1682570"/>
                <a:gd name="connsiteY202" fmla="*/ 3175 h 866775"/>
                <a:gd name="connsiteX203" fmla="*/ 0 w 1682570"/>
                <a:gd name="connsiteY203" fmla="*/ 9525 h 866775"/>
                <a:gd name="connsiteX0" fmla="*/ 0 w 1682570"/>
                <a:gd name="connsiteY0" fmla="*/ 9525 h 866775"/>
                <a:gd name="connsiteX1" fmla="*/ 0 w 1682570"/>
                <a:gd name="connsiteY1" fmla="*/ 9525 h 866775"/>
                <a:gd name="connsiteX2" fmla="*/ 12700 w 1682570"/>
                <a:gd name="connsiteY2" fmla="*/ 47625 h 866775"/>
                <a:gd name="connsiteX3" fmla="*/ 19050 w 1682570"/>
                <a:gd name="connsiteY3" fmla="*/ 57150 h 866775"/>
                <a:gd name="connsiteX4" fmla="*/ 28575 w 1682570"/>
                <a:gd name="connsiteY4" fmla="*/ 85725 h 866775"/>
                <a:gd name="connsiteX5" fmla="*/ 31750 w 1682570"/>
                <a:gd name="connsiteY5" fmla="*/ 95250 h 866775"/>
                <a:gd name="connsiteX6" fmla="*/ 41275 w 1682570"/>
                <a:gd name="connsiteY6" fmla="*/ 114300 h 866775"/>
                <a:gd name="connsiteX7" fmla="*/ 47625 w 1682570"/>
                <a:gd name="connsiteY7" fmla="*/ 123825 h 866775"/>
                <a:gd name="connsiteX8" fmla="*/ 53975 w 1682570"/>
                <a:gd name="connsiteY8" fmla="*/ 142875 h 866775"/>
                <a:gd name="connsiteX9" fmla="*/ 60325 w 1682570"/>
                <a:gd name="connsiteY9" fmla="*/ 152400 h 866775"/>
                <a:gd name="connsiteX10" fmla="*/ 66675 w 1682570"/>
                <a:gd name="connsiteY10" fmla="*/ 171450 h 866775"/>
                <a:gd name="connsiteX11" fmla="*/ 76428 w 1682570"/>
                <a:gd name="connsiteY11" fmla="*/ 190500 h 866775"/>
                <a:gd name="connsiteX12" fmla="*/ 86562 w 1682570"/>
                <a:gd name="connsiteY12" fmla="*/ 201880 h 866775"/>
                <a:gd name="connsiteX13" fmla="*/ 93447 w 1682570"/>
                <a:gd name="connsiteY13" fmla="*/ 216585 h 866775"/>
                <a:gd name="connsiteX14" fmla="*/ 101497 w 1682570"/>
                <a:gd name="connsiteY14" fmla="*/ 227966 h 866775"/>
                <a:gd name="connsiteX15" fmla="*/ 110084 w 1682570"/>
                <a:gd name="connsiteY15" fmla="*/ 242748 h 866775"/>
                <a:gd name="connsiteX16" fmla="*/ 116459 w 1682570"/>
                <a:gd name="connsiteY16" fmla="*/ 248665 h 866775"/>
                <a:gd name="connsiteX17" fmla="*/ 124587 w 1682570"/>
                <a:gd name="connsiteY17" fmla="*/ 261747 h 866775"/>
                <a:gd name="connsiteX18" fmla="*/ 136525 w 1682570"/>
                <a:gd name="connsiteY18" fmla="*/ 276225 h 866775"/>
                <a:gd name="connsiteX19" fmla="*/ 149225 w 1682570"/>
                <a:gd name="connsiteY19" fmla="*/ 295275 h 866775"/>
                <a:gd name="connsiteX20" fmla="*/ 158750 w 1682570"/>
                <a:gd name="connsiteY20" fmla="*/ 304800 h 866775"/>
                <a:gd name="connsiteX21" fmla="*/ 177800 w 1682570"/>
                <a:gd name="connsiteY21" fmla="*/ 333375 h 866775"/>
                <a:gd name="connsiteX22" fmla="*/ 184150 w 1682570"/>
                <a:gd name="connsiteY22" fmla="*/ 342900 h 866775"/>
                <a:gd name="connsiteX23" fmla="*/ 190500 w 1682570"/>
                <a:gd name="connsiteY23" fmla="*/ 352425 h 866775"/>
                <a:gd name="connsiteX24" fmla="*/ 200025 w 1682570"/>
                <a:gd name="connsiteY24" fmla="*/ 371475 h 866775"/>
                <a:gd name="connsiteX25" fmla="*/ 208305 w 1682570"/>
                <a:gd name="connsiteY25" fmla="*/ 381000 h 866775"/>
                <a:gd name="connsiteX26" fmla="*/ 212725 w 1682570"/>
                <a:gd name="connsiteY26" fmla="*/ 390525 h 866775"/>
                <a:gd name="connsiteX27" fmla="*/ 223723 w 1682570"/>
                <a:gd name="connsiteY27" fmla="*/ 402769 h 866775"/>
                <a:gd name="connsiteX28" fmla="*/ 235178 w 1682570"/>
                <a:gd name="connsiteY28" fmla="*/ 417399 h 866775"/>
                <a:gd name="connsiteX29" fmla="*/ 246860 w 1682570"/>
                <a:gd name="connsiteY29" fmla="*/ 432028 h 866775"/>
                <a:gd name="connsiteX30" fmla="*/ 257175 w 1682570"/>
                <a:gd name="connsiteY30" fmla="*/ 447675 h 866775"/>
                <a:gd name="connsiteX31" fmla="*/ 282575 w 1682570"/>
                <a:gd name="connsiteY31" fmla="*/ 469900 h 866775"/>
                <a:gd name="connsiteX32" fmla="*/ 288925 w 1682570"/>
                <a:gd name="connsiteY32" fmla="*/ 479425 h 866775"/>
                <a:gd name="connsiteX33" fmla="*/ 304572 w 1682570"/>
                <a:gd name="connsiteY33" fmla="*/ 498931 h 866775"/>
                <a:gd name="connsiteX34" fmla="*/ 322149 w 1682570"/>
                <a:gd name="connsiteY34" fmla="*/ 516279 h 866775"/>
                <a:gd name="connsiteX35" fmla="*/ 336550 w 1682570"/>
                <a:gd name="connsiteY35" fmla="*/ 530225 h 866775"/>
                <a:gd name="connsiteX36" fmla="*/ 342900 w 1682570"/>
                <a:gd name="connsiteY36" fmla="*/ 539750 h 866775"/>
                <a:gd name="connsiteX37" fmla="*/ 352425 w 1682570"/>
                <a:gd name="connsiteY37" fmla="*/ 549275 h 866775"/>
                <a:gd name="connsiteX38" fmla="*/ 365125 w 1682570"/>
                <a:gd name="connsiteY38" fmla="*/ 568325 h 866775"/>
                <a:gd name="connsiteX39" fmla="*/ 371475 w 1682570"/>
                <a:gd name="connsiteY39" fmla="*/ 577850 h 866775"/>
                <a:gd name="connsiteX40" fmla="*/ 381000 w 1682570"/>
                <a:gd name="connsiteY40" fmla="*/ 587375 h 866775"/>
                <a:gd name="connsiteX41" fmla="*/ 393700 w 1682570"/>
                <a:gd name="connsiteY41" fmla="*/ 606425 h 866775"/>
                <a:gd name="connsiteX42" fmla="*/ 415925 w 1682570"/>
                <a:gd name="connsiteY42" fmla="*/ 631825 h 866775"/>
                <a:gd name="connsiteX43" fmla="*/ 434975 w 1682570"/>
                <a:gd name="connsiteY43" fmla="*/ 648716 h 866775"/>
                <a:gd name="connsiteX44" fmla="*/ 455168 w 1682570"/>
                <a:gd name="connsiteY44" fmla="*/ 665353 h 866775"/>
                <a:gd name="connsiteX45" fmla="*/ 473075 w 1682570"/>
                <a:gd name="connsiteY45" fmla="*/ 682625 h 866775"/>
                <a:gd name="connsiteX46" fmla="*/ 482600 w 1682570"/>
                <a:gd name="connsiteY46" fmla="*/ 688975 h 866775"/>
                <a:gd name="connsiteX47" fmla="*/ 504825 w 1682570"/>
                <a:gd name="connsiteY47" fmla="*/ 704850 h 866775"/>
                <a:gd name="connsiteX48" fmla="*/ 517525 w 1682570"/>
                <a:gd name="connsiteY48" fmla="*/ 711200 h 866775"/>
                <a:gd name="connsiteX49" fmla="*/ 546100 w 1682570"/>
                <a:gd name="connsiteY49" fmla="*/ 727075 h 866775"/>
                <a:gd name="connsiteX50" fmla="*/ 565150 w 1682570"/>
                <a:gd name="connsiteY50" fmla="*/ 742950 h 866775"/>
                <a:gd name="connsiteX51" fmla="*/ 584200 w 1682570"/>
                <a:gd name="connsiteY51" fmla="*/ 752475 h 866775"/>
                <a:gd name="connsiteX52" fmla="*/ 603250 w 1682570"/>
                <a:gd name="connsiteY52" fmla="*/ 768350 h 866775"/>
                <a:gd name="connsiteX53" fmla="*/ 612775 w 1682570"/>
                <a:gd name="connsiteY53" fmla="*/ 777875 h 866775"/>
                <a:gd name="connsiteX54" fmla="*/ 631825 w 1682570"/>
                <a:gd name="connsiteY54" fmla="*/ 790575 h 866775"/>
                <a:gd name="connsiteX55" fmla="*/ 641350 w 1682570"/>
                <a:gd name="connsiteY55" fmla="*/ 796925 h 866775"/>
                <a:gd name="connsiteX56" fmla="*/ 650875 w 1682570"/>
                <a:gd name="connsiteY56" fmla="*/ 803275 h 866775"/>
                <a:gd name="connsiteX57" fmla="*/ 663575 w 1682570"/>
                <a:gd name="connsiteY57" fmla="*/ 812800 h 866775"/>
                <a:gd name="connsiteX58" fmla="*/ 676275 w 1682570"/>
                <a:gd name="connsiteY58" fmla="*/ 819150 h 866775"/>
                <a:gd name="connsiteX59" fmla="*/ 685800 w 1682570"/>
                <a:gd name="connsiteY59" fmla="*/ 825500 h 866775"/>
                <a:gd name="connsiteX60" fmla="*/ 698500 w 1682570"/>
                <a:gd name="connsiteY60" fmla="*/ 831850 h 866775"/>
                <a:gd name="connsiteX61" fmla="*/ 733425 w 1682570"/>
                <a:gd name="connsiteY61" fmla="*/ 850900 h 866775"/>
                <a:gd name="connsiteX62" fmla="*/ 746125 w 1682570"/>
                <a:gd name="connsiteY62" fmla="*/ 854075 h 866775"/>
                <a:gd name="connsiteX63" fmla="*/ 755650 w 1682570"/>
                <a:gd name="connsiteY63" fmla="*/ 860425 h 866775"/>
                <a:gd name="connsiteX64" fmla="*/ 784225 w 1682570"/>
                <a:gd name="connsiteY64" fmla="*/ 866775 h 866775"/>
                <a:gd name="connsiteX65" fmla="*/ 955675 w 1682570"/>
                <a:gd name="connsiteY65" fmla="*/ 860425 h 866775"/>
                <a:gd name="connsiteX66" fmla="*/ 987425 w 1682570"/>
                <a:gd name="connsiteY66" fmla="*/ 854075 h 866775"/>
                <a:gd name="connsiteX67" fmla="*/ 1022350 w 1682570"/>
                <a:gd name="connsiteY67" fmla="*/ 847725 h 866775"/>
                <a:gd name="connsiteX68" fmla="*/ 1050925 w 1682570"/>
                <a:gd name="connsiteY68" fmla="*/ 831850 h 866775"/>
                <a:gd name="connsiteX69" fmla="*/ 1060450 w 1682570"/>
                <a:gd name="connsiteY69" fmla="*/ 822325 h 866775"/>
                <a:gd name="connsiteX70" fmla="*/ 1079500 w 1682570"/>
                <a:gd name="connsiteY70" fmla="*/ 812800 h 866775"/>
                <a:gd name="connsiteX71" fmla="*/ 1098550 w 1682570"/>
                <a:gd name="connsiteY71" fmla="*/ 796925 h 866775"/>
                <a:gd name="connsiteX72" fmla="*/ 1117600 w 1682570"/>
                <a:gd name="connsiteY72" fmla="*/ 784225 h 866775"/>
                <a:gd name="connsiteX73" fmla="*/ 1127125 w 1682570"/>
                <a:gd name="connsiteY73" fmla="*/ 777875 h 866775"/>
                <a:gd name="connsiteX74" fmla="*/ 1133475 w 1682570"/>
                <a:gd name="connsiteY74" fmla="*/ 768350 h 866775"/>
                <a:gd name="connsiteX75" fmla="*/ 1162050 w 1682570"/>
                <a:gd name="connsiteY75" fmla="*/ 742950 h 866775"/>
                <a:gd name="connsiteX76" fmla="*/ 1168400 w 1682570"/>
                <a:gd name="connsiteY76" fmla="*/ 733425 h 866775"/>
                <a:gd name="connsiteX77" fmla="*/ 1187450 w 1682570"/>
                <a:gd name="connsiteY77" fmla="*/ 714375 h 866775"/>
                <a:gd name="connsiteX78" fmla="*/ 1193800 w 1682570"/>
                <a:gd name="connsiteY78" fmla="*/ 704850 h 866775"/>
                <a:gd name="connsiteX79" fmla="*/ 1212850 w 1682570"/>
                <a:gd name="connsiteY79" fmla="*/ 682625 h 866775"/>
                <a:gd name="connsiteX80" fmla="*/ 1231900 w 1682570"/>
                <a:gd name="connsiteY80" fmla="*/ 654050 h 866775"/>
                <a:gd name="connsiteX81" fmla="*/ 1263650 w 1682570"/>
                <a:gd name="connsiteY81" fmla="*/ 606425 h 866775"/>
                <a:gd name="connsiteX82" fmla="*/ 1276350 w 1682570"/>
                <a:gd name="connsiteY82" fmla="*/ 587375 h 866775"/>
                <a:gd name="connsiteX83" fmla="*/ 1282700 w 1682570"/>
                <a:gd name="connsiteY83" fmla="*/ 577850 h 866775"/>
                <a:gd name="connsiteX84" fmla="*/ 1292225 w 1682570"/>
                <a:gd name="connsiteY84" fmla="*/ 568325 h 866775"/>
                <a:gd name="connsiteX85" fmla="*/ 1304925 w 1682570"/>
                <a:gd name="connsiteY85" fmla="*/ 549275 h 866775"/>
                <a:gd name="connsiteX86" fmla="*/ 1311275 w 1682570"/>
                <a:gd name="connsiteY86" fmla="*/ 539750 h 866775"/>
                <a:gd name="connsiteX87" fmla="*/ 1320800 w 1682570"/>
                <a:gd name="connsiteY87" fmla="*/ 530225 h 866775"/>
                <a:gd name="connsiteX88" fmla="*/ 1333500 w 1682570"/>
                <a:gd name="connsiteY88" fmla="*/ 511175 h 866775"/>
                <a:gd name="connsiteX89" fmla="*/ 1346200 w 1682570"/>
                <a:gd name="connsiteY89" fmla="*/ 492125 h 866775"/>
                <a:gd name="connsiteX90" fmla="*/ 1352550 w 1682570"/>
                <a:gd name="connsiteY90" fmla="*/ 482600 h 866775"/>
                <a:gd name="connsiteX91" fmla="*/ 1362075 w 1682570"/>
                <a:gd name="connsiteY91" fmla="*/ 473075 h 866775"/>
                <a:gd name="connsiteX92" fmla="*/ 1374775 w 1682570"/>
                <a:gd name="connsiteY92" fmla="*/ 454025 h 866775"/>
                <a:gd name="connsiteX93" fmla="*/ 1381125 w 1682570"/>
                <a:gd name="connsiteY93" fmla="*/ 444500 h 866775"/>
                <a:gd name="connsiteX94" fmla="*/ 1412875 w 1682570"/>
                <a:gd name="connsiteY94" fmla="*/ 396875 h 866775"/>
                <a:gd name="connsiteX95" fmla="*/ 1419225 w 1682570"/>
                <a:gd name="connsiteY95" fmla="*/ 387350 h 866775"/>
                <a:gd name="connsiteX96" fmla="*/ 1425575 w 1682570"/>
                <a:gd name="connsiteY96" fmla="*/ 377825 h 866775"/>
                <a:gd name="connsiteX97" fmla="*/ 1435100 w 1682570"/>
                <a:gd name="connsiteY97" fmla="*/ 368300 h 866775"/>
                <a:gd name="connsiteX98" fmla="*/ 1447800 w 1682570"/>
                <a:gd name="connsiteY98" fmla="*/ 349250 h 866775"/>
                <a:gd name="connsiteX99" fmla="*/ 1454150 w 1682570"/>
                <a:gd name="connsiteY99" fmla="*/ 339725 h 866775"/>
                <a:gd name="connsiteX100" fmla="*/ 1470025 w 1682570"/>
                <a:gd name="connsiteY100" fmla="*/ 320675 h 866775"/>
                <a:gd name="connsiteX101" fmla="*/ 1479550 w 1682570"/>
                <a:gd name="connsiteY101" fmla="*/ 311150 h 866775"/>
                <a:gd name="connsiteX102" fmla="*/ 1485900 w 1682570"/>
                <a:gd name="connsiteY102" fmla="*/ 301625 h 866775"/>
                <a:gd name="connsiteX103" fmla="*/ 1495425 w 1682570"/>
                <a:gd name="connsiteY103" fmla="*/ 292100 h 866775"/>
                <a:gd name="connsiteX104" fmla="*/ 1501775 w 1682570"/>
                <a:gd name="connsiteY104" fmla="*/ 282575 h 866775"/>
                <a:gd name="connsiteX105" fmla="*/ 1511300 w 1682570"/>
                <a:gd name="connsiteY105" fmla="*/ 273050 h 866775"/>
                <a:gd name="connsiteX106" fmla="*/ 1517650 w 1682570"/>
                <a:gd name="connsiteY106" fmla="*/ 263525 h 866775"/>
                <a:gd name="connsiteX107" fmla="*/ 1527175 w 1682570"/>
                <a:gd name="connsiteY107" fmla="*/ 254000 h 866775"/>
                <a:gd name="connsiteX108" fmla="*/ 1539875 w 1682570"/>
                <a:gd name="connsiteY108" fmla="*/ 234950 h 866775"/>
                <a:gd name="connsiteX109" fmla="*/ 1546225 w 1682570"/>
                <a:gd name="connsiteY109" fmla="*/ 225425 h 866775"/>
                <a:gd name="connsiteX110" fmla="*/ 1552575 w 1682570"/>
                <a:gd name="connsiteY110" fmla="*/ 215900 h 866775"/>
                <a:gd name="connsiteX111" fmla="*/ 1574800 w 1682570"/>
                <a:gd name="connsiteY111" fmla="*/ 187325 h 866775"/>
                <a:gd name="connsiteX112" fmla="*/ 1606550 w 1682570"/>
                <a:gd name="connsiteY112" fmla="*/ 139700 h 866775"/>
                <a:gd name="connsiteX113" fmla="*/ 1612900 w 1682570"/>
                <a:gd name="connsiteY113" fmla="*/ 130175 h 866775"/>
                <a:gd name="connsiteX114" fmla="*/ 1619250 w 1682570"/>
                <a:gd name="connsiteY114" fmla="*/ 120650 h 866775"/>
                <a:gd name="connsiteX115" fmla="*/ 1628775 w 1682570"/>
                <a:gd name="connsiteY115" fmla="*/ 101600 h 866775"/>
                <a:gd name="connsiteX116" fmla="*/ 1631950 w 1682570"/>
                <a:gd name="connsiteY116" fmla="*/ 92075 h 866775"/>
                <a:gd name="connsiteX117" fmla="*/ 1644650 w 1682570"/>
                <a:gd name="connsiteY117" fmla="*/ 73025 h 866775"/>
                <a:gd name="connsiteX118" fmla="*/ 1651000 w 1682570"/>
                <a:gd name="connsiteY118" fmla="*/ 53975 h 866775"/>
                <a:gd name="connsiteX119" fmla="*/ 1663700 w 1682570"/>
                <a:gd name="connsiteY119" fmla="*/ 34925 h 866775"/>
                <a:gd name="connsiteX120" fmla="*/ 1666875 w 1682570"/>
                <a:gd name="connsiteY120" fmla="*/ 25400 h 866775"/>
                <a:gd name="connsiteX121" fmla="*/ 1679575 w 1682570"/>
                <a:gd name="connsiteY121" fmla="*/ 6350 h 866775"/>
                <a:gd name="connsiteX122" fmla="*/ 1605026 w 1682570"/>
                <a:gd name="connsiteY122" fmla="*/ 5969 h 866775"/>
                <a:gd name="connsiteX123" fmla="*/ 1599057 w 1682570"/>
                <a:gd name="connsiteY123" fmla="*/ 11938 h 866775"/>
                <a:gd name="connsiteX124" fmla="*/ 1594485 w 1682570"/>
                <a:gd name="connsiteY124" fmla="*/ 19684 h 866775"/>
                <a:gd name="connsiteX125" fmla="*/ 1592072 w 1682570"/>
                <a:gd name="connsiteY125" fmla="*/ 24256 h 866775"/>
                <a:gd name="connsiteX126" fmla="*/ 1583309 w 1682570"/>
                <a:gd name="connsiteY126" fmla="*/ 36576 h 866775"/>
                <a:gd name="connsiteX127" fmla="*/ 1569847 w 1682570"/>
                <a:gd name="connsiteY127" fmla="*/ 56769 h 866775"/>
                <a:gd name="connsiteX128" fmla="*/ 1552575 w 1682570"/>
                <a:gd name="connsiteY128" fmla="*/ 79375 h 866775"/>
                <a:gd name="connsiteX129" fmla="*/ 1543050 w 1682570"/>
                <a:gd name="connsiteY129" fmla="*/ 88900 h 866775"/>
                <a:gd name="connsiteX130" fmla="*/ 1533525 w 1682570"/>
                <a:gd name="connsiteY130" fmla="*/ 98425 h 866775"/>
                <a:gd name="connsiteX131" fmla="*/ 1517650 w 1682570"/>
                <a:gd name="connsiteY131" fmla="*/ 114300 h 866775"/>
                <a:gd name="connsiteX132" fmla="*/ 1511300 w 1682570"/>
                <a:gd name="connsiteY132" fmla="*/ 123825 h 866775"/>
                <a:gd name="connsiteX133" fmla="*/ 1490219 w 1682570"/>
                <a:gd name="connsiteY133" fmla="*/ 150241 h 866775"/>
                <a:gd name="connsiteX134" fmla="*/ 1471803 w 1682570"/>
                <a:gd name="connsiteY134" fmla="*/ 168656 h 866775"/>
                <a:gd name="connsiteX135" fmla="*/ 1458722 w 1682570"/>
                <a:gd name="connsiteY135" fmla="*/ 181356 h 866775"/>
                <a:gd name="connsiteX136" fmla="*/ 1434084 w 1682570"/>
                <a:gd name="connsiteY136" fmla="*/ 214884 h 866775"/>
                <a:gd name="connsiteX137" fmla="*/ 1409446 w 1682570"/>
                <a:gd name="connsiteY137" fmla="*/ 245873 h 866775"/>
                <a:gd name="connsiteX138" fmla="*/ 1390015 w 1682570"/>
                <a:gd name="connsiteY138" fmla="*/ 268478 h 866775"/>
                <a:gd name="connsiteX139" fmla="*/ 1373759 w 1682570"/>
                <a:gd name="connsiteY139" fmla="*/ 292481 h 866775"/>
                <a:gd name="connsiteX140" fmla="*/ 1355725 w 1682570"/>
                <a:gd name="connsiteY140" fmla="*/ 307975 h 866775"/>
                <a:gd name="connsiteX141" fmla="*/ 1339850 w 1682570"/>
                <a:gd name="connsiteY141" fmla="*/ 327025 h 866775"/>
                <a:gd name="connsiteX142" fmla="*/ 1324990 w 1682570"/>
                <a:gd name="connsiteY142" fmla="*/ 339344 h 866775"/>
                <a:gd name="connsiteX143" fmla="*/ 1308353 w 1682570"/>
                <a:gd name="connsiteY143" fmla="*/ 355981 h 866775"/>
                <a:gd name="connsiteX144" fmla="*/ 1286510 w 1682570"/>
                <a:gd name="connsiteY144" fmla="*/ 373887 h 866775"/>
                <a:gd name="connsiteX145" fmla="*/ 1261491 w 1682570"/>
                <a:gd name="connsiteY145" fmla="*/ 394335 h 866775"/>
                <a:gd name="connsiteX146" fmla="*/ 1245997 w 1682570"/>
                <a:gd name="connsiteY146" fmla="*/ 407034 h 866775"/>
                <a:gd name="connsiteX147" fmla="*/ 1234694 w 1682570"/>
                <a:gd name="connsiteY147" fmla="*/ 414781 h 866775"/>
                <a:gd name="connsiteX148" fmla="*/ 1212469 w 1682570"/>
                <a:gd name="connsiteY148" fmla="*/ 431038 h 866775"/>
                <a:gd name="connsiteX149" fmla="*/ 1187069 w 1682570"/>
                <a:gd name="connsiteY149" fmla="*/ 446913 h 866775"/>
                <a:gd name="connsiteX150" fmla="*/ 1155700 w 1682570"/>
                <a:gd name="connsiteY150" fmla="*/ 466725 h 866775"/>
                <a:gd name="connsiteX151" fmla="*/ 1136650 w 1682570"/>
                <a:gd name="connsiteY151" fmla="*/ 473075 h 866775"/>
                <a:gd name="connsiteX152" fmla="*/ 1092200 w 1682570"/>
                <a:gd name="connsiteY152" fmla="*/ 485775 h 866775"/>
                <a:gd name="connsiteX153" fmla="*/ 1076325 w 1682570"/>
                <a:gd name="connsiteY153" fmla="*/ 488950 h 866775"/>
                <a:gd name="connsiteX154" fmla="*/ 1066800 w 1682570"/>
                <a:gd name="connsiteY154" fmla="*/ 492125 h 866775"/>
                <a:gd name="connsiteX155" fmla="*/ 1031875 w 1682570"/>
                <a:gd name="connsiteY155" fmla="*/ 498475 h 866775"/>
                <a:gd name="connsiteX156" fmla="*/ 952500 w 1682570"/>
                <a:gd name="connsiteY156" fmla="*/ 508000 h 866775"/>
                <a:gd name="connsiteX157" fmla="*/ 879475 w 1682570"/>
                <a:gd name="connsiteY157" fmla="*/ 504825 h 866775"/>
                <a:gd name="connsiteX158" fmla="*/ 777875 w 1682570"/>
                <a:gd name="connsiteY158" fmla="*/ 498475 h 866775"/>
                <a:gd name="connsiteX159" fmla="*/ 730250 w 1682570"/>
                <a:gd name="connsiteY159" fmla="*/ 492125 h 866775"/>
                <a:gd name="connsiteX160" fmla="*/ 708025 w 1682570"/>
                <a:gd name="connsiteY160" fmla="*/ 488950 h 866775"/>
                <a:gd name="connsiteX161" fmla="*/ 688975 w 1682570"/>
                <a:gd name="connsiteY161" fmla="*/ 485775 h 866775"/>
                <a:gd name="connsiteX162" fmla="*/ 660400 w 1682570"/>
                <a:gd name="connsiteY162" fmla="*/ 482600 h 866775"/>
                <a:gd name="connsiteX163" fmla="*/ 622300 w 1682570"/>
                <a:gd name="connsiteY163" fmla="*/ 476250 h 866775"/>
                <a:gd name="connsiteX164" fmla="*/ 612775 w 1682570"/>
                <a:gd name="connsiteY164" fmla="*/ 473075 h 866775"/>
                <a:gd name="connsiteX165" fmla="*/ 574675 w 1682570"/>
                <a:gd name="connsiteY165" fmla="*/ 466725 h 866775"/>
                <a:gd name="connsiteX166" fmla="*/ 565150 w 1682570"/>
                <a:gd name="connsiteY166" fmla="*/ 463550 h 866775"/>
                <a:gd name="connsiteX167" fmla="*/ 555625 w 1682570"/>
                <a:gd name="connsiteY167" fmla="*/ 457200 h 866775"/>
                <a:gd name="connsiteX168" fmla="*/ 542925 w 1682570"/>
                <a:gd name="connsiteY168" fmla="*/ 450850 h 866775"/>
                <a:gd name="connsiteX169" fmla="*/ 530225 w 1682570"/>
                <a:gd name="connsiteY169" fmla="*/ 444881 h 866775"/>
                <a:gd name="connsiteX170" fmla="*/ 520700 w 1682570"/>
                <a:gd name="connsiteY170" fmla="*/ 438150 h 866775"/>
                <a:gd name="connsiteX171" fmla="*/ 500888 w 1682570"/>
                <a:gd name="connsiteY171" fmla="*/ 428244 h 866775"/>
                <a:gd name="connsiteX172" fmla="*/ 488950 w 1682570"/>
                <a:gd name="connsiteY172" fmla="*/ 415925 h 866775"/>
                <a:gd name="connsiteX173" fmla="*/ 479425 w 1682570"/>
                <a:gd name="connsiteY173" fmla="*/ 409575 h 866775"/>
                <a:gd name="connsiteX174" fmla="*/ 469900 w 1682570"/>
                <a:gd name="connsiteY174" fmla="*/ 400050 h 866775"/>
                <a:gd name="connsiteX175" fmla="*/ 434975 w 1682570"/>
                <a:gd name="connsiteY175" fmla="*/ 368300 h 866775"/>
                <a:gd name="connsiteX176" fmla="*/ 412750 w 1682570"/>
                <a:gd name="connsiteY176" fmla="*/ 349250 h 866775"/>
                <a:gd name="connsiteX177" fmla="*/ 390525 w 1682570"/>
                <a:gd name="connsiteY177" fmla="*/ 327025 h 866775"/>
                <a:gd name="connsiteX178" fmla="*/ 381000 w 1682570"/>
                <a:gd name="connsiteY178" fmla="*/ 317500 h 866775"/>
                <a:gd name="connsiteX179" fmla="*/ 371475 w 1682570"/>
                <a:gd name="connsiteY179" fmla="*/ 304800 h 866775"/>
                <a:gd name="connsiteX180" fmla="*/ 349250 w 1682570"/>
                <a:gd name="connsiteY180" fmla="*/ 282575 h 866775"/>
                <a:gd name="connsiteX181" fmla="*/ 336550 w 1682570"/>
                <a:gd name="connsiteY181" fmla="*/ 266700 h 866775"/>
                <a:gd name="connsiteX182" fmla="*/ 323850 w 1682570"/>
                <a:gd name="connsiteY182" fmla="*/ 254000 h 866775"/>
                <a:gd name="connsiteX183" fmla="*/ 314325 w 1682570"/>
                <a:gd name="connsiteY183" fmla="*/ 241300 h 866775"/>
                <a:gd name="connsiteX184" fmla="*/ 301625 w 1682570"/>
                <a:gd name="connsiteY184" fmla="*/ 231775 h 866775"/>
                <a:gd name="connsiteX185" fmla="*/ 292100 w 1682570"/>
                <a:gd name="connsiteY185" fmla="*/ 219075 h 866775"/>
                <a:gd name="connsiteX186" fmla="*/ 273050 w 1682570"/>
                <a:gd name="connsiteY186" fmla="*/ 200025 h 866775"/>
                <a:gd name="connsiteX187" fmla="*/ 260350 w 1682570"/>
                <a:gd name="connsiteY187" fmla="*/ 190500 h 866775"/>
                <a:gd name="connsiteX188" fmla="*/ 247650 w 1682570"/>
                <a:gd name="connsiteY188" fmla="*/ 171450 h 866775"/>
                <a:gd name="connsiteX189" fmla="*/ 233553 w 1682570"/>
                <a:gd name="connsiteY189" fmla="*/ 154941 h 866775"/>
                <a:gd name="connsiteX190" fmla="*/ 218694 w 1682570"/>
                <a:gd name="connsiteY190" fmla="*/ 140081 h 866775"/>
                <a:gd name="connsiteX191" fmla="*/ 211329 w 1682570"/>
                <a:gd name="connsiteY191" fmla="*/ 133478 h 866775"/>
                <a:gd name="connsiteX192" fmla="*/ 192913 w 1682570"/>
                <a:gd name="connsiteY192" fmla="*/ 114681 h 866775"/>
                <a:gd name="connsiteX193" fmla="*/ 185166 w 1682570"/>
                <a:gd name="connsiteY193" fmla="*/ 106934 h 866775"/>
                <a:gd name="connsiteX194" fmla="*/ 171703 w 1682570"/>
                <a:gd name="connsiteY194" fmla="*/ 95631 h 866775"/>
                <a:gd name="connsiteX195" fmla="*/ 159003 w 1682570"/>
                <a:gd name="connsiteY195" fmla="*/ 82169 h 866775"/>
                <a:gd name="connsiteX196" fmla="*/ 142875 w 1682570"/>
                <a:gd name="connsiteY196" fmla="*/ 66675 h 866775"/>
                <a:gd name="connsiteX197" fmla="*/ 127799 w 1682570"/>
                <a:gd name="connsiteY197" fmla="*/ 50310 h 866775"/>
                <a:gd name="connsiteX198" fmla="*/ 116676 w 1682570"/>
                <a:gd name="connsiteY198" fmla="*/ 35089 h 866775"/>
                <a:gd name="connsiteX199" fmla="*/ 107950 w 1682570"/>
                <a:gd name="connsiteY199" fmla="*/ 22225 h 866775"/>
                <a:gd name="connsiteX200" fmla="*/ 98425 w 1682570"/>
                <a:gd name="connsiteY200" fmla="*/ 12700 h 866775"/>
                <a:gd name="connsiteX201" fmla="*/ 79375 w 1682570"/>
                <a:gd name="connsiteY201" fmla="*/ 0 h 866775"/>
                <a:gd name="connsiteX202" fmla="*/ 69850 w 1682570"/>
                <a:gd name="connsiteY202" fmla="*/ 3175 h 866775"/>
                <a:gd name="connsiteX203" fmla="*/ 0 w 1682570"/>
                <a:gd name="connsiteY203" fmla="*/ 9525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</a:cxnLst>
              <a:rect l="l" t="t" r="r" b="b"/>
              <a:pathLst>
                <a:path w="1682570" h="866775">
                  <a:moveTo>
                    <a:pt x="0" y="9525"/>
                  </a:moveTo>
                  <a:lnTo>
                    <a:pt x="0" y="9525"/>
                  </a:lnTo>
                  <a:cubicBezTo>
                    <a:pt x="4233" y="22225"/>
                    <a:pt x="5274" y="36486"/>
                    <a:pt x="12700" y="47625"/>
                  </a:cubicBezTo>
                  <a:cubicBezTo>
                    <a:pt x="14817" y="50800"/>
                    <a:pt x="17500" y="53663"/>
                    <a:pt x="19050" y="57150"/>
                  </a:cubicBezTo>
                  <a:lnTo>
                    <a:pt x="28575" y="85725"/>
                  </a:lnTo>
                  <a:cubicBezTo>
                    <a:pt x="29633" y="88900"/>
                    <a:pt x="29894" y="92465"/>
                    <a:pt x="31750" y="95250"/>
                  </a:cubicBezTo>
                  <a:cubicBezTo>
                    <a:pt x="49948" y="122547"/>
                    <a:pt x="28130" y="88010"/>
                    <a:pt x="41275" y="114300"/>
                  </a:cubicBezTo>
                  <a:cubicBezTo>
                    <a:pt x="42982" y="117713"/>
                    <a:pt x="46075" y="120338"/>
                    <a:pt x="47625" y="123825"/>
                  </a:cubicBezTo>
                  <a:cubicBezTo>
                    <a:pt x="50343" y="129942"/>
                    <a:pt x="50262" y="137306"/>
                    <a:pt x="53975" y="142875"/>
                  </a:cubicBezTo>
                  <a:cubicBezTo>
                    <a:pt x="56092" y="146050"/>
                    <a:pt x="58775" y="148913"/>
                    <a:pt x="60325" y="152400"/>
                  </a:cubicBezTo>
                  <a:cubicBezTo>
                    <a:pt x="63043" y="158517"/>
                    <a:pt x="63991" y="165100"/>
                    <a:pt x="66675" y="171450"/>
                  </a:cubicBezTo>
                  <a:cubicBezTo>
                    <a:pt x="69359" y="177800"/>
                    <a:pt x="73114" y="185428"/>
                    <a:pt x="76428" y="190500"/>
                  </a:cubicBezTo>
                  <a:cubicBezTo>
                    <a:pt x="79743" y="195572"/>
                    <a:pt x="83725" y="197532"/>
                    <a:pt x="86562" y="201880"/>
                  </a:cubicBezTo>
                  <a:cubicBezTo>
                    <a:pt x="89399" y="206228"/>
                    <a:pt x="90958" y="212237"/>
                    <a:pt x="93447" y="216585"/>
                  </a:cubicBezTo>
                  <a:cubicBezTo>
                    <a:pt x="95936" y="220933"/>
                    <a:pt x="98724" y="223606"/>
                    <a:pt x="101497" y="227966"/>
                  </a:cubicBezTo>
                  <a:cubicBezTo>
                    <a:pt x="104270" y="232326"/>
                    <a:pt x="107590" y="239298"/>
                    <a:pt x="110084" y="242748"/>
                  </a:cubicBezTo>
                  <a:cubicBezTo>
                    <a:pt x="112578" y="246198"/>
                    <a:pt x="102545" y="239389"/>
                    <a:pt x="116459" y="248665"/>
                  </a:cubicBezTo>
                  <a:cubicBezTo>
                    <a:pt x="118576" y="251840"/>
                    <a:pt x="121243" y="257154"/>
                    <a:pt x="124587" y="261747"/>
                  </a:cubicBezTo>
                  <a:cubicBezTo>
                    <a:pt x="127931" y="266340"/>
                    <a:pt x="132419" y="270637"/>
                    <a:pt x="136525" y="276225"/>
                  </a:cubicBezTo>
                  <a:cubicBezTo>
                    <a:pt x="140631" y="281813"/>
                    <a:pt x="143829" y="289879"/>
                    <a:pt x="149225" y="295275"/>
                  </a:cubicBezTo>
                  <a:cubicBezTo>
                    <a:pt x="152400" y="298450"/>
                    <a:pt x="155993" y="301256"/>
                    <a:pt x="158750" y="304800"/>
                  </a:cubicBezTo>
                  <a:lnTo>
                    <a:pt x="177800" y="333375"/>
                  </a:lnTo>
                  <a:lnTo>
                    <a:pt x="184150" y="342900"/>
                  </a:lnTo>
                  <a:cubicBezTo>
                    <a:pt x="186267" y="346075"/>
                    <a:pt x="189293" y="348805"/>
                    <a:pt x="190500" y="352425"/>
                  </a:cubicBezTo>
                  <a:cubicBezTo>
                    <a:pt x="198480" y="376366"/>
                    <a:pt x="197058" y="366713"/>
                    <a:pt x="200025" y="371475"/>
                  </a:cubicBezTo>
                  <a:cubicBezTo>
                    <a:pt x="202992" y="376237"/>
                    <a:pt x="206449" y="378215"/>
                    <a:pt x="208305" y="381000"/>
                  </a:cubicBezTo>
                  <a:cubicBezTo>
                    <a:pt x="210796" y="384736"/>
                    <a:pt x="210155" y="386897"/>
                    <a:pt x="212725" y="390525"/>
                  </a:cubicBezTo>
                  <a:cubicBezTo>
                    <a:pt x="215295" y="394153"/>
                    <a:pt x="219981" y="398290"/>
                    <a:pt x="223723" y="402769"/>
                  </a:cubicBezTo>
                  <a:cubicBezTo>
                    <a:pt x="227465" y="407248"/>
                    <a:pt x="231322" y="412523"/>
                    <a:pt x="235178" y="417399"/>
                  </a:cubicBezTo>
                  <a:cubicBezTo>
                    <a:pt x="239034" y="422275"/>
                    <a:pt x="243194" y="426982"/>
                    <a:pt x="246860" y="432028"/>
                  </a:cubicBezTo>
                  <a:cubicBezTo>
                    <a:pt x="250526" y="437074"/>
                    <a:pt x="251223" y="441363"/>
                    <a:pt x="257175" y="447675"/>
                  </a:cubicBezTo>
                  <a:cubicBezTo>
                    <a:pt x="263127" y="453987"/>
                    <a:pt x="258926" y="454134"/>
                    <a:pt x="282575" y="469900"/>
                  </a:cubicBezTo>
                  <a:cubicBezTo>
                    <a:pt x="284692" y="473075"/>
                    <a:pt x="285259" y="474587"/>
                    <a:pt x="288925" y="479425"/>
                  </a:cubicBezTo>
                  <a:cubicBezTo>
                    <a:pt x="292591" y="484263"/>
                    <a:pt x="299035" y="492789"/>
                    <a:pt x="304572" y="498931"/>
                  </a:cubicBezTo>
                  <a:cubicBezTo>
                    <a:pt x="310109" y="505073"/>
                    <a:pt x="316819" y="511063"/>
                    <a:pt x="322149" y="516279"/>
                  </a:cubicBezTo>
                  <a:cubicBezTo>
                    <a:pt x="327479" y="521495"/>
                    <a:pt x="333092" y="526313"/>
                    <a:pt x="336550" y="530225"/>
                  </a:cubicBezTo>
                  <a:cubicBezTo>
                    <a:pt x="340008" y="534137"/>
                    <a:pt x="340202" y="537052"/>
                    <a:pt x="342900" y="539750"/>
                  </a:cubicBezTo>
                  <a:cubicBezTo>
                    <a:pt x="346075" y="542925"/>
                    <a:pt x="349668" y="545731"/>
                    <a:pt x="352425" y="549275"/>
                  </a:cubicBezTo>
                  <a:cubicBezTo>
                    <a:pt x="357110" y="555299"/>
                    <a:pt x="360892" y="561975"/>
                    <a:pt x="365125" y="568325"/>
                  </a:cubicBezTo>
                  <a:cubicBezTo>
                    <a:pt x="367242" y="571500"/>
                    <a:pt x="368777" y="575152"/>
                    <a:pt x="371475" y="577850"/>
                  </a:cubicBezTo>
                  <a:cubicBezTo>
                    <a:pt x="374650" y="581025"/>
                    <a:pt x="378243" y="583831"/>
                    <a:pt x="381000" y="587375"/>
                  </a:cubicBezTo>
                  <a:cubicBezTo>
                    <a:pt x="385685" y="593399"/>
                    <a:pt x="387879" y="599017"/>
                    <a:pt x="393700" y="606425"/>
                  </a:cubicBezTo>
                  <a:cubicBezTo>
                    <a:pt x="399521" y="613833"/>
                    <a:pt x="409046" y="624777"/>
                    <a:pt x="415925" y="631825"/>
                  </a:cubicBezTo>
                  <a:cubicBezTo>
                    <a:pt x="422804" y="638874"/>
                    <a:pt x="428435" y="643128"/>
                    <a:pt x="434975" y="648716"/>
                  </a:cubicBezTo>
                  <a:cubicBezTo>
                    <a:pt x="441515" y="654304"/>
                    <a:pt x="448818" y="659701"/>
                    <a:pt x="455168" y="665353"/>
                  </a:cubicBezTo>
                  <a:cubicBezTo>
                    <a:pt x="461518" y="671005"/>
                    <a:pt x="468503" y="678688"/>
                    <a:pt x="473075" y="682625"/>
                  </a:cubicBezTo>
                  <a:cubicBezTo>
                    <a:pt x="477647" y="686562"/>
                    <a:pt x="479547" y="686685"/>
                    <a:pt x="482600" y="688975"/>
                  </a:cubicBezTo>
                  <a:cubicBezTo>
                    <a:pt x="488052" y="693064"/>
                    <a:pt x="498325" y="701136"/>
                    <a:pt x="504825" y="704850"/>
                  </a:cubicBezTo>
                  <a:cubicBezTo>
                    <a:pt x="508934" y="707198"/>
                    <a:pt x="513466" y="708765"/>
                    <a:pt x="517525" y="711200"/>
                  </a:cubicBezTo>
                  <a:cubicBezTo>
                    <a:pt x="544818" y="727576"/>
                    <a:pt x="526941" y="720689"/>
                    <a:pt x="546100" y="727075"/>
                  </a:cubicBezTo>
                  <a:cubicBezTo>
                    <a:pt x="549275" y="730250"/>
                    <a:pt x="561414" y="740459"/>
                    <a:pt x="565150" y="742950"/>
                  </a:cubicBezTo>
                  <a:cubicBezTo>
                    <a:pt x="589105" y="758920"/>
                    <a:pt x="577850" y="748242"/>
                    <a:pt x="584200" y="752475"/>
                  </a:cubicBezTo>
                  <a:cubicBezTo>
                    <a:pt x="590550" y="756708"/>
                    <a:pt x="576728" y="746248"/>
                    <a:pt x="603250" y="768350"/>
                  </a:cubicBezTo>
                  <a:cubicBezTo>
                    <a:pt x="606699" y="771225"/>
                    <a:pt x="609231" y="775118"/>
                    <a:pt x="612775" y="777875"/>
                  </a:cubicBezTo>
                  <a:cubicBezTo>
                    <a:pt x="618799" y="782560"/>
                    <a:pt x="625475" y="786342"/>
                    <a:pt x="631825" y="790575"/>
                  </a:cubicBezTo>
                  <a:lnTo>
                    <a:pt x="641350" y="796925"/>
                  </a:lnTo>
                  <a:cubicBezTo>
                    <a:pt x="644525" y="799042"/>
                    <a:pt x="647822" y="800985"/>
                    <a:pt x="650875" y="803275"/>
                  </a:cubicBezTo>
                  <a:cubicBezTo>
                    <a:pt x="655108" y="806450"/>
                    <a:pt x="659088" y="809995"/>
                    <a:pt x="663575" y="812800"/>
                  </a:cubicBezTo>
                  <a:cubicBezTo>
                    <a:pt x="667589" y="815308"/>
                    <a:pt x="672166" y="816802"/>
                    <a:pt x="676275" y="819150"/>
                  </a:cubicBezTo>
                  <a:cubicBezTo>
                    <a:pt x="679588" y="821043"/>
                    <a:pt x="682487" y="823607"/>
                    <a:pt x="685800" y="825500"/>
                  </a:cubicBezTo>
                  <a:cubicBezTo>
                    <a:pt x="689909" y="827848"/>
                    <a:pt x="694391" y="829502"/>
                    <a:pt x="698500" y="831850"/>
                  </a:cubicBezTo>
                  <a:cubicBezTo>
                    <a:pt x="712023" y="839578"/>
                    <a:pt x="714232" y="846102"/>
                    <a:pt x="733425" y="850900"/>
                  </a:cubicBezTo>
                  <a:lnTo>
                    <a:pt x="746125" y="854075"/>
                  </a:lnTo>
                  <a:cubicBezTo>
                    <a:pt x="749300" y="856192"/>
                    <a:pt x="752237" y="858718"/>
                    <a:pt x="755650" y="860425"/>
                  </a:cubicBezTo>
                  <a:cubicBezTo>
                    <a:pt x="763466" y="864333"/>
                    <a:pt x="776908" y="865556"/>
                    <a:pt x="784225" y="866775"/>
                  </a:cubicBezTo>
                  <a:cubicBezTo>
                    <a:pt x="794851" y="866522"/>
                    <a:pt x="912093" y="866368"/>
                    <a:pt x="955675" y="860425"/>
                  </a:cubicBezTo>
                  <a:cubicBezTo>
                    <a:pt x="966369" y="858967"/>
                    <a:pt x="976779" y="855849"/>
                    <a:pt x="987425" y="854075"/>
                  </a:cubicBezTo>
                  <a:cubicBezTo>
                    <a:pt x="995917" y="852660"/>
                    <a:pt x="1013475" y="849944"/>
                    <a:pt x="1022350" y="847725"/>
                  </a:cubicBezTo>
                  <a:cubicBezTo>
                    <a:pt x="1032997" y="845063"/>
                    <a:pt x="1043042" y="839733"/>
                    <a:pt x="1050925" y="831850"/>
                  </a:cubicBezTo>
                  <a:cubicBezTo>
                    <a:pt x="1054100" y="828675"/>
                    <a:pt x="1057001" y="825200"/>
                    <a:pt x="1060450" y="822325"/>
                  </a:cubicBezTo>
                  <a:cubicBezTo>
                    <a:pt x="1074099" y="810951"/>
                    <a:pt x="1065181" y="819960"/>
                    <a:pt x="1079500" y="812800"/>
                  </a:cubicBezTo>
                  <a:cubicBezTo>
                    <a:pt x="1093115" y="805993"/>
                    <a:pt x="1085911" y="806756"/>
                    <a:pt x="1098550" y="796925"/>
                  </a:cubicBezTo>
                  <a:cubicBezTo>
                    <a:pt x="1104574" y="792240"/>
                    <a:pt x="1111250" y="788458"/>
                    <a:pt x="1117600" y="784225"/>
                  </a:cubicBezTo>
                  <a:lnTo>
                    <a:pt x="1127125" y="777875"/>
                  </a:lnTo>
                  <a:cubicBezTo>
                    <a:pt x="1129242" y="774700"/>
                    <a:pt x="1130777" y="771048"/>
                    <a:pt x="1133475" y="768350"/>
                  </a:cubicBezTo>
                  <a:cubicBezTo>
                    <a:pt x="1152562" y="749263"/>
                    <a:pt x="1135383" y="782951"/>
                    <a:pt x="1162050" y="742950"/>
                  </a:cubicBezTo>
                  <a:cubicBezTo>
                    <a:pt x="1164167" y="739775"/>
                    <a:pt x="1165865" y="736277"/>
                    <a:pt x="1168400" y="733425"/>
                  </a:cubicBezTo>
                  <a:cubicBezTo>
                    <a:pt x="1174366" y="726713"/>
                    <a:pt x="1182469" y="721847"/>
                    <a:pt x="1187450" y="714375"/>
                  </a:cubicBezTo>
                  <a:cubicBezTo>
                    <a:pt x="1189567" y="711200"/>
                    <a:pt x="1191357" y="707781"/>
                    <a:pt x="1193800" y="704850"/>
                  </a:cubicBezTo>
                  <a:cubicBezTo>
                    <a:pt x="1214355" y="680184"/>
                    <a:pt x="1192042" y="712351"/>
                    <a:pt x="1212850" y="682625"/>
                  </a:cubicBezTo>
                  <a:cubicBezTo>
                    <a:pt x="1219415" y="673247"/>
                    <a:pt x="1225550" y="663575"/>
                    <a:pt x="1231900" y="654050"/>
                  </a:cubicBezTo>
                  <a:lnTo>
                    <a:pt x="1263650" y="606425"/>
                  </a:lnTo>
                  <a:lnTo>
                    <a:pt x="1276350" y="587375"/>
                  </a:lnTo>
                  <a:cubicBezTo>
                    <a:pt x="1278467" y="584200"/>
                    <a:pt x="1280002" y="580548"/>
                    <a:pt x="1282700" y="577850"/>
                  </a:cubicBezTo>
                  <a:cubicBezTo>
                    <a:pt x="1285875" y="574675"/>
                    <a:pt x="1289468" y="571869"/>
                    <a:pt x="1292225" y="568325"/>
                  </a:cubicBezTo>
                  <a:cubicBezTo>
                    <a:pt x="1296910" y="562301"/>
                    <a:pt x="1300692" y="555625"/>
                    <a:pt x="1304925" y="549275"/>
                  </a:cubicBezTo>
                  <a:cubicBezTo>
                    <a:pt x="1307042" y="546100"/>
                    <a:pt x="1308577" y="542448"/>
                    <a:pt x="1311275" y="539750"/>
                  </a:cubicBezTo>
                  <a:lnTo>
                    <a:pt x="1320800" y="530225"/>
                  </a:lnTo>
                  <a:cubicBezTo>
                    <a:pt x="1326872" y="512009"/>
                    <a:pt x="1319627" y="529012"/>
                    <a:pt x="1333500" y="511175"/>
                  </a:cubicBezTo>
                  <a:cubicBezTo>
                    <a:pt x="1338185" y="505151"/>
                    <a:pt x="1341967" y="498475"/>
                    <a:pt x="1346200" y="492125"/>
                  </a:cubicBezTo>
                  <a:cubicBezTo>
                    <a:pt x="1348317" y="488950"/>
                    <a:pt x="1349852" y="485298"/>
                    <a:pt x="1352550" y="482600"/>
                  </a:cubicBezTo>
                  <a:cubicBezTo>
                    <a:pt x="1355725" y="479425"/>
                    <a:pt x="1359318" y="476619"/>
                    <a:pt x="1362075" y="473075"/>
                  </a:cubicBezTo>
                  <a:cubicBezTo>
                    <a:pt x="1366760" y="467051"/>
                    <a:pt x="1370542" y="460375"/>
                    <a:pt x="1374775" y="454025"/>
                  </a:cubicBezTo>
                  <a:lnTo>
                    <a:pt x="1381125" y="444500"/>
                  </a:lnTo>
                  <a:lnTo>
                    <a:pt x="1412875" y="396875"/>
                  </a:lnTo>
                  <a:lnTo>
                    <a:pt x="1419225" y="387350"/>
                  </a:lnTo>
                  <a:cubicBezTo>
                    <a:pt x="1421342" y="384175"/>
                    <a:pt x="1422877" y="380523"/>
                    <a:pt x="1425575" y="377825"/>
                  </a:cubicBezTo>
                  <a:cubicBezTo>
                    <a:pt x="1428750" y="374650"/>
                    <a:pt x="1432343" y="371844"/>
                    <a:pt x="1435100" y="368300"/>
                  </a:cubicBezTo>
                  <a:cubicBezTo>
                    <a:pt x="1439785" y="362276"/>
                    <a:pt x="1443567" y="355600"/>
                    <a:pt x="1447800" y="349250"/>
                  </a:cubicBezTo>
                  <a:cubicBezTo>
                    <a:pt x="1449917" y="346075"/>
                    <a:pt x="1451452" y="342423"/>
                    <a:pt x="1454150" y="339725"/>
                  </a:cubicBezTo>
                  <a:cubicBezTo>
                    <a:pt x="1481977" y="311898"/>
                    <a:pt x="1447923" y="347197"/>
                    <a:pt x="1470025" y="320675"/>
                  </a:cubicBezTo>
                  <a:cubicBezTo>
                    <a:pt x="1472900" y="317226"/>
                    <a:pt x="1476675" y="314599"/>
                    <a:pt x="1479550" y="311150"/>
                  </a:cubicBezTo>
                  <a:cubicBezTo>
                    <a:pt x="1481993" y="308219"/>
                    <a:pt x="1483457" y="304556"/>
                    <a:pt x="1485900" y="301625"/>
                  </a:cubicBezTo>
                  <a:cubicBezTo>
                    <a:pt x="1488775" y="298176"/>
                    <a:pt x="1492550" y="295549"/>
                    <a:pt x="1495425" y="292100"/>
                  </a:cubicBezTo>
                  <a:cubicBezTo>
                    <a:pt x="1497868" y="289169"/>
                    <a:pt x="1499332" y="285506"/>
                    <a:pt x="1501775" y="282575"/>
                  </a:cubicBezTo>
                  <a:cubicBezTo>
                    <a:pt x="1504650" y="279126"/>
                    <a:pt x="1508425" y="276499"/>
                    <a:pt x="1511300" y="273050"/>
                  </a:cubicBezTo>
                  <a:cubicBezTo>
                    <a:pt x="1513743" y="270119"/>
                    <a:pt x="1515207" y="266456"/>
                    <a:pt x="1517650" y="263525"/>
                  </a:cubicBezTo>
                  <a:cubicBezTo>
                    <a:pt x="1520525" y="260076"/>
                    <a:pt x="1524418" y="257544"/>
                    <a:pt x="1527175" y="254000"/>
                  </a:cubicBezTo>
                  <a:cubicBezTo>
                    <a:pt x="1531860" y="247976"/>
                    <a:pt x="1535642" y="241300"/>
                    <a:pt x="1539875" y="234950"/>
                  </a:cubicBezTo>
                  <a:lnTo>
                    <a:pt x="1546225" y="225425"/>
                  </a:lnTo>
                  <a:cubicBezTo>
                    <a:pt x="1548342" y="222250"/>
                    <a:pt x="1549877" y="218598"/>
                    <a:pt x="1552575" y="215900"/>
                  </a:cubicBezTo>
                  <a:cubicBezTo>
                    <a:pt x="1567496" y="200979"/>
                    <a:pt x="1559609" y="210111"/>
                    <a:pt x="1574800" y="187325"/>
                  </a:cubicBezTo>
                  <a:lnTo>
                    <a:pt x="1606550" y="139700"/>
                  </a:lnTo>
                  <a:lnTo>
                    <a:pt x="1612900" y="130175"/>
                  </a:lnTo>
                  <a:cubicBezTo>
                    <a:pt x="1615017" y="127000"/>
                    <a:pt x="1618043" y="124270"/>
                    <a:pt x="1619250" y="120650"/>
                  </a:cubicBezTo>
                  <a:cubicBezTo>
                    <a:pt x="1627230" y="96709"/>
                    <a:pt x="1616465" y="126219"/>
                    <a:pt x="1628775" y="101600"/>
                  </a:cubicBezTo>
                  <a:cubicBezTo>
                    <a:pt x="1630272" y="98607"/>
                    <a:pt x="1630325" y="95001"/>
                    <a:pt x="1631950" y="92075"/>
                  </a:cubicBezTo>
                  <a:cubicBezTo>
                    <a:pt x="1635656" y="85404"/>
                    <a:pt x="1642237" y="80265"/>
                    <a:pt x="1644650" y="73025"/>
                  </a:cubicBezTo>
                  <a:cubicBezTo>
                    <a:pt x="1646767" y="66675"/>
                    <a:pt x="1647287" y="59544"/>
                    <a:pt x="1651000" y="53975"/>
                  </a:cubicBezTo>
                  <a:cubicBezTo>
                    <a:pt x="1655233" y="47625"/>
                    <a:pt x="1661287" y="42165"/>
                    <a:pt x="1663700" y="34925"/>
                  </a:cubicBezTo>
                  <a:cubicBezTo>
                    <a:pt x="1664758" y="31750"/>
                    <a:pt x="1665250" y="28326"/>
                    <a:pt x="1666875" y="25400"/>
                  </a:cubicBezTo>
                  <a:cubicBezTo>
                    <a:pt x="1670581" y="18729"/>
                    <a:pt x="1689883" y="9589"/>
                    <a:pt x="1679575" y="6350"/>
                  </a:cubicBezTo>
                  <a:cubicBezTo>
                    <a:pt x="1669267" y="3112"/>
                    <a:pt x="1629876" y="6096"/>
                    <a:pt x="1605026" y="5969"/>
                  </a:cubicBezTo>
                  <a:cubicBezTo>
                    <a:pt x="1601851" y="9144"/>
                    <a:pt x="1600814" y="9652"/>
                    <a:pt x="1599057" y="11938"/>
                  </a:cubicBezTo>
                  <a:cubicBezTo>
                    <a:pt x="1597300" y="14224"/>
                    <a:pt x="1595649" y="17631"/>
                    <a:pt x="1594485" y="19684"/>
                  </a:cubicBezTo>
                  <a:cubicBezTo>
                    <a:pt x="1593321" y="21737"/>
                    <a:pt x="1595247" y="22139"/>
                    <a:pt x="1592072" y="24256"/>
                  </a:cubicBezTo>
                  <a:cubicBezTo>
                    <a:pt x="1575139" y="49656"/>
                    <a:pt x="1587013" y="31157"/>
                    <a:pt x="1583309" y="36576"/>
                  </a:cubicBezTo>
                  <a:cubicBezTo>
                    <a:pt x="1579605" y="41995"/>
                    <a:pt x="1574969" y="49636"/>
                    <a:pt x="1569847" y="56769"/>
                  </a:cubicBezTo>
                  <a:cubicBezTo>
                    <a:pt x="1564725" y="63902"/>
                    <a:pt x="1557041" y="74020"/>
                    <a:pt x="1552575" y="79375"/>
                  </a:cubicBezTo>
                  <a:cubicBezTo>
                    <a:pt x="1548109" y="84730"/>
                    <a:pt x="1546225" y="85725"/>
                    <a:pt x="1543050" y="88900"/>
                  </a:cubicBezTo>
                  <a:cubicBezTo>
                    <a:pt x="1539875" y="92075"/>
                    <a:pt x="1536016" y="94689"/>
                    <a:pt x="1533525" y="98425"/>
                  </a:cubicBezTo>
                  <a:cubicBezTo>
                    <a:pt x="1525058" y="111125"/>
                    <a:pt x="1530350" y="105833"/>
                    <a:pt x="1517650" y="114300"/>
                  </a:cubicBezTo>
                  <a:cubicBezTo>
                    <a:pt x="1515533" y="117475"/>
                    <a:pt x="1515872" y="117835"/>
                    <a:pt x="1511300" y="123825"/>
                  </a:cubicBezTo>
                  <a:cubicBezTo>
                    <a:pt x="1506728" y="129815"/>
                    <a:pt x="1496802" y="142769"/>
                    <a:pt x="1490219" y="150241"/>
                  </a:cubicBezTo>
                  <a:cubicBezTo>
                    <a:pt x="1483636" y="157713"/>
                    <a:pt x="1477052" y="163470"/>
                    <a:pt x="1471803" y="168656"/>
                  </a:cubicBezTo>
                  <a:cubicBezTo>
                    <a:pt x="1466554" y="173842"/>
                    <a:pt x="1465008" y="173651"/>
                    <a:pt x="1458722" y="181356"/>
                  </a:cubicBezTo>
                  <a:cubicBezTo>
                    <a:pt x="1452436" y="189061"/>
                    <a:pt x="1442297" y="204131"/>
                    <a:pt x="1434084" y="214884"/>
                  </a:cubicBezTo>
                  <a:cubicBezTo>
                    <a:pt x="1425871" y="225637"/>
                    <a:pt x="1416791" y="236941"/>
                    <a:pt x="1409446" y="245873"/>
                  </a:cubicBezTo>
                  <a:cubicBezTo>
                    <a:pt x="1402101" y="254805"/>
                    <a:pt x="1395963" y="260710"/>
                    <a:pt x="1390015" y="268478"/>
                  </a:cubicBezTo>
                  <a:cubicBezTo>
                    <a:pt x="1384067" y="276246"/>
                    <a:pt x="1379474" y="285898"/>
                    <a:pt x="1373759" y="292481"/>
                  </a:cubicBezTo>
                  <a:cubicBezTo>
                    <a:pt x="1368044" y="299064"/>
                    <a:pt x="1361376" y="302218"/>
                    <a:pt x="1355725" y="307975"/>
                  </a:cubicBezTo>
                  <a:cubicBezTo>
                    <a:pt x="1350074" y="313732"/>
                    <a:pt x="1344973" y="321797"/>
                    <a:pt x="1339850" y="327025"/>
                  </a:cubicBezTo>
                  <a:cubicBezTo>
                    <a:pt x="1334728" y="332253"/>
                    <a:pt x="1330239" y="334518"/>
                    <a:pt x="1324990" y="339344"/>
                  </a:cubicBezTo>
                  <a:cubicBezTo>
                    <a:pt x="1319741" y="344170"/>
                    <a:pt x="1314766" y="350224"/>
                    <a:pt x="1308353" y="355981"/>
                  </a:cubicBezTo>
                  <a:cubicBezTo>
                    <a:pt x="1301940" y="361738"/>
                    <a:pt x="1294320" y="367495"/>
                    <a:pt x="1286510" y="373887"/>
                  </a:cubicBezTo>
                  <a:lnTo>
                    <a:pt x="1261491" y="394335"/>
                  </a:lnTo>
                  <a:cubicBezTo>
                    <a:pt x="1254739" y="399860"/>
                    <a:pt x="1250463" y="403626"/>
                    <a:pt x="1245997" y="407034"/>
                  </a:cubicBezTo>
                  <a:cubicBezTo>
                    <a:pt x="1241531" y="410442"/>
                    <a:pt x="1240282" y="410780"/>
                    <a:pt x="1234694" y="414781"/>
                  </a:cubicBezTo>
                  <a:cubicBezTo>
                    <a:pt x="1229106" y="418782"/>
                    <a:pt x="1220407" y="425683"/>
                    <a:pt x="1212469" y="431038"/>
                  </a:cubicBezTo>
                  <a:cubicBezTo>
                    <a:pt x="1204532" y="436393"/>
                    <a:pt x="1196530" y="440965"/>
                    <a:pt x="1187069" y="446913"/>
                  </a:cubicBezTo>
                  <a:cubicBezTo>
                    <a:pt x="1177608" y="452861"/>
                    <a:pt x="1164103" y="462365"/>
                    <a:pt x="1155700" y="466725"/>
                  </a:cubicBezTo>
                  <a:cubicBezTo>
                    <a:pt x="1147297" y="471085"/>
                    <a:pt x="1143086" y="471236"/>
                    <a:pt x="1136650" y="473075"/>
                  </a:cubicBezTo>
                  <a:cubicBezTo>
                    <a:pt x="1121833" y="477308"/>
                    <a:pt x="1107310" y="482753"/>
                    <a:pt x="1092200" y="485775"/>
                  </a:cubicBezTo>
                  <a:cubicBezTo>
                    <a:pt x="1086908" y="486833"/>
                    <a:pt x="1081560" y="487641"/>
                    <a:pt x="1076325" y="488950"/>
                  </a:cubicBezTo>
                  <a:cubicBezTo>
                    <a:pt x="1073078" y="489762"/>
                    <a:pt x="1070047" y="491313"/>
                    <a:pt x="1066800" y="492125"/>
                  </a:cubicBezTo>
                  <a:cubicBezTo>
                    <a:pt x="1059111" y="494047"/>
                    <a:pt x="1038952" y="497413"/>
                    <a:pt x="1031875" y="498475"/>
                  </a:cubicBezTo>
                  <a:cubicBezTo>
                    <a:pt x="982625" y="505863"/>
                    <a:pt x="997042" y="503951"/>
                    <a:pt x="952500" y="508000"/>
                  </a:cubicBezTo>
                  <a:lnTo>
                    <a:pt x="879475" y="504825"/>
                  </a:lnTo>
                  <a:cubicBezTo>
                    <a:pt x="846601" y="503181"/>
                    <a:pt x="810834" y="500672"/>
                    <a:pt x="777875" y="498475"/>
                  </a:cubicBezTo>
                  <a:lnTo>
                    <a:pt x="730250" y="492125"/>
                  </a:lnTo>
                  <a:lnTo>
                    <a:pt x="708025" y="488950"/>
                  </a:lnTo>
                  <a:cubicBezTo>
                    <a:pt x="701662" y="487971"/>
                    <a:pt x="695356" y="486626"/>
                    <a:pt x="688975" y="485775"/>
                  </a:cubicBezTo>
                  <a:cubicBezTo>
                    <a:pt x="679475" y="484508"/>
                    <a:pt x="669925" y="483658"/>
                    <a:pt x="660400" y="482600"/>
                  </a:cubicBezTo>
                  <a:cubicBezTo>
                    <a:pt x="626752" y="474188"/>
                    <a:pt x="676805" y="486160"/>
                    <a:pt x="622300" y="476250"/>
                  </a:cubicBezTo>
                  <a:cubicBezTo>
                    <a:pt x="619007" y="475651"/>
                    <a:pt x="616057" y="473731"/>
                    <a:pt x="612775" y="473075"/>
                  </a:cubicBezTo>
                  <a:cubicBezTo>
                    <a:pt x="600150" y="470550"/>
                    <a:pt x="586889" y="470796"/>
                    <a:pt x="574675" y="466725"/>
                  </a:cubicBezTo>
                  <a:cubicBezTo>
                    <a:pt x="571500" y="465667"/>
                    <a:pt x="568143" y="465047"/>
                    <a:pt x="565150" y="463550"/>
                  </a:cubicBezTo>
                  <a:cubicBezTo>
                    <a:pt x="561737" y="461843"/>
                    <a:pt x="558938" y="459093"/>
                    <a:pt x="555625" y="457200"/>
                  </a:cubicBezTo>
                  <a:cubicBezTo>
                    <a:pt x="551516" y="454852"/>
                    <a:pt x="547158" y="452903"/>
                    <a:pt x="542925" y="450850"/>
                  </a:cubicBezTo>
                  <a:cubicBezTo>
                    <a:pt x="538692" y="448797"/>
                    <a:pt x="534819" y="447506"/>
                    <a:pt x="530225" y="444881"/>
                  </a:cubicBezTo>
                  <a:cubicBezTo>
                    <a:pt x="527319" y="443221"/>
                    <a:pt x="525589" y="440923"/>
                    <a:pt x="520700" y="438150"/>
                  </a:cubicBezTo>
                  <a:cubicBezTo>
                    <a:pt x="515811" y="435377"/>
                    <a:pt x="504997" y="430592"/>
                    <a:pt x="500888" y="428244"/>
                  </a:cubicBezTo>
                  <a:cubicBezTo>
                    <a:pt x="485839" y="419644"/>
                    <a:pt x="492527" y="419036"/>
                    <a:pt x="488950" y="415925"/>
                  </a:cubicBezTo>
                  <a:cubicBezTo>
                    <a:pt x="485373" y="412814"/>
                    <a:pt x="482356" y="412018"/>
                    <a:pt x="479425" y="409575"/>
                  </a:cubicBezTo>
                  <a:cubicBezTo>
                    <a:pt x="475976" y="406700"/>
                    <a:pt x="473309" y="402972"/>
                    <a:pt x="469900" y="400050"/>
                  </a:cubicBezTo>
                  <a:cubicBezTo>
                    <a:pt x="433007" y="368428"/>
                    <a:pt x="492246" y="425571"/>
                    <a:pt x="434975" y="368300"/>
                  </a:cubicBezTo>
                  <a:cubicBezTo>
                    <a:pt x="397516" y="330841"/>
                    <a:pt x="457553" y="389980"/>
                    <a:pt x="412750" y="349250"/>
                  </a:cubicBezTo>
                  <a:cubicBezTo>
                    <a:pt x="404998" y="342202"/>
                    <a:pt x="397933" y="334433"/>
                    <a:pt x="390525" y="327025"/>
                  </a:cubicBezTo>
                  <a:cubicBezTo>
                    <a:pt x="387350" y="323850"/>
                    <a:pt x="383694" y="321092"/>
                    <a:pt x="381000" y="317500"/>
                  </a:cubicBezTo>
                  <a:cubicBezTo>
                    <a:pt x="377825" y="313267"/>
                    <a:pt x="375035" y="308716"/>
                    <a:pt x="371475" y="304800"/>
                  </a:cubicBezTo>
                  <a:cubicBezTo>
                    <a:pt x="364427" y="297048"/>
                    <a:pt x="355795" y="290756"/>
                    <a:pt x="349250" y="282575"/>
                  </a:cubicBezTo>
                  <a:cubicBezTo>
                    <a:pt x="345017" y="277283"/>
                    <a:pt x="341052" y="271765"/>
                    <a:pt x="336550" y="266700"/>
                  </a:cubicBezTo>
                  <a:cubicBezTo>
                    <a:pt x="332573" y="262225"/>
                    <a:pt x="327792" y="258506"/>
                    <a:pt x="323850" y="254000"/>
                  </a:cubicBezTo>
                  <a:cubicBezTo>
                    <a:pt x="320365" y="250018"/>
                    <a:pt x="318067" y="245042"/>
                    <a:pt x="314325" y="241300"/>
                  </a:cubicBezTo>
                  <a:cubicBezTo>
                    <a:pt x="310583" y="237558"/>
                    <a:pt x="305367" y="235517"/>
                    <a:pt x="301625" y="231775"/>
                  </a:cubicBezTo>
                  <a:cubicBezTo>
                    <a:pt x="297883" y="228033"/>
                    <a:pt x="295640" y="223008"/>
                    <a:pt x="292100" y="219075"/>
                  </a:cubicBezTo>
                  <a:cubicBezTo>
                    <a:pt x="286093" y="212400"/>
                    <a:pt x="280234" y="205413"/>
                    <a:pt x="273050" y="200025"/>
                  </a:cubicBezTo>
                  <a:cubicBezTo>
                    <a:pt x="268817" y="196850"/>
                    <a:pt x="263866" y="194455"/>
                    <a:pt x="260350" y="190500"/>
                  </a:cubicBezTo>
                  <a:cubicBezTo>
                    <a:pt x="255280" y="184796"/>
                    <a:pt x="252116" y="177376"/>
                    <a:pt x="247650" y="171450"/>
                  </a:cubicBezTo>
                  <a:cubicBezTo>
                    <a:pt x="243184" y="165524"/>
                    <a:pt x="238379" y="160169"/>
                    <a:pt x="233553" y="154941"/>
                  </a:cubicBezTo>
                  <a:cubicBezTo>
                    <a:pt x="228727" y="149713"/>
                    <a:pt x="222398" y="143658"/>
                    <a:pt x="218694" y="140081"/>
                  </a:cubicBezTo>
                  <a:cubicBezTo>
                    <a:pt x="214990" y="136504"/>
                    <a:pt x="215626" y="137711"/>
                    <a:pt x="211329" y="133478"/>
                  </a:cubicBezTo>
                  <a:cubicBezTo>
                    <a:pt x="207032" y="129245"/>
                    <a:pt x="197273" y="119105"/>
                    <a:pt x="192913" y="114681"/>
                  </a:cubicBezTo>
                  <a:cubicBezTo>
                    <a:pt x="188553" y="110257"/>
                    <a:pt x="188701" y="110109"/>
                    <a:pt x="185166" y="106934"/>
                  </a:cubicBezTo>
                  <a:cubicBezTo>
                    <a:pt x="181631" y="103759"/>
                    <a:pt x="176063" y="99758"/>
                    <a:pt x="171703" y="95631"/>
                  </a:cubicBezTo>
                  <a:cubicBezTo>
                    <a:pt x="167343" y="91504"/>
                    <a:pt x="163808" y="86995"/>
                    <a:pt x="159003" y="82169"/>
                  </a:cubicBezTo>
                  <a:cubicBezTo>
                    <a:pt x="154198" y="77343"/>
                    <a:pt x="148076" y="71985"/>
                    <a:pt x="142875" y="66675"/>
                  </a:cubicBezTo>
                  <a:cubicBezTo>
                    <a:pt x="137674" y="61365"/>
                    <a:pt x="132166" y="55574"/>
                    <a:pt x="127799" y="50310"/>
                  </a:cubicBezTo>
                  <a:cubicBezTo>
                    <a:pt x="123433" y="45046"/>
                    <a:pt x="119984" y="39770"/>
                    <a:pt x="116676" y="35089"/>
                  </a:cubicBezTo>
                  <a:cubicBezTo>
                    <a:pt x="113368" y="30408"/>
                    <a:pt x="110992" y="25957"/>
                    <a:pt x="107950" y="22225"/>
                  </a:cubicBezTo>
                  <a:cubicBezTo>
                    <a:pt x="104908" y="18494"/>
                    <a:pt x="101969" y="15457"/>
                    <a:pt x="98425" y="12700"/>
                  </a:cubicBezTo>
                  <a:cubicBezTo>
                    <a:pt x="92401" y="8015"/>
                    <a:pt x="79375" y="0"/>
                    <a:pt x="79375" y="0"/>
                  </a:cubicBezTo>
                  <a:cubicBezTo>
                    <a:pt x="76200" y="1058"/>
                    <a:pt x="73132" y="2519"/>
                    <a:pt x="69850" y="3175"/>
                  </a:cubicBezTo>
                  <a:cubicBezTo>
                    <a:pt x="47240" y="7697"/>
                    <a:pt x="11642" y="8467"/>
                    <a:pt x="0" y="9525"/>
                  </a:cubicBezTo>
                  <a:close/>
                </a:path>
              </a:pathLst>
            </a:custGeom>
            <a:solidFill>
              <a:srgbClr val="000000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CE20F6B6-E71A-0144-8D80-5714F4BAE9F5}"/>
                </a:ext>
              </a:extLst>
            </p:cNvPr>
            <p:cNvSpPr/>
            <p:nvPr/>
          </p:nvSpPr>
          <p:spPr>
            <a:xfrm>
              <a:off x="4694125" y="3829850"/>
              <a:ext cx="2185932" cy="742904"/>
            </a:xfrm>
            <a:custGeom>
              <a:avLst/>
              <a:gdLst>
                <a:gd name="connsiteX0" fmla="*/ 0 w 1378131"/>
                <a:gd name="connsiteY0" fmla="*/ 6531 h 437609"/>
                <a:gd name="connsiteX1" fmla="*/ 698862 w 1378131"/>
                <a:gd name="connsiteY1" fmla="*/ 437605 h 437609"/>
                <a:gd name="connsiteX2" fmla="*/ 1378131 w 1378131"/>
                <a:gd name="connsiteY2" fmla="*/ 0 h 437609"/>
                <a:gd name="connsiteX0" fmla="*/ 0 w 1394006"/>
                <a:gd name="connsiteY0" fmla="*/ 0 h 440599"/>
                <a:gd name="connsiteX1" fmla="*/ 714737 w 1394006"/>
                <a:gd name="connsiteY1" fmla="*/ 440599 h 440599"/>
                <a:gd name="connsiteX2" fmla="*/ 1394006 w 1394006"/>
                <a:gd name="connsiteY2" fmla="*/ 2994 h 440599"/>
                <a:gd name="connsiteX0" fmla="*/ 0 w 1419406"/>
                <a:gd name="connsiteY0" fmla="*/ 22406 h 463050"/>
                <a:gd name="connsiteX1" fmla="*/ 714737 w 1419406"/>
                <a:gd name="connsiteY1" fmla="*/ 463005 h 463050"/>
                <a:gd name="connsiteX2" fmla="*/ 1419406 w 1419406"/>
                <a:gd name="connsiteY2" fmla="*/ 0 h 463050"/>
                <a:gd name="connsiteX0" fmla="*/ 0 w 1390831"/>
                <a:gd name="connsiteY0" fmla="*/ 0 h 440599"/>
                <a:gd name="connsiteX1" fmla="*/ 714737 w 1390831"/>
                <a:gd name="connsiteY1" fmla="*/ 440599 h 440599"/>
                <a:gd name="connsiteX2" fmla="*/ 1390831 w 1390831"/>
                <a:gd name="connsiteY2" fmla="*/ 2994 h 440599"/>
                <a:gd name="connsiteX0" fmla="*/ 0 w 1431664"/>
                <a:gd name="connsiteY0" fmla="*/ 0 h 442301"/>
                <a:gd name="connsiteX1" fmla="*/ 755570 w 1431664"/>
                <a:gd name="connsiteY1" fmla="*/ 442300 h 442301"/>
                <a:gd name="connsiteX2" fmla="*/ 1431664 w 1431664"/>
                <a:gd name="connsiteY2" fmla="*/ 4695 h 442301"/>
                <a:gd name="connsiteX0" fmla="*/ 0 w 1416862"/>
                <a:gd name="connsiteY0" fmla="*/ 0 h 442301"/>
                <a:gd name="connsiteX1" fmla="*/ 755570 w 1416862"/>
                <a:gd name="connsiteY1" fmla="*/ 442300 h 442301"/>
                <a:gd name="connsiteX2" fmla="*/ 1416862 w 1416862"/>
                <a:gd name="connsiteY2" fmla="*/ 16380 h 442301"/>
                <a:gd name="connsiteX0" fmla="*/ 0 w 1389109"/>
                <a:gd name="connsiteY0" fmla="*/ 1981 h 425921"/>
                <a:gd name="connsiteX1" fmla="*/ 727817 w 1389109"/>
                <a:gd name="connsiteY1" fmla="*/ 425920 h 425921"/>
                <a:gd name="connsiteX2" fmla="*/ 1389109 w 1389109"/>
                <a:gd name="connsiteY2" fmla="*/ 0 h 42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9109" h="425921">
                  <a:moveTo>
                    <a:pt x="0" y="1981"/>
                  </a:moveTo>
                  <a:cubicBezTo>
                    <a:pt x="234587" y="218062"/>
                    <a:pt x="489206" y="425138"/>
                    <a:pt x="727817" y="425920"/>
                  </a:cubicBezTo>
                  <a:cubicBezTo>
                    <a:pt x="966428" y="426702"/>
                    <a:pt x="1367338" y="29391"/>
                    <a:pt x="1389109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3682A1DE-CA03-E142-8620-9D8593902F90}"/>
                </a:ext>
              </a:extLst>
            </p:cNvPr>
            <p:cNvSpPr/>
            <p:nvPr/>
          </p:nvSpPr>
          <p:spPr>
            <a:xfrm>
              <a:off x="4858107" y="3827873"/>
              <a:ext cx="2532903" cy="1391974"/>
            </a:xfrm>
            <a:custGeom>
              <a:avLst/>
              <a:gdLst>
                <a:gd name="connsiteX0" fmla="*/ 0 w 1593669"/>
                <a:gd name="connsiteY0" fmla="*/ 0 h 796835"/>
                <a:gd name="connsiteX1" fmla="*/ 836023 w 1593669"/>
                <a:gd name="connsiteY1" fmla="*/ 796834 h 796835"/>
                <a:gd name="connsiteX2" fmla="*/ 1593669 w 1593669"/>
                <a:gd name="connsiteY2" fmla="*/ 6531 h 796835"/>
                <a:gd name="connsiteX0" fmla="*/ 0 w 1609544"/>
                <a:gd name="connsiteY0" fmla="*/ 15694 h 812540"/>
                <a:gd name="connsiteX1" fmla="*/ 836023 w 1609544"/>
                <a:gd name="connsiteY1" fmla="*/ 812528 h 812540"/>
                <a:gd name="connsiteX2" fmla="*/ 1609544 w 1609544"/>
                <a:gd name="connsiteY2" fmla="*/ 0 h 812540"/>
                <a:gd name="connsiteX0" fmla="*/ 0 w 1615894"/>
                <a:gd name="connsiteY0" fmla="*/ 2994 h 812528"/>
                <a:gd name="connsiteX1" fmla="*/ 842373 w 1615894"/>
                <a:gd name="connsiteY1" fmla="*/ 812528 h 812528"/>
                <a:gd name="connsiteX2" fmla="*/ 1615894 w 1615894"/>
                <a:gd name="connsiteY2" fmla="*/ 0 h 812528"/>
                <a:gd name="connsiteX0" fmla="*/ 0 w 1624401"/>
                <a:gd name="connsiteY0" fmla="*/ 0 h 819744"/>
                <a:gd name="connsiteX1" fmla="*/ 850880 w 1624401"/>
                <a:gd name="connsiteY1" fmla="*/ 819743 h 819744"/>
                <a:gd name="connsiteX2" fmla="*/ 1624401 w 1624401"/>
                <a:gd name="connsiteY2" fmla="*/ 7215 h 819744"/>
                <a:gd name="connsiteX0" fmla="*/ 0 w 1607749"/>
                <a:gd name="connsiteY0" fmla="*/ 0 h 819744"/>
                <a:gd name="connsiteX1" fmla="*/ 850880 w 1607749"/>
                <a:gd name="connsiteY1" fmla="*/ 819743 h 819744"/>
                <a:gd name="connsiteX2" fmla="*/ 1607749 w 1607749"/>
                <a:gd name="connsiteY2" fmla="*/ 23907 h 819744"/>
                <a:gd name="connsiteX0" fmla="*/ 0 w 1607749"/>
                <a:gd name="connsiteY0" fmla="*/ 0 h 819744"/>
                <a:gd name="connsiteX1" fmla="*/ 850880 w 1607749"/>
                <a:gd name="connsiteY1" fmla="*/ 819743 h 819744"/>
                <a:gd name="connsiteX2" fmla="*/ 1607749 w 1607749"/>
                <a:gd name="connsiteY2" fmla="*/ 23907 h 819744"/>
                <a:gd name="connsiteX0" fmla="*/ 0 w 1587397"/>
                <a:gd name="connsiteY0" fmla="*/ 0 h 798044"/>
                <a:gd name="connsiteX1" fmla="*/ 830528 w 1587397"/>
                <a:gd name="connsiteY1" fmla="*/ 798043 h 798044"/>
                <a:gd name="connsiteX2" fmla="*/ 1587397 w 1587397"/>
                <a:gd name="connsiteY2" fmla="*/ 2207 h 798044"/>
                <a:gd name="connsiteX0" fmla="*/ 0 w 1609600"/>
                <a:gd name="connsiteY0" fmla="*/ 0 h 798044"/>
                <a:gd name="connsiteX1" fmla="*/ 830528 w 1609600"/>
                <a:gd name="connsiteY1" fmla="*/ 798043 h 798044"/>
                <a:gd name="connsiteX2" fmla="*/ 1609600 w 1609600"/>
                <a:gd name="connsiteY2" fmla="*/ 5545 h 79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9600" h="798044">
                  <a:moveTo>
                    <a:pt x="0" y="0"/>
                  </a:moveTo>
                  <a:cubicBezTo>
                    <a:pt x="285206" y="397873"/>
                    <a:pt x="559795" y="796841"/>
                    <a:pt x="830528" y="798043"/>
                  </a:cubicBezTo>
                  <a:cubicBezTo>
                    <a:pt x="1101261" y="799245"/>
                    <a:pt x="1509775" y="134722"/>
                    <a:pt x="1609600" y="5545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riangle 85">
              <a:extLst>
                <a:ext uri="{FF2B5EF4-FFF2-40B4-BE49-F238E27FC236}">
                  <a16:creationId xmlns:a16="http://schemas.microsoft.com/office/drawing/2014/main" id="{E542CF8B-44C7-9145-9C2F-AB4DF2F84906}"/>
                </a:ext>
              </a:extLst>
            </p:cNvPr>
            <p:cNvSpPr/>
            <p:nvPr/>
          </p:nvSpPr>
          <p:spPr>
            <a:xfrm rot="10800000">
              <a:off x="4504242" y="3834805"/>
              <a:ext cx="3372797" cy="2703797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19834FF1-CF2A-2A4A-A059-C154BC590C4A}"/>
              </a:ext>
            </a:extLst>
          </p:cNvPr>
          <p:cNvSpPr/>
          <p:nvPr/>
        </p:nvSpPr>
        <p:spPr>
          <a:xfrm>
            <a:off x="7384310" y="1101712"/>
            <a:ext cx="1568104" cy="74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FAE46F8-0C7F-3D44-8E6E-2BE8B7262DD4}"/>
              </a:ext>
            </a:extLst>
          </p:cNvPr>
          <p:cNvSpPr txBox="1"/>
          <p:nvPr/>
        </p:nvSpPr>
        <p:spPr>
          <a:xfrm>
            <a:off x="7382762" y="1135550"/>
            <a:ext cx="1569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comparison &amp; assessment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7B7667A-FA3C-C745-AF05-A2B0A96AE5C0}"/>
              </a:ext>
            </a:extLst>
          </p:cNvPr>
          <p:cNvCxnSpPr/>
          <p:nvPr/>
        </p:nvCxnSpPr>
        <p:spPr>
          <a:xfrm>
            <a:off x="1747060" y="1474958"/>
            <a:ext cx="28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2D96ADC-937A-D84E-871E-0AF0287CCFD8}"/>
              </a:ext>
            </a:extLst>
          </p:cNvPr>
          <p:cNvCxnSpPr/>
          <p:nvPr/>
        </p:nvCxnSpPr>
        <p:spPr>
          <a:xfrm>
            <a:off x="3416264" y="1466905"/>
            <a:ext cx="28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95B36BD-12F5-7444-AB1D-CEFB5242C3C3}"/>
              </a:ext>
            </a:extLst>
          </p:cNvPr>
          <p:cNvCxnSpPr/>
          <p:nvPr/>
        </p:nvCxnSpPr>
        <p:spPr>
          <a:xfrm>
            <a:off x="5256842" y="1466905"/>
            <a:ext cx="28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83A6286-07DC-4449-9BB6-A66E70296103}"/>
              </a:ext>
            </a:extLst>
          </p:cNvPr>
          <p:cNvCxnSpPr/>
          <p:nvPr/>
        </p:nvCxnSpPr>
        <p:spPr>
          <a:xfrm>
            <a:off x="6977836" y="1466905"/>
            <a:ext cx="28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480B6F5-9981-2D4C-8677-48EA19B44A88}"/>
              </a:ext>
            </a:extLst>
          </p:cNvPr>
          <p:cNvGrpSpPr/>
          <p:nvPr/>
        </p:nvGrpSpPr>
        <p:grpSpPr>
          <a:xfrm>
            <a:off x="5983873" y="598473"/>
            <a:ext cx="700714" cy="269395"/>
            <a:chOff x="7552860" y="2683060"/>
            <a:chExt cx="700714" cy="26939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B0A82B1-1802-B344-A6B6-873C3C55430C}"/>
                </a:ext>
              </a:extLst>
            </p:cNvPr>
            <p:cNvSpPr/>
            <p:nvPr/>
          </p:nvSpPr>
          <p:spPr>
            <a:xfrm>
              <a:off x="7757063" y="2683060"/>
              <a:ext cx="292308" cy="26939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2A99FCB3-4D82-D04F-A3C8-BDFA4B5BFF01}"/>
                </a:ext>
              </a:extLst>
            </p:cNvPr>
            <p:cNvSpPr/>
            <p:nvPr/>
          </p:nvSpPr>
          <p:spPr>
            <a:xfrm>
              <a:off x="8120224" y="2742986"/>
              <a:ext cx="133350" cy="14605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ight Arrow 55">
              <a:extLst>
                <a:ext uri="{FF2B5EF4-FFF2-40B4-BE49-F238E27FC236}">
                  <a16:creationId xmlns:a16="http://schemas.microsoft.com/office/drawing/2014/main" id="{DF4F53CC-BAF6-E146-96A3-3EA4B9A94E7F}"/>
                </a:ext>
              </a:extLst>
            </p:cNvPr>
            <p:cNvSpPr/>
            <p:nvPr/>
          </p:nvSpPr>
          <p:spPr>
            <a:xfrm>
              <a:off x="7552860" y="2740013"/>
              <a:ext cx="133350" cy="14605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3900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13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Serif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LeRoy</dc:creator>
  <cp:lastModifiedBy>Benjamin LeRoy</cp:lastModifiedBy>
  <cp:revision>7</cp:revision>
  <dcterms:created xsi:type="dcterms:W3CDTF">2020-05-13T19:42:52Z</dcterms:created>
  <dcterms:modified xsi:type="dcterms:W3CDTF">2021-01-10T21:59:07Z</dcterms:modified>
</cp:coreProperties>
</file>