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15800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AFF"/>
    <a:srgbClr val="C7E2FF"/>
    <a:srgbClr val="000000"/>
    <a:srgbClr val="FF0000"/>
    <a:srgbClr val="F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/>
    <p:restoredTop sz="96327"/>
  </p:normalViewPr>
  <p:slideViewPr>
    <p:cSldViewPr snapToGrid="0" snapToObjects="1">
      <p:cViewPr>
        <p:scale>
          <a:sx n="92" d="100"/>
          <a:sy n="92" d="100"/>
        </p:scale>
        <p:origin x="109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52:48.511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1 0 24575,'5'0'0,"-1"0"0,0 0 0,-1 0 0,0 0 0,0 0 0,0 0 0,0 0 0,0 0 0,-1 0 0,1 0 0,0 0 0,-1 0 0,0 0 0,0 0 0,0 0 0,0 0 0,0 0 0,1 0 0,-1 0 0,0 0 0,1 0 0,0 0 0,-1 0 0,1 0 0,-1 0 0,2 0 0,-3 0 0,3 1 0,-2-1 0,2 2 0,-3-2 0,2 1 0,0 0 0,-1-1 0,1 1 0,-1 0 0,2-1 0,-1 1 0,0 0 0,1 0 0,0 0 0,1 1 0,-1 0 0,1 0 0,0-1 0,-1 1 0,2-1 0,-1 1 0,0 0 0,1 0 0,-1 0 0,1 0 0,-1 0 0,0 1 0,0-1 0,-1 2 0,1-2 0,-1 0 0,-1 1 0,0-1 0,1 2 0,-1-2 0,0 1 0,1-2 0,-1 2 0,1-1 0,-1 1 0,0-1 0,1 0 0,0 0 0,0 1 0,-1-1 0,1 0 0,1 1 0,-1-1 0,1 1 0,-1-1 0,0 0 0,-1 0 0,1 0 0,0-1 0,0 1 0,-1 1 0,2-1 0,-1 1 0,1-1 0,-1 0 0,1 0 0,-1 1 0,1-1 0,-1 1 0,-1-2 0,1 1 0,0 0 0,-1 1 0,0-1 0,0 1 0,0-1 0,1-1 0,-2 1 0,1 0 0,0 0 0,0 0 0,0-1 0,-1 1 0,0 0 0,2 1 0,-2-1 0,0 0 0,1 0 0,-1 0 0,0-1 0,1 1 0,-1 0 0,1 0 0,-1 0 0,0-1 0,1 1 0,-1 0 0,-1-1 0,1 0 0,0-1 0,-1 2 0,0-3 0,0 3 0,1-1 0,0 2 0,2 1 0,-1-2 0,1 2 0,0-1 0,0 0 0,0 1 0,-1-2 0,0 0 0,1 0 0,-1 1 0,-1-1 0,2 1 0,-1-2 0,1 1 0,-1 0 0,0 0 0,0 0 0,1 0 0,-1-1 0,1 1 0,0 0 0,0 0 0,-1 0 0,0 0 0,0 0 0,0-1 0,0 1 0,-1-1 0,0 1 0,2-1 0,-2 0 0,1 0 0,-1 0 0,2 1 0,-2-1 0,1 1 0,-1-1 0,1 1 0,-2-1 0,1 0 0,0-1 0,-1 1 0,1-1 0,-1-1 0,1 1 0,-1 1 0,2 0 0,1 2 0,0-1 0,0 0 0,-1 1 0,0-1 0,0 0 0,1 0 0,0 0 0,0 0 0,1 1 0,-1-1 0,0 1 0,0-1 0,0 0 0,0-1 0,-1 1 0,1 0 0,0 0 0,0 1 0,-1-1 0,1 1 0,-1-1 0,1-1 0,-2 1 0,2 0 0,-1 0 0,1-1 0,-1 1 0,0-2 0,1 1 0,1 1 0,-1-1 0,2 1 0,-2-1 0,2 0 0,-2 1 0,1 0 0,-1-1 0,-1 1 0,1-1 0,0 1 0,0-1 0,-1 1 0,0-2 0,-1 1 0,2 0 0,-2 0 0,1 1 0,-1-2 0,2 2 0,-2-2 0,1 2 0,-1-2 0,2 2 0,-2-2 0,1 2 0,-1-2 0,2 1 0,-2 0 0,1 0 0,1 0 0,0 1 0,0-1 0,1 1 0,0-1 0,-1 1 0,2 0 0,-1-1 0,1 1 0,0-1 0,0 0 0,2 1 0,-2-2 0,2 2 0,-2-1 0,0 0 0,0 0 0,1 0 0,-1 0 0,-1 0 0,1-1 0,-1 0 0,1 1 0,-1-1 0,1 1 0,-2-1 0,1 0 0,0 1 0,-1-1 0,0 1 0,0 0 0,-1-1 0,0 1 0,1 0 0,0 0 0,-1 0 0,0 0 0,0-1 0,0 1 0,1-1 0,-2 0 0,0 0 0,0 0 0,0 0 0,-1 0 0,1 0 0,0 0 0,2 0 0,1 0 0,0 0 0,1 0 0,-2 0 0,2 0 0,-2 0 0,1 0 0,0 0 0,-1 0 0,1 0 0,-2 1 0,1-1 0,0 1 0,1-1 0,-1 0 0,1 0 0,-2 0 0,2 0 0,-1 0 0,1 0 0,-1 0 0,0 0 0,0 0 0,-1 1 0,1-1 0,0 1 0,0-1 0,0 0 0,-2 0 0,2 0 0,-2 0 0,1 0 0,-1 0 0,2 0 0,-2 0 0,1 0 0,-1 0 0,2 0 0,-1 0 0,0 0 0,0 0 0,0 0 0,0 0 0,0 0 0,-1 0 0,2 0 0,-2 0 0,0 0 0,1 0 0,-1 0 0,2 0 0,-2 0 0,0 0 0,0 0 0,0 0 0,-1 0 0,1 0 0,0 0 0,-1 0 0,1 0 0,0 0 0,0 0 0,-1 0 0,0 1 0,1-1 0,-1 1 0,0-1 0,1 0 0,0 0 0,-1 0 0,1 0 0,0 0 0,0 0 0,-1 0 0,1 0 0,0 0 0,-1 0 0,1 0 0,0 0 0,-1 0 0,1 0 0,0 0 0,0 0 0,-1 0 0,1 0 0,0 0 0,-1 0 0,1 0 0,0 0 0,-1 0 0,1 0 0,0 0 0,-1 0 0,1 0 0,0 0 0,-1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53:19.413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0 561 24575,'6'0'0,"1"0"0,-2 0 0,3 0 0,-2 0 0,2 0 0,-1 0 0,1 0 0,-1 0 0,2 0 0,-3 0 0,0 0 0,0 0 0,0 0 0,0 0 0,-1-2 0,1 2 0,-2-2 0,2 2 0,-2 0 0,1 0 0,-1-1 0,-1 1 0,1-1 0,0 0 0,0 1 0,-1-1 0,0 0 0,0 1 0,0-1 0,0 0 0,-1 1 0,2-1 0,-1 1 0,0-2 0,0 2 0,0-2 0,0 2 0,0-1 0,0 0 0,1 1 0,-1-2 0,0 2 0,0-1 0,1 1 0,0-1 0,0 0 0,0-1 0,1 1 0,0-1 0,0 1 0,-1-1 0,1 1 0,-1 0 0,1 0 0,-1-1 0,0 1 0,1-1 0,-1 1 0,1 0 0,-2-1 0,1 1 0,0-1 0,0 1 0,-1-1 0,1 1 0,0 0 0,0-1 0,0 1 0,-1 0 0,0 0 0,1 0 0,-2 0 0,1-1 0,-1 2 0,1-2 0,-1 2 0,-1-2 0,1 2 0,0-1 0,-1 0 0,1 0 0,0 1 0,-1-2 0,1 2 0,0-2 0,0 2 0,-1-1 0,1 0 0,0 0 0,-1 1 0,1-1 0,0 0 0,0 1 0,-1-2 0,1 2 0,-1 0 0,1-1 0,0 1 0,-1-2 0,1 2 0,0-2 0,0 2 0,-1-1 0,1 0 0,0 1 0,-1-1 0,1 1 0,0-2 0,-1 2 0,1-2 0,0 1 0,1 1 0,-2-2 0,3 1 0,-1-1 0,0 0 0,0 1 0,0 0 0,0 0 0,1-1 0,-3 0 0,3 1 0,-2-1 0,1 1 0,-2 1 0,2-2 0,-1 1 0,0-1 0,0 1 0,0 0 0,0 0 0,-1 0 0,1-1 0,0 1 0,-1 0 0,1 0 0,0 0 0,0 0 0,-1 0 0,1 0 0,0-1 0,-1 2 0,0-1 0,1 0 0,-1 0 0,0-1 0,0 1 0,0 0 0,1 0 0,0 0 0,-1-1 0,1 0 0,0 1 0,-1-1 0,1-1 0,0 1 0,0 0 0,-1 0 0,1 0 0,0 0 0,0 1 0,-1-2 0,1 1 0,1-1 0,-1 2 0,0-1 0,0 0 0,0 0 0,0 1 0,0-1 0,1 0 0,-1 0 0,-1 1 0,1-1 0,0 0 0,-1 0 0,1 1 0,0 0 0,0 0 0,-1-1 0,1 0 0,0 1 0,-1 0 0,1-1 0,0 1 0,0-1 0,-1 1 0,1 0 0,0-1 0,-1 1 0,0 0 0,0-1 0,1 0 0,-1 1 0,1 0 0,0 0 0,0-1 0,-1 0 0,1 0 0,0 1 0,-1-1 0,1 0 0,0 1 0,0 0 0,-1 0 0,1-1 0,0 1 0,-1-1 0,1 2 0,0-3 0,0 2 0,0-3 0,0 3 0,2-2 0,-1 0 0,-1 1 0,1-1 0,0 1 0,-1-1 0,1 1 0,-2 0 0,1-1 0,0 1 0,-1 1 0,1-1 0,0 0 0,0 0 0,0 1 0,0-1 0,1 0 0,-1-1 0,0 1 0,0 0 0,1-1 0,0 0 0,-1 0 0,0 0 0,1 1 0,-1-1 0,2 0 0,-2 0 0,0 0 0,0 2 0,1-2 0,-1 1 0,0-1 0,0 1 0,1 0 0,0-2 0,1 2 0,0-2 0,0 2 0,-3 0 0,3-1 0,-2 0 0,1 1 0,-1-1 0,0 2 0,2-1 0,-2 0 0,0 0 0,1 0 0,-1 1 0,2-1 0,-3 0 0,2 0 0,0 0 0,-1 0 0,1 0 0,-1-1 0,1 1 0,0 0 0,-1 0 0,1 0 0,-1-1 0,1 1 0,-1-1 0,1 1 0,0 0 0,1 0 0,-2-1 0,1 1 0,-1-1 0,1 1 0,-1 1 0,0-1 0,0 0 0,1-1 0,0 1 0,-1 0 0,0 0 0,1-1 0,0 1 0,0 0 0,-1 0 0,1 0 0,-1 0 0,1-1 0,-2 1 0,1 1 0,0-1 0,0 0 0,0 0 0,0-1 0,2 2 0,-1-2 0,1 1 0,1-2 0,-1 2 0,0-2 0,1 2 0,-1-1 0,1 1 0,-1 0 0,0 0 0,0 0 0,0 0 0,2 0 0,-2 0 0,1 0 0,-1 1 0,0-1 0,0 1 0,-2-1 0,1 2 0,0-2 0,-1 2 0,0-2 0,0 2 0,0-1 0,-1 0 0,1 0 0,0 1 0,-1-2 0,1 2 0,0-2 0,-1 1 0,1 0 0,1 0 0,0 0 0,0 0 0,0-1 0,-1 1 0,2-1 0,-2 0 0,1 1 0,0 0 0,2 0 0,0-1 0,0-1 0,1 0 0,-1 1 0,1-1 0,1 1 0,-1 1 0,0-1 0,-1 1 0,1 0 0,-1-1 0,0 1 0,1 0 0,-2-1 0,1 1 0,-1 0 0,0 0 0,0 0 0,-1 0 0,1 0 0,0 1 0,0-1 0,-1 1 0,0-2 0,0 2 0,0-1 0,0 1 0,-1 0 0,2 0 0,-2 0 0,0 0 0,0 0 0,0 0 0,0 0 0,-1 0 0,2 0 0,-1 0 0,1 0 0,-1 0 0,2 0 0,-2 0 0,1 0 0,0 0 0,1 0 0,0 0 0,0 0 0,-1 0 0,0 0 0,1 0 0,-2 0 0,1 0 0,0 0 0,0 0 0,0 0 0,-1 0 0,2 0 0,-1 0 0,0 0 0,0 0 0,0 0 0,1 0 0,-1 0 0,0 0 0,0 0 0,0 0 0,0 0 0,-1 0 0,0 0 0,1 0 0,-1 0 0,-1 0 0,2 0 0,-1 0 0,0 0 0,0 0 0,1 0 0,-1 0 0,0 0 0,1 0 0,-1 0 0,1 0 0,-2 0 0,1 0 0,0 0 0,-1 0 0,1 0 0,0 0 0,0 0 0,-1 0 0,1 0 0,0 0 0,-1 0 0,1 0 0,0 0 0,-1 0 0,1 0 0,0 0 0,-1-1 0,0 1 0,0-1 0,1 1 0,-1 0 0,1 0 0,0 0 0,-1 0 0,1 0 0,0 0 0,-1-1 0,1 1 0,0-1 0,-2 1 0,2-1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52:5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24575,'-1'-5'0,"0"1"0,1 2 0,0-2 0,0 1 0,1-1 0,0 0 0,1 2 0,1-1 0,-1 0 0,1 1 0,-1-1 0,2 2 0,-2-1 0,0 0 0,0 0 0,0 0 0,0 1 0,-1-1 0,1 0 0,0 1 0,-1-1 0,2 0 0,-1 0 0,1 0 0,-1 1 0,0-1 0,1 0 0,-2 0 0,2 1 0,-1-1 0,1 0 0,-1 0 0,0 0 0,1 1 0,-1-1 0,-1 0 0,2 0 0,-1 1 0,0-1 0,0 0 0,0 0 0,1 1 0,-2-1 0,2 0 0,-1 0 0,-1 1 0,2-1 0,-1 0 0,1 0 0,-1 0 0,0 1 0,1-2 0,-1 1 0,0-1 0,0 1 0,1 1 0,-1-1 0,-1 0 0,1 0 0,1 1 0,-1-1 0,0-1 0,0 1 0,1-1 0,-1 2 0,0-1 0,1-1 0,-1 1 0,1 0 0,-1-1 0,2 1 0,-2-1 0,2 1 0,-3 0 0,3 0 0,-1 0 0,1-1 0,-1 1 0,1 0 0,0 0 0,0 0 0,0 0 0,-1 0 0,1 1 0,0 0 0,-1 0 0,0 0 0,0-1 0,1 2 0,0-2 0,-1 1 0,1 0 0,0-1 0,0 1 0,0-1 0,-1 0 0,1 0 0,-1 1 0,0 0 0,-1 1 0,1-1 0,-1 0 0,-1 1 0,1-2 0,0 2 0,0-2 0,-1 2 0,1-1 0,0 0 0,-1 0 0,1 1 0,0-2 0,0 2 0,0-1 0,1 0 0,-1 1 0,-1-1 0,1 1 0,0-2 0,0 2 0,-1-2 0,1 2 0,0-1 0,0 0 0,0 0 0,1 0 0,0 0 0,-1-1 0,1 2 0,1-2 0,-1 1 0,0-1 0,1 1 0,0 0 0,1-1 0,-1 1 0,0 0 0,-1 0 0,0 0 0,1-1 0,0 1 0,-1 0 0,0-1 0,-1 1 0,2 0 0,-2 0 0,0 1 0,0-1 0,1 0 0,-1 1 0,0-1 0,0 0 0,0 1 0,0-2 0,0 2 0,1-2 0,-1 2 0,0-1 0,1 0 0,-1 1 0,-1-1 0,1 1 0,0-1 0,0 1 0,1 0 0,0 0 0,1 0 0,0-2 0,0 2 0,-1-3 0,1 2 0,0 0 0,0-1 0,0 1 0,-1 0 0,1 0 0,0-1 0,-1 1 0,0 0 0,0-1 0,0 1 0,1 0 0,-2 0 0,1 0 0,-1 1 0,1-1 0,-1 0 0,0 0 0,2 1 0,-1-2 0,0 2 0,0-2 0,0 2 0,1-1 0,-1 1 0,0 0 0,0 0 0,0 0 0,0 0 0,-1 0 0,2 0 0,-1 0 0,0 0 0,0 0 0,-1-1 0,2 1 0,-2-1 0,1 1 0,1 0 0,-1 0 0,1 0 0,-2 0 0,2 0 0,-1 0 0,0 0 0,0 0 0,0 0 0,0 0 0,-1 0 0,1 0 0,-1 0 0,1 0 0,-2 0 0,2 0 0,-1 0 0,1 0 0,-2 0 0,1 0 0,0 0 0,-1 0 0,1 0 0,0 0 0,-1 1 0,1-1 0,0 1 0,-1 0 0,0-1 0,0 1 0,1 0 0,-1 0 0,0-1 0,0 2 0,0-2 0,-1 1 0,1 0 0,0 0 0,1 0 0,2-1 0,0 0 0,-1 0 0,1 0 0,0 0 0,0 0 0,-1 0 0,0 0 0,-1 0 0,2 0 0,-2 0 0,0 0 0,1 1 0,-1-1 0,0 1 0,0-1 0,0 0 0,0 0 0,-1 0 0,1 1 0,0-1 0,-1 0 0,1 0 0,0 0 0,-1 0 0,1 1 0,0-1 0,-1 1 0,1 0 0,0-1 0,-1 1 0,1-1 0,0 1 0,-1-1 0,1 0 0,0 1 0,-1-1 0,1 1 0,0 0 0,0-1 0,-1 2 0,2-2 0,-1 1 0,0-1 0,1 2 0,0-2 0,1 2 0,-1-2 0,0 1 0,0-1 0,0 1 0,0-1 0,-1 1 0,2 0 0,-2-1 0,0 1 0,0-1 0,0 1 0,0 0 0,0-1 0,1 1 0,-1 0 0,-1-1 0,1 1 0,0-1 0,1 1 0,-2-1 0,2 1 0,-1 0 0,0 0 0,0-1 0,1 2 0,0-1 0,-1 0 0,0 1 0,1-2 0,-1 1 0,1 0 0,0 1 0,0 0 0,1 0 0,-2 0 0,2-1 0,-1 1 0,1 0 0,-2 0 0,1 0 0,1 0 0,-2-1 0,1 0 0,-1 0 0,1 1 0,-1 0 0,-1-1 0,2 1 0,-1-1 0,1 1 0,-1-1 0,2 1 0,-2-1 0,1 1 0,-1 0 0,1 0 0,-1-1 0,-1 0 0,1 0 0,0 0 0,-1 0 0,1 0 0,0 0 0,-1-1 0,1 1 0,0-1 0,-1 0 0,0 1 0,0 0 0,0 0 0,0 0 0,0 1 0,1-1 0,0 0 0,-1 1 0,0 0 0,0 0 0,1-1 0,0 1 0,0 0 0,0 0 0,2 0 0,-2 0 0,1 1 0,0-1 0,0 0 0,1 1 0,-1 0 0,0-1 0,0 1 0,1-1 0,-1 0 0,-1 0 0,1 1 0,-1-1 0,-1-1 0,1 1 0,0-1 0,0 0 0,-1-1 0,1 1 0,0 0 0,-1-1 0,1 2 0,0-1 0,0 1 0,0-1 0,2 0 0,-2 1 0,1-1 0,-1 1 0,1-1 0,-1 1 0,-1-1 0,1 1 0,1-1 0,-1 0 0,0 1 0,1-1 0,-1 1 0,1-1 0,-1 0 0,2 1 0,-2 0 0,1 0 0,-1-1 0,1 0 0,-1 0 0,0 0 0,0 1 0,1-1 0,-1 0 0,-1 0 0,1 1 0,0-1 0,-1 0 0,1 0 0,0 0 0,-1 0 0,1-1 0,0 2 0,0-1 0,-1 0 0,1 0 0,1 0 0,-1 1 0,0-1 0,0 0 0,1 0 0,-2 1 0,2 0 0,0 0 0,-1-1 0,0 0 0,1 0 0,-1 1 0,1-1 0,0 1 0,0-2 0,1 2 0,-2-1 0,1 0 0,1 0 0,-1 0 0,1 0 0,-1 0 0,0 0 0,1 1 0,-1-2 0,0 2 0,1-1 0,0 1 0,-1-1 0,0 1 0,0-1 0,1 0 0,-1 0 0,0 0 0,-1 0 0,1 1 0,-1-2 0,0 2 0,2-2 0,-2 1 0,1-1 0,0 2 0,0-1 0,1 0 0,-2 1 0,0-2 0,1 0 0,-1 1 0,0-1 0,0 1 0,0 0 0,0-1 0,-1 2 0,1-2 0,-1 1 0,0-1 0,0 2 0,1-2 0,-1 2 0,1-2 0,0 1 0,0-1 0,-1 1 0,1-1 0,1 1 0,-1-1 0,1 2 0,-1-2 0,2 1 0,-2-1 0,1 0 0,-1 1 0,2-1 0,-3 1 0,3-1 0,-1 0 0,0 0 0,0 0 0,-1 1 0,2 0 0,-2-1 0,0 0 0,0 1 0,0 0 0,-1-1 0,1 1 0,0-1 0,-1 1 0,1-1 0,-1 1 0,0-1 0,0 1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475" y="785654"/>
            <a:ext cx="908685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2521427"/>
            <a:ext cx="908685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5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70370" y="255587"/>
            <a:ext cx="2612469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2961" y="255587"/>
            <a:ext cx="7685961" cy="4068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51" y="1196817"/>
            <a:ext cx="10449878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51" y="3212624"/>
            <a:ext cx="10449878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961" y="1277937"/>
            <a:ext cx="5149215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24" y="1277937"/>
            <a:ext cx="5149215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8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39" y="255588"/>
            <a:ext cx="10449878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540" y="1176814"/>
            <a:ext cx="5125551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4540" y="1753552"/>
            <a:ext cx="5125551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3624" y="1176814"/>
            <a:ext cx="5150793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624" y="1753552"/>
            <a:ext cx="5150793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9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20040"/>
            <a:ext cx="3907661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793" y="691198"/>
            <a:ext cx="6133624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440180"/>
            <a:ext cx="3907661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20040"/>
            <a:ext cx="3907661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50793" y="691198"/>
            <a:ext cx="6133624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440180"/>
            <a:ext cx="3907661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2961" y="255588"/>
            <a:ext cx="10449878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961" y="1277937"/>
            <a:ext cx="10449878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2961" y="4449445"/>
            <a:ext cx="2726055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301C-F054-7043-8221-74F986E3919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3359" y="4449445"/>
            <a:ext cx="4089083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6784" y="4449445"/>
            <a:ext cx="2726055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6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14:cNvPr>
              <p14:cNvContentPartPr/>
              <p14:nvPr/>
            </p14:nvContentPartPr>
            <p14:xfrm>
              <a:off x="-1814906" y="-502022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23906" y="-5110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5EDA4D-7D1F-6C49-9442-EDBEDE38678C}"/>
              </a:ext>
            </a:extLst>
          </p:cNvPr>
          <p:cNvGrpSpPr/>
          <p:nvPr/>
        </p:nvGrpSpPr>
        <p:grpSpPr>
          <a:xfrm>
            <a:off x="2537676" y="200700"/>
            <a:ext cx="8704290" cy="1482281"/>
            <a:chOff x="2686616" y="353268"/>
            <a:chExt cx="8704290" cy="14822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A9FAC5D-D82D-304B-B4FC-2A0FD19F605E}"/>
                </a:ext>
              </a:extLst>
            </p:cNvPr>
            <p:cNvGrpSpPr/>
            <p:nvPr/>
          </p:nvGrpSpPr>
          <p:grpSpPr>
            <a:xfrm>
              <a:off x="4749212" y="453595"/>
              <a:ext cx="515278" cy="413072"/>
              <a:chOff x="2605745" y="1666710"/>
              <a:chExt cx="713112" cy="571665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D2858F8B-0E3B-F542-B70B-EA4FEF640C78}"/>
                  </a:ext>
                </a:extLst>
              </p:cNvPr>
              <p:cNvSpPr/>
              <p:nvPr/>
            </p:nvSpPr>
            <p:spPr>
              <a:xfrm rot="10800000">
                <a:off x="2635357" y="1940208"/>
                <a:ext cx="606032" cy="296312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53A7D477-F5E1-BF40-9A1A-DB22DA242E39}"/>
                  </a:ext>
                </a:extLst>
              </p:cNvPr>
              <p:cNvSpPr/>
              <p:nvPr/>
            </p:nvSpPr>
            <p:spPr>
              <a:xfrm>
                <a:off x="2605745" y="1666710"/>
                <a:ext cx="713112" cy="571665"/>
              </a:xfrm>
              <a:prstGeom prst="triangl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D85F8F7-55C1-3949-B173-6E139FDFFF92}"/>
                </a:ext>
              </a:extLst>
            </p:cNvPr>
            <p:cNvGrpSpPr/>
            <p:nvPr/>
          </p:nvGrpSpPr>
          <p:grpSpPr>
            <a:xfrm rot="16200000">
              <a:off x="3138135" y="402721"/>
              <a:ext cx="595897" cy="496992"/>
              <a:chOff x="3262314" y="3425293"/>
              <a:chExt cx="2298808" cy="19849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EC0876-39A3-B544-8AC2-B2342532AB52}"/>
                  </a:ext>
                </a:extLst>
              </p:cNvPr>
              <p:cNvSpPr/>
              <p:nvPr/>
            </p:nvSpPr>
            <p:spPr>
              <a:xfrm>
                <a:off x="4153443" y="4838238"/>
                <a:ext cx="418454" cy="571979"/>
              </a:xfrm>
              <a:prstGeom prst="rect">
                <a:avLst/>
              </a:prstGeom>
              <a:solidFill>
                <a:srgbClr val="000000">
                  <a:alpha val="29804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2D874C-1A14-C847-83D3-87360DC2CFEA}"/>
                  </a:ext>
                </a:extLst>
              </p:cNvPr>
              <p:cNvSpPr/>
              <p:nvPr/>
            </p:nvSpPr>
            <p:spPr>
              <a:xfrm>
                <a:off x="4172698" y="4838239"/>
                <a:ext cx="571980" cy="5719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919B0B-C0E8-024E-916F-B67E2E284413}"/>
                  </a:ext>
                </a:extLst>
              </p:cNvPr>
              <p:cNvSpPr/>
              <p:nvPr/>
            </p:nvSpPr>
            <p:spPr>
              <a:xfrm>
                <a:off x="4143372" y="4835786"/>
                <a:ext cx="338176" cy="57197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C77DED-871A-3649-BD61-ADD5B5473DD3}"/>
                  </a:ext>
                </a:extLst>
              </p:cNvPr>
              <p:cNvSpPr/>
              <p:nvPr/>
            </p:nvSpPr>
            <p:spPr>
              <a:xfrm>
                <a:off x="4780681" y="3425294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AA2F9E-7734-344D-A440-9DBE96AB904A}"/>
                  </a:ext>
                </a:extLst>
              </p:cNvPr>
              <p:cNvSpPr/>
              <p:nvPr/>
            </p:nvSpPr>
            <p:spPr>
              <a:xfrm>
                <a:off x="5043420" y="376107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EF5C857-83C0-5A46-83A7-10FF4C954544}"/>
                  </a:ext>
                </a:extLst>
              </p:cNvPr>
              <p:cNvSpPr/>
              <p:nvPr/>
            </p:nvSpPr>
            <p:spPr>
              <a:xfrm>
                <a:off x="5306922" y="342529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B2487031-5CB0-1E4C-A4BA-C22B1892AFB2}"/>
                  </a:ext>
                </a:extLst>
              </p:cNvPr>
              <p:cNvSpPr/>
              <p:nvPr/>
            </p:nvSpPr>
            <p:spPr>
              <a:xfrm rot="16200000">
                <a:off x="4289864" y="3744940"/>
                <a:ext cx="254200" cy="1593514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E2DC364-98A9-0E4A-B477-F3EED949D975}"/>
                  </a:ext>
                </a:extLst>
              </p:cNvPr>
              <p:cNvSpPr/>
              <p:nvPr/>
            </p:nvSpPr>
            <p:spPr>
              <a:xfrm>
                <a:off x="3262314" y="344947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7441845-7ECF-2641-A590-EFC82460F85C}"/>
                  </a:ext>
                </a:extLst>
              </p:cNvPr>
              <p:cNvSpPr/>
              <p:nvPr/>
            </p:nvSpPr>
            <p:spPr>
              <a:xfrm>
                <a:off x="3534664" y="377813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20EDA1-7516-E241-B7D3-B4CFFF8FCF04}"/>
                  </a:ext>
                </a:extLst>
              </p:cNvPr>
              <p:cNvSpPr/>
              <p:nvPr/>
            </p:nvSpPr>
            <p:spPr>
              <a:xfrm>
                <a:off x="3805474" y="4102771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9FB09D-2F35-9C42-AD58-7457E92B6150}"/>
                  </a:ext>
                </a:extLst>
              </p:cNvPr>
              <p:cNvSpPr/>
              <p:nvPr/>
            </p:nvSpPr>
            <p:spPr>
              <a:xfrm>
                <a:off x="3748683" y="343241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1E5DA2A-9AB4-A444-BAC9-6373CFDC556B}"/>
                  </a:ext>
                </a:extLst>
              </p:cNvPr>
              <p:cNvSpPr/>
              <p:nvPr/>
            </p:nvSpPr>
            <p:spPr>
              <a:xfrm>
                <a:off x="4021034" y="376107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8236181-5CCB-8746-A70C-FBF61CEC3A35}"/>
                  </a:ext>
                </a:extLst>
              </p:cNvPr>
              <p:cNvSpPr/>
              <p:nvPr/>
            </p:nvSpPr>
            <p:spPr>
              <a:xfrm>
                <a:off x="4291845" y="4092584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0C6ED3F-738A-0946-A2BA-080157DB7F6D}"/>
                  </a:ext>
                </a:extLst>
              </p:cNvPr>
              <p:cNvSpPr/>
              <p:nvPr/>
            </p:nvSpPr>
            <p:spPr>
              <a:xfrm>
                <a:off x="4261822" y="3432417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4874F90-4004-FB46-9F2E-BF92DF60D0AF}"/>
                  </a:ext>
                </a:extLst>
              </p:cNvPr>
              <p:cNvSpPr/>
              <p:nvPr/>
            </p:nvSpPr>
            <p:spPr>
              <a:xfrm>
                <a:off x="4534172" y="3761074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BB2FA2-9291-A547-B754-227EE59B3BAE}"/>
                </a:ext>
              </a:extLst>
            </p:cNvPr>
            <p:cNvSpPr/>
            <p:nvPr/>
          </p:nvSpPr>
          <p:spPr>
            <a:xfrm>
              <a:off x="2686616" y="1089052"/>
              <a:ext cx="149893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C5A0DC-1460-A241-BA64-090480C46CE2}"/>
                </a:ext>
              </a:extLst>
            </p:cNvPr>
            <p:cNvSpPr/>
            <p:nvPr/>
          </p:nvSpPr>
          <p:spPr>
            <a:xfrm>
              <a:off x="4685711" y="1089052"/>
              <a:ext cx="1169043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9BB6FA-FE58-E644-9D5C-A4CAFF8DBB70}"/>
                </a:ext>
              </a:extLst>
            </p:cNvPr>
            <p:cNvSpPr txBox="1"/>
            <p:nvPr/>
          </p:nvSpPr>
          <p:spPr>
            <a:xfrm>
              <a:off x="2686616" y="1123774"/>
              <a:ext cx="1498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data pre-processing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7E417F-D359-2645-98FC-61404D68A985}"/>
                </a:ext>
              </a:extLst>
            </p:cNvPr>
            <p:cNvSpPr txBox="1"/>
            <p:nvPr/>
          </p:nvSpPr>
          <p:spPr>
            <a:xfrm>
              <a:off x="4685711" y="1256883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EDA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9E5D57C-D884-5842-A298-29EE7AB29E22}"/>
                </a:ext>
              </a:extLst>
            </p:cNvPr>
            <p:cNvGrpSpPr/>
            <p:nvPr/>
          </p:nvGrpSpPr>
          <p:grpSpPr>
            <a:xfrm>
              <a:off x="5327382" y="504531"/>
              <a:ext cx="467335" cy="311199"/>
              <a:chOff x="3171825" y="1668546"/>
              <a:chExt cx="620320" cy="41307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27A523A-5959-A547-80F8-90C1FAACAB2E}"/>
                      </a:ext>
                    </a:extLst>
                  </p14:cNvPr>
                  <p14:cNvContentPartPr/>
                  <p14:nvPr/>
                </p14:nvContentPartPr>
                <p14:xfrm>
                  <a:off x="3176185" y="1704345"/>
                  <a:ext cx="595800" cy="193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27A523A-5959-A547-80F8-90C1FAACAB2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64718" y="1692419"/>
                    <a:ext cx="619212" cy="2170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FA13896-6E63-A544-B926-93386BA7D710}"/>
                      </a:ext>
                    </a:extLst>
                  </p14:cNvPr>
                  <p14:cNvContentPartPr/>
                  <p14:nvPr/>
                </p14:nvContentPartPr>
                <p14:xfrm>
                  <a:off x="3180145" y="1787145"/>
                  <a:ext cx="606600" cy="267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FA13896-6E63-A544-B926-93386BA7D71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8195" y="1775687"/>
                    <a:ext cx="630023" cy="291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5EC8631-78FA-CC4A-A02B-1083C4F5C8B4}"/>
                      </a:ext>
                    </a:extLst>
                  </p14:cNvPr>
                  <p14:cNvContentPartPr/>
                  <p14:nvPr/>
                </p14:nvContentPartPr>
                <p14:xfrm>
                  <a:off x="3180145" y="1898745"/>
                  <a:ext cx="612000" cy="143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5EC8631-78FA-CC4A-A02B-1083C4F5C8B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68201" y="1886815"/>
                    <a:ext cx="635410" cy="167023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B9030D8-270C-C846-89E1-B8A1B7803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25" y="1668546"/>
                <a:ext cx="3175" cy="40855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3CDFC61-5D16-D346-A85B-AED71750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000" y="2080279"/>
                <a:ext cx="599787" cy="133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D2A9DC-6AB7-9C45-853F-F7FB0FD47AA0}"/>
                </a:ext>
              </a:extLst>
            </p:cNvPr>
            <p:cNvSpPr/>
            <p:nvPr/>
          </p:nvSpPr>
          <p:spPr>
            <a:xfrm>
              <a:off x="6333174" y="1089052"/>
              <a:ext cx="1370152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D5C842-1510-7244-A900-766C6789EB93}"/>
                </a:ext>
              </a:extLst>
            </p:cNvPr>
            <p:cNvSpPr txBox="1"/>
            <p:nvPr/>
          </p:nvSpPr>
          <p:spPr>
            <a:xfrm>
              <a:off x="6333173" y="1123775"/>
              <a:ext cx="1370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 &amp; simulation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489E638-64F1-1D4D-B803-19A87B3746E7}"/>
                    </a:ext>
                  </a:extLst>
                </p:cNvPr>
                <p:cNvSpPr txBox="1"/>
                <p:nvPr/>
              </p:nvSpPr>
              <p:spPr>
                <a:xfrm rot="20761848">
                  <a:off x="6484377" y="491448"/>
                  <a:ext cx="984800" cy="4434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489E638-64F1-1D4D-B803-19A87B374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61848">
                  <a:off x="6484377" y="491448"/>
                  <a:ext cx="984800" cy="4434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4A8B608-D8CE-1D4A-8D91-4463B4A2DA6D}"/>
                </a:ext>
              </a:extLst>
            </p:cNvPr>
            <p:cNvSpPr/>
            <p:nvPr/>
          </p:nvSpPr>
          <p:spPr>
            <a:xfrm>
              <a:off x="8129118" y="1089052"/>
              <a:ext cx="1287208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9FDD8DA-3E4C-AC4F-959E-D5C96906DCA2}"/>
                </a:ext>
              </a:extLst>
            </p:cNvPr>
            <p:cNvSpPr txBox="1"/>
            <p:nvPr/>
          </p:nvSpPr>
          <p:spPr>
            <a:xfrm>
              <a:off x="8129118" y="1139134"/>
              <a:ext cx="1287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post-processing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21BDEC0-95B9-4A45-88C5-E0116C329657}"/>
                </a:ext>
              </a:extLst>
            </p:cNvPr>
            <p:cNvGrpSpPr/>
            <p:nvPr/>
          </p:nvGrpSpPr>
          <p:grpSpPr>
            <a:xfrm rot="10800000">
              <a:off x="10254054" y="436103"/>
              <a:ext cx="704052" cy="566879"/>
              <a:chOff x="4504242" y="3822939"/>
              <a:chExt cx="3372797" cy="2715663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6175A2B3-0C08-FD4E-AC6C-599A94916A57}"/>
                  </a:ext>
                </a:extLst>
              </p:cNvPr>
              <p:cNvSpPr/>
              <p:nvPr/>
            </p:nvSpPr>
            <p:spPr>
              <a:xfrm>
                <a:off x="4798100" y="3822939"/>
                <a:ext cx="2647729" cy="1511856"/>
              </a:xfrm>
              <a:custGeom>
                <a:avLst/>
                <a:gdLst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06400 w 1681551"/>
                  <a:gd name="connsiteY42" fmla="*/ 628650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2438 w 1681551"/>
                  <a:gd name="connsiteY191" fmla="*/ 12458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85087 w 1681551"/>
                  <a:gd name="connsiteY126" fmla="*/ 43688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71625 w 1682570"/>
                  <a:gd name="connsiteY127" fmla="*/ 60325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6676 w 1682570"/>
                  <a:gd name="connsiteY198" fmla="*/ 35089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1682570" h="866775">
                    <a:moveTo>
                      <a:pt x="0" y="9525"/>
                    </a:moveTo>
                    <a:lnTo>
                      <a:pt x="0" y="9525"/>
                    </a:lnTo>
                    <a:cubicBezTo>
                      <a:pt x="4233" y="22225"/>
                      <a:pt x="5274" y="36486"/>
                      <a:pt x="12700" y="47625"/>
                    </a:cubicBezTo>
                    <a:cubicBezTo>
                      <a:pt x="14817" y="50800"/>
                      <a:pt x="17500" y="53663"/>
                      <a:pt x="19050" y="57150"/>
                    </a:cubicBezTo>
                    <a:lnTo>
                      <a:pt x="28575" y="85725"/>
                    </a:lnTo>
                    <a:cubicBezTo>
                      <a:pt x="29633" y="88900"/>
                      <a:pt x="29894" y="92465"/>
                      <a:pt x="31750" y="95250"/>
                    </a:cubicBezTo>
                    <a:cubicBezTo>
                      <a:pt x="49948" y="122547"/>
                      <a:pt x="28130" y="88010"/>
                      <a:pt x="41275" y="114300"/>
                    </a:cubicBezTo>
                    <a:cubicBezTo>
                      <a:pt x="42982" y="117713"/>
                      <a:pt x="46075" y="120338"/>
                      <a:pt x="47625" y="123825"/>
                    </a:cubicBezTo>
                    <a:cubicBezTo>
                      <a:pt x="50343" y="129942"/>
                      <a:pt x="50262" y="137306"/>
                      <a:pt x="53975" y="142875"/>
                    </a:cubicBezTo>
                    <a:cubicBezTo>
                      <a:pt x="56092" y="146050"/>
                      <a:pt x="58775" y="148913"/>
                      <a:pt x="60325" y="152400"/>
                    </a:cubicBezTo>
                    <a:cubicBezTo>
                      <a:pt x="63043" y="158517"/>
                      <a:pt x="63991" y="165100"/>
                      <a:pt x="66675" y="171450"/>
                    </a:cubicBezTo>
                    <a:cubicBezTo>
                      <a:pt x="69359" y="177800"/>
                      <a:pt x="73114" y="185428"/>
                      <a:pt x="76428" y="190500"/>
                    </a:cubicBezTo>
                    <a:cubicBezTo>
                      <a:pt x="79743" y="195572"/>
                      <a:pt x="83725" y="197532"/>
                      <a:pt x="86562" y="201880"/>
                    </a:cubicBezTo>
                    <a:cubicBezTo>
                      <a:pt x="89399" y="206228"/>
                      <a:pt x="90958" y="212237"/>
                      <a:pt x="93447" y="216585"/>
                    </a:cubicBezTo>
                    <a:cubicBezTo>
                      <a:pt x="95936" y="220933"/>
                      <a:pt x="98724" y="223606"/>
                      <a:pt x="101497" y="227966"/>
                    </a:cubicBezTo>
                    <a:cubicBezTo>
                      <a:pt x="104270" y="232326"/>
                      <a:pt x="107590" y="239298"/>
                      <a:pt x="110084" y="242748"/>
                    </a:cubicBezTo>
                    <a:cubicBezTo>
                      <a:pt x="112578" y="246198"/>
                      <a:pt x="102545" y="239389"/>
                      <a:pt x="116459" y="248665"/>
                    </a:cubicBezTo>
                    <a:cubicBezTo>
                      <a:pt x="118576" y="251840"/>
                      <a:pt x="121243" y="257154"/>
                      <a:pt x="124587" y="261747"/>
                    </a:cubicBezTo>
                    <a:cubicBezTo>
                      <a:pt x="127931" y="266340"/>
                      <a:pt x="132419" y="270637"/>
                      <a:pt x="136525" y="276225"/>
                    </a:cubicBezTo>
                    <a:cubicBezTo>
                      <a:pt x="140631" y="281813"/>
                      <a:pt x="143829" y="289879"/>
                      <a:pt x="149225" y="295275"/>
                    </a:cubicBezTo>
                    <a:cubicBezTo>
                      <a:pt x="152400" y="298450"/>
                      <a:pt x="155993" y="301256"/>
                      <a:pt x="158750" y="304800"/>
                    </a:cubicBezTo>
                    <a:lnTo>
                      <a:pt x="177800" y="333375"/>
                    </a:lnTo>
                    <a:lnTo>
                      <a:pt x="184150" y="342900"/>
                    </a:lnTo>
                    <a:cubicBezTo>
                      <a:pt x="186267" y="346075"/>
                      <a:pt x="189293" y="348805"/>
                      <a:pt x="190500" y="352425"/>
                    </a:cubicBezTo>
                    <a:cubicBezTo>
                      <a:pt x="198480" y="376366"/>
                      <a:pt x="197058" y="366713"/>
                      <a:pt x="200025" y="371475"/>
                    </a:cubicBezTo>
                    <a:cubicBezTo>
                      <a:pt x="202992" y="376237"/>
                      <a:pt x="206449" y="378215"/>
                      <a:pt x="208305" y="381000"/>
                    </a:cubicBezTo>
                    <a:cubicBezTo>
                      <a:pt x="210796" y="384736"/>
                      <a:pt x="210155" y="386897"/>
                      <a:pt x="212725" y="390525"/>
                    </a:cubicBezTo>
                    <a:cubicBezTo>
                      <a:pt x="215295" y="394153"/>
                      <a:pt x="219981" y="398290"/>
                      <a:pt x="223723" y="402769"/>
                    </a:cubicBezTo>
                    <a:cubicBezTo>
                      <a:pt x="227465" y="407248"/>
                      <a:pt x="231322" y="412523"/>
                      <a:pt x="235178" y="417399"/>
                    </a:cubicBezTo>
                    <a:cubicBezTo>
                      <a:pt x="239034" y="422275"/>
                      <a:pt x="243194" y="426982"/>
                      <a:pt x="246860" y="432028"/>
                    </a:cubicBezTo>
                    <a:cubicBezTo>
                      <a:pt x="250526" y="437074"/>
                      <a:pt x="251223" y="441363"/>
                      <a:pt x="257175" y="447675"/>
                    </a:cubicBezTo>
                    <a:cubicBezTo>
                      <a:pt x="263127" y="453987"/>
                      <a:pt x="258926" y="454134"/>
                      <a:pt x="282575" y="469900"/>
                    </a:cubicBezTo>
                    <a:cubicBezTo>
                      <a:pt x="284692" y="473075"/>
                      <a:pt x="285259" y="474587"/>
                      <a:pt x="288925" y="479425"/>
                    </a:cubicBezTo>
                    <a:cubicBezTo>
                      <a:pt x="292591" y="484263"/>
                      <a:pt x="299035" y="492789"/>
                      <a:pt x="304572" y="498931"/>
                    </a:cubicBezTo>
                    <a:cubicBezTo>
                      <a:pt x="310109" y="505073"/>
                      <a:pt x="316819" y="511063"/>
                      <a:pt x="322149" y="516279"/>
                    </a:cubicBezTo>
                    <a:cubicBezTo>
                      <a:pt x="327479" y="521495"/>
                      <a:pt x="333092" y="526313"/>
                      <a:pt x="336550" y="530225"/>
                    </a:cubicBezTo>
                    <a:cubicBezTo>
                      <a:pt x="340008" y="534137"/>
                      <a:pt x="340202" y="537052"/>
                      <a:pt x="342900" y="539750"/>
                    </a:cubicBezTo>
                    <a:cubicBezTo>
                      <a:pt x="346075" y="542925"/>
                      <a:pt x="349668" y="545731"/>
                      <a:pt x="352425" y="549275"/>
                    </a:cubicBezTo>
                    <a:cubicBezTo>
                      <a:pt x="357110" y="555299"/>
                      <a:pt x="360892" y="561975"/>
                      <a:pt x="365125" y="568325"/>
                    </a:cubicBezTo>
                    <a:cubicBezTo>
                      <a:pt x="367242" y="571500"/>
                      <a:pt x="368777" y="575152"/>
                      <a:pt x="371475" y="577850"/>
                    </a:cubicBezTo>
                    <a:cubicBezTo>
                      <a:pt x="374650" y="581025"/>
                      <a:pt x="378243" y="583831"/>
                      <a:pt x="381000" y="587375"/>
                    </a:cubicBezTo>
                    <a:cubicBezTo>
                      <a:pt x="385685" y="593399"/>
                      <a:pt x="387879" y="599017"/>
                      <a:pt x="393700" y="606425"/>
                    </a:cubicBezTo>
                    <a:cubicBezTo>
                      <a:pt x="399521" y="613833"/>
                      <a:pt x="409046" y="624777"/>
                      <a:pt x="415925" y="631825"/>
                    </a:cubicBezTo>
                    <a:cubicBezTo>
                      <a:pt x="422804" y="638874"/>
                      <a:pt x="428435" y="643128"/>
                      <a:pt x="434975" y="648716"/>
                    </a:cubicBezTo>
                    <a:cubicBezTo>
                      <a:pt x="441515" y="654304"/>
                      <a:pt x="448818" y="659701"/>
                      <a:pt x="455168" y="665353"/>
                    </a:cubicBezTo>
                    <a:cubicBezTo>
                      <a:pt x="461518" y="671005"/>
                      <a:pt x="468503" y="678688"/>
                      <a:pt x="473075" y="682625"/>
                    </a:cubicBezTo>
                    <a:cubicBezTo>
                      <a:pt x="477647" y="686562"/>
                      <a:pt x="479547" y="686685"/>
                      <a:pt x="482600" y="688975"/>
                    </a:cubicBezTo>
                    <a:cubicBezTo>
                      <a:pt x="488052" y="693064"/>
                      <a:pt x="498325" y="701136"/>
                      <a:pt x="504825" y="704850"/>
                    </a:cubicBezTo>
                    <a:cubicBezTo>
                      <a:pt x="508934" y="707198"/>
                      <a:pt x="513466" y="708765"/>
                      <a:pt x="517525" y="711200"/>
                    </a:cubicBezTo>
                    <a:cubicBezTo>
                      <a:pt x="544818" y="727576"/>
                      <a:pt x="526941" y="720689"/>
                      <a:pt x="546100" y="727075"/>
                    </a:cubicBezTo>
                    <a:cubicBezTo>
                      <a:pt x="549275" y="730250"/>
                      <a:pt x="561414" y="740459"/>
                      <a:pt x="565150" y="742950"/>
                    </a:cubicBezTo>
                    <a:cubicBezTo>
                      <a:pt x="589105" y="758920"/>
                      <a:pt x="577850" y="748242"/>
                      <a:pt x="584200" y="752475"/>
                    </a:cubicBezTo>
                    <a:cubicBezTo>
                      <a:pt x="590550" y="756708"/>
                      <a:pt x="576728" y="746248"/>
                      <a:pt x="603250" y="768350"/>
                    </a:cubicBezTo>
                    <a:cubicBezTo>
                      <a:pt x="606699" y="771225"/>
                      <a:pt x="609231" y="775118"/>
                      <a:pt x="612775" y="777875"/>
                    </a:cubicBezTo>
                    <a:cubicBezTo>
                      <a:pt x="618799" y="782560"/>
                      <a:pt x="625475" y="786342"/>
                      <a:pt x="631825" y="790575"/>
                    </a:cubicBezTo>
                    <a:lnTo>
                      <a:pt x="641350" y="796925"/>
                    </a:lnTo>
                    <a:cubicBezTo>
                      <a:pt x="644525" y="799042"/>
                      <a:pt x="647822" y="800985"/>
                      <a:pt x="650875" y="803275"/>
                    </a:cubicBezTo>
                    <a:cubicBezTo>
                      <a:pt x="655108" y="806450"/>
                      <a:pt x="659088" y="809995"/>
                      <a:pt x="663575" y="812800"/>
                    </a:cubicBezTo>
                    <a:cubicBezTo>
                      <a:pt x="667589" y="815308"/>
                      <a:pt x="672166" y="816802"/>
                      <a:pt x="676275" y="819150"/>
                    </a:cubicBezTo>
                    <a:cubicBezTo>
                      <a:pt x="679588" y="821043"/>
                      <a:pt x="682487" y="823607"/>
                      <a:pt x="685800" y="825500"/>
                    </a:cubicBezTo>
                    <a:cubicBezTo>
                      <a:pt x="689909" y="827848"/>
                      <a:pt x="694391" y="829502"/>
                      <a:pt x="698500" y="831850"/>
                    </a:cubicBezTo>
                    <a:cubicBezTo>
                      <a:pt x="712023" y="839578"/>
                      <a:pt x="714232" y="846102"/>
                      <a:pt x="733425" y="850900"/>
                    </a:cubicBezTo>
                    <a:lnTo>
                      <a:pt x="746125" y="854075"/>
                    </a:lnTo>
                    <a:cubicBezTo>
                      <a:pt x="749300" y="856192"/>
                      <a:pt x="752237" y="858718"/>
                      <a:pt x="755650" y="860425"/>
                    </a:cubicBezTo>
                    <a:cubicBezTo>
                      <a:pt x="763466" y="864333"/>
                      <a:pt x="776908" y="865556"/>
                      <a:pt x="784225" y="866775"/>
                    </a:cubicBezTo>
                    <a:cubicBezTo>
                      <a:pt x="794851" y="866522"/>
                      <a:pt x="912093" y="866368"/>
                      <a:pt x="955675" y="860425"/>
                    </a:cubicBezTo>
                    <a:cubicBezTo>
                      <a:pt x="966369" y="858967"/>
                      <a:pt x="976779" y="855849"/>
                      <a:pt x="987425" y="854075"/>
                    </a:cubicBezTo>
                    <a:cubicBezTo>
                      <a:pt x="995917" y="852660"/>
                      <a:pt x="1013475" y="849944"/>
                      <a:pt x="1022350" y="847725"/>
                    </a:cubicBezTo>
                    <a:cubicBezTo>
                      <a:pt x="1032997" y="845063"/>
                      <a:pt x="1043042" y="839733"/>
                      <a:pt x="1050925" y="831850"/>
                    </a:cubicBezTo>
                    <a:cubicBezTo>
                      <a:pt x="1054100" y="828675"/>
                      <a:pt x="1057001" y="825200"/>
                      <a:pt x="1060450" y="822325"/>
                    </a:cubicBezTo>
                    <a:cubicBezTo>
                      <a:pt x="1074099" y="810951"/>
                      <a:pt x="1065181" y="819960"/>
                      <a:pt x="1079500" y="812800"/>
                    </a:cubicBezTo>
                    <a:cubicBezTo>
                      <a:pt x="1093115" y="805993"/>
                      <a:pt x="1085911" y="806756"/>
                      <a:pt x="1098550" y="796925"/>
                    </a:cubicBezTo>
                    <a:cubicBezTo>
                      <a:pt x="1104574" y="792240"/>
                      <a:pt x="1111250" y="788458"/>
                      <a:pt x="1117600" y="784225"/>
                    </a:cubicBezTo>
                    <a:lnTo>
                      <a:pt x="1127125" y="777875"/>
                    </a:lnTo>
                    <a:cubicBezTo>
                      <a:pt x="1129242" y="774700"/>
                      <a:pt x="1130777" y="771048"/>
                      <a:pt x="1133475" y="768350"/>
                    </a:cubicBezTo>
                    <a:cubicBezTo>
                      <a:pt x="1152562" y="749263"/>
                      <a:pt x="1135383" y="782951"/>
                      <a:pt x="1162050" y="742950"/>
                    </a:cubicBezTo>
                    <a:cubicBezTo>
                      <a:pt x="1164167" y="739775"/>
                      <a:pt x="1165865" y="736277"/>
                      <a:pt x="1168400" y="733425"/>
                    </a:cubicBezTo>
                    <a:cubicBezTo>
                      <a:pt x="1174366" y="726713"/>
                      <a:pt x="1182469" y="721847"/>
                      <a:pt x="1187450" y="714375"/>
                    </a:cubicBezTo>
                    <a:cubicBezTo>
                      <a:pt x="1189567" y="711200"/>
                      <a:pt x="1191357" y="707781"/>
                      <a:pt x="1193800" y="704850"/>
                    </a:cubicBezTo>
                    <a:cubicBezTo>
                      <a:pt x="1214355" y="680184"/>
                      <a:pt x="1192042" y="712351"/>
                      <a:pt x="1212850" y="682625"/>
                    </a:cubicBezTo>
                    <a:cubicBezTo>
                      <a:pt x="1219415" y="673247"/>
                      <a:pt x="1225550" y="663575"/>
                      <a:pt x="1231900" y="654050"/>
                    </a:cubicBezTo>
                    <a:lnTo>
                      <a:pt x="1263650" y="606425"/>
                    </a:lnTo>
                    <a:lnTo>
                      <a:pt x="1276350" y="587375"/>
                    </a:lnTo>
                    <a:cubicBezTo>
                      <a:pt x="1278467" y="584200"/>
                      <a:pt x="1280002" y="580548"/>
                      <a:pt x="1282700" y="577850"/>
                    </a:cubicBezTo>
                    <a:cubicBezTo>
                      <a:pt x="1285875" y="574675"/>
                      <a:pt x="1289468" y="571869"/>
                      <a:pt x="1292225" y="568325"/>
                    </a:cubicBezTo>
                    <a:cubicBezTo>
                      <a:pt x="1296910" y="562301"/>
                      <a:pt x="1300692" y="555625"/>
                      <a:pt x="1304925" y="549275"/>
                    </a:cubicBezTo>
                    <a:cubicBezTo>
                      <a:pt x="1307042" y="546100"/>
                      <a:pt x="1308577" y="542448"/>
                      <a:pt x="1311275" y="539750"/>
                    </a:cubicBezTo>
                    <a:lnTo>
                      <a:pt x="1320800" y="530225"/>
                    </a:lnTo>
                    <a:cubicBezTo>
                      <a:pt x="1326872" y="512009"/>
                      <a:pt x="1319627" y="529012"/>
                      <a:pt x="1333500" y="511175"/>
                    </a:cubicBezTo>
                    <a:cubicBezTo>
                      <a:pt x="1338185" y="505151"/>
                      <a:pt x="1341967" y="498475"/>
                      <a:pt x="1346200" y="492125"/>
                    </a:cubicBezTo>
                    <a:cubicBezTo>
                      <a:pt x="1348317" y="488950"/>
                      <a:pt x="1349852" y="485298"/>
                      <a:pt x="1352550" y="482600"/>
                    </a:cubicBezTo>
                    <a:cubicBezTo>
                      <a:pt x="1355725" y="479425"/>
                      <a:pt x="1359318" y="476619"/>
                      <a:pt x="1362075" y="473075"/>
                    </a:cubicBezTo>
                    <a:cubicBezTo>
                      <a:pt x="1366760" y="467051"/>
                      <a:pt x="1370542" y="460375"/>
                      <a:pt x="1374775" y="454025"/>
                    </a:cubicBezTo>
                    <a:lnTo>
                      <a:pt x="1381125" y="444500"/>
                    </a:lnTo>
                    <a:lnTo>
                      <a:pt x="1412875" y="396875"/>
                    </a:lnTo>
                    <a:lnTo>
                      <a:pt x="1419225" y="387350"/>
                    </a:lnTo>
                    <a:cubicBezTo>
                      <a:pt x="1421342" y="384175"/>
                      <a:pt x="1422877" y="380523"/>
                      <a:pt x="1425575" y="377825"/>
                    </a:cubicBezTo>
                    <a:cubicBezTo>
                      <a:pt x="1428750" y="374650"/>
                      <a:pt x="1432343" y="371844"/>
                      <a:pt x="1435100" y="368300"/>
                    </a:cubicBezTo>
                    <a:cubicBezTo>
                      <a:pt x="1439785" y="362276"/>
                      <a:pt x="1443567" y="355600"/>
                      <a:pt x="1447800" y="349250"/>
                    </a:cubicBezTo>
                    <a:cubicBezTo>
                      <a:pt x="1449917" y="346075"/>
                      <a:pt x="1451452" y="342423"/>
                      <a:pt x="1454150" y="339725"/>
                    </a:cubicBezTo>
                    <a:cubicBezTo>
                      <a:pt x="1481977" y="311898"/>
                      <a:pt x="1447923" y="347197"/>
                      <a:pt x="1470025" y="320675"/>
                    </a:cubicBezTo>
                    <a:cubicBezTo>
                      <a:pt x="1472900" y="317226"/>
                      <a:pt x="1476675" y="314599"/>
                      <a:pt x="1479550" y="311150"/>
                    </a:cubicBezTo>
                    <a:cubicBezTo>
                      <a:pt x="1481993" y="308219"/>
                      <a:pt x="1483457" y="304556"/>
                      <a:pt x="1485900" y="301625"/>
                    </a:cubicBezTo>
                    <a:cubicBezTo>
                      <a:pt x="1488775" y="298176"/>
                      <a:pt x="1492550" y="295549"/>
                      <a:pt x="1495425" y="292100"/>
                    </a:cubicBezTo>
                    <a:cubicBezTo>
                      <a:pt x="1497868" y="289169"/>
                      <a:pt x="1499332" y="285506"/>
                      <a:pt x="1501775" y="282575"/>
                    </a:cubicBezTo>
                    <a:cubicBezTo>
                      <a:pt x="1504650" y="279126"/>
                      <a:pt x="1508425" y="276499"/>
                      <a:pt x="1511300" y="273050"/>
                    </a:cubicBezTo>
                    <a:cubicBezTo>
                      <a:pt x="1513743" y="270119"/>
                      <a:pt x="1515207" y="266456"/>
                      <a:pt x="1517650" y="263525"/>
                    </a:cubicBezTo>
                    <a:cubicBezTo>
                      <a:pt x="1520525" y="260076"/>
                      <a:pt x="1524418" y="257544"/>
                      <a:pt x="1527175" y="254000"/>
                    </a:cubicBezTo>
                    <a:cubicBezTo>
                      <a:pt x="1531860" y="247976"/>
                      <a:pt x="1535642" y="241300"/>
                      <a:pt x="1539875" y="234950"/>
                    </a:cubicBezTo>
                    <a:lnTo>
                      <a:pt x="1546225" y="225425"/>
                    </a:lnTo>
                    <a:cubicBezTo>
                      <a:pt x="1548342" y="222250"/>
                      <a:pt x="1549877" y="218598"/>
                      <a:pt x="1552575" y="215900"/>
                    </a:cubicBezTo>
                    <a:cubicBezTo>
                      <a:pt x="1567496" y="200979"/>
                      <a:pt x="1559609" y="210111"/>
                      <a:pt x="1574800" y="187325"/>
                    </a:cubicBezTo>
                    <a:lnTo>
                      <a:pt x="1606550" y="139700"/>
                    </a:lnTo>
                    <a:lnTo>
                      <a:pt x="1612900" y="130175"/>
                    </a:lnTo>
                    <a:cubicBezTo>
                      <a:pt x="1615017" y="127000"/>
                      <a:pt x="1618043" y="124270"/>
                      <a:pt x="1619250" y="120650"/>
                    </a:cubicBezTo>
                    <a:cubicBezTo>
                      <a:pt x="1627230" y="96709"/>
                      <a:pt x="1616465" y="126219"/>
                      <a:pt x="1628775" y="101600"/>
                    </a:cubicBezTo>
                    <a:cubicBezTo>
                      <a:pt x="1630272" y="98607"/>
                      <a:pt x="1630325" y="95001"/>
                      <a:pt x="1631950" y="92075"/>
                    </a:cubicBezTo>
                    <a:cubicBezTo>
                      <a:pt x="1635656" y="85404"/>
                      <a:pt x="1642237" y="80265"/>
                      <a:pt x="1644650" y="73025"/>
                    </a:cubicBezTo>
                    <a:cubicBezTo>
                      <a:pt x="1646767" y="66675"/>
                      <a:pt x="1647287" y="59544"/>
                      <a:pt x="1651000" y="53975"/>
                    </a:cubicBezTo>
                    <a:cubicBezTo>
                      <a:pt x="1655233" y="47625"/>
                      <a:pt x="1661287" y="42165"/>
                      <a:pt x="1663700" y="34925"/>
                    </a:cubicBezTo>
                    <a:cubicBezTo>
                      <a:pt x="1664758" y="31750"/>
                      <a:pt x="1665250" y="28326"/>
                      <a:pt x="1666875" y="25400"/>
                    </a:cubicBezTo>
                    <a:cubicBezTo>
                      <a:pt x="1670581" y="18729"/>
                      <a:pt x="1689883" y="9589"/>
                      <a:pt x="1679575" y="6350"/>
                    </a:cubicBezTo>
                    <a:cubicBezTo>
                      <a:pt x="1669267" y="3112"/>
                      <a:pt x="1629876" y="6096"/>
                      <a:pt x="1605026" y="5969"/>
                    </a:cubicBezTo>
                    <a:cubicBezTo>
                      <a:pt x="1601851" y="9144"/>
                      <a:pt x="1600814" y="9652"/>
                      <a:pt x="1599057" y="11938"/>
                    </a:cubicBezTo>
                    <a:cubicBezTo>
                      <a:pt x="1597300" y="14224"/>
                      <a:pt x="1595649" y="17631"/>
                      <a:pt x="1594485" y="19684"/>
                    </a:cubicBezTo>
                    <a:cubicBezTo>
                      <a:pt x="1593321" y="21737"/>
                      <a:pt x="1595247" y="22139"/>
                      <a:pt x="1592072" y="24256"/>
                    </a:cubicBezTo>
                    <a:cubicBezTo>
                      <a:pt x="1575139" y="49656"/>
                      <a:pt x="1587013" y="31157"/>
                      <a:pt x="1583309" y="36576"/>
                    </a:cubicBezTo>
                    <a:cubicBezTo>
                      <a:pt x="1579605" y="41995"/>
                      <a:pt x="1574969" y="49636"/>
                      <a:pt x="1569847" y="56769"/>
                    </a:cubicBezTo>
                    <a:cubicBezTo>
                      <a:pt x="1564725" y="63902"/>
                      <a:pt x="1557041" y="74020"/>
                      <a:pt x="1552575" y="79375"/>
                    </a:cubicBezTo>
                    <a:cubicBezTo>
                      <a:pt x="1548109" y="84730"/>
                      <a:pt x="1546225" y="85725"/>
                      <a:pt x="1543050" y="88900"/>
                    </a:cubicBezTo>
                    <a:cubicBezTo>
                      <a:pt x="1539875" y="92075"/>
                      <a:pt x="1536016" y="94689"/>
                      <a:pt x="1533525" y="98425"/>
                    </a:cubicBezTo>
                    <a:cubicBezTo>
                      <a:pt x="1525058" y="111125"/>
                      <a:pt x="1530350" y="105833"/>
                      <a:pt x="1517650" y="114300"/>
                    </a:cubicBezTo>
                    <a:cubicBezTo>
                      <a:pt x="1515533" y="117475"/>
                      <a:pt x="1515872" y="117835"/>
                      <a:pt x="1511300" y="123825"/>
                    </a:cubicBezTo>
                    <a:cubicBezTo>
                      <a:pt x="1506728" y="129815"/>
                      <a:pt x="1496802" y="142769"/>
                      <a:pt x="1490219" y="150241"/>
                    </a:cubicBezTo>
                    <a:cubicBezTo>
                      <a:pt x="1483636" y="157713"/>
                      <a:pt x="1477052" y="163470"/>
                      <a:pt x="1471803" y="168656"/>
                    </a:cubicBezTo>
                    <a:cubicBezTo>
                      <a:pt x="1466554" y="173842"/>
                      <a:pt x="1465008" y="173651"/>
                      <a:pt x="1458722" y="181356"/>
                    </a:cubicBezTo>
                    <a:cubicBezTo>
                      <a:pt x="1452436" y="189061"/>
                      <a:pt x="1442297" y="204131"/>
                      <a:pt x="1434084" y="214884"/>
                    </a:cubicBezTo>
                    <a:cubicBezTo>
                      <a:pt x="1425871" y="225637"/>
                      <a:pt x="1416791" y="236941"/>
                      <a:pt x="1409446" y="245873"/>
                    </a:cubicBezTo>
                    <a:cubicBezTo>
                      <a:pt x="1402101" y="254805"/>
                      <a:pt x="1395963" y="260710"/>
                      <a:pt x="1390015" y="268478"/>
                    </a:cubicBezTo>
                    <a:cubicBezTo>
                      <a:pt x="1384067" y="276246"/>
                      <a:pt x="1379474" y="285898"/>
                      <a:pt x="1373759" y="292481"/>
                    </a:cubicBezTo>
                    <a:cubicBezTo>
                      <a:pt x="1368044" y="299064"/>
                      <a:pt x="1361376" y="302218"/>
                      <a:pt x="1355725" y="307975"/>
                    </a:cubicBezTo>
                    <a:cubicBezTo>
                      <a:pt x="1350074" y="313732"/>
                      <a:pt x="1344973" y="321797"/>
                      <a:pt x="1339850" y="327025"/>
                    </a:cubicBezTo>
                    <a:cubicBezTo>
                      <a:pt x="1334728" y="332253"/>
                      <a:pt x="1330239" y="334518"/>
                      <a:pt x="1324990" y="339344"/>
                    </a:cubicBezTo>
                    <a:cubicBezTo>
                      <a:pt x="1319741" y="344170"/>
                      <a:pt x="1314766" y="350224"/>
                      <a:pt x="1308353" y="355981"/>
                    </a:cubicBezTo>
                    <a:cubicBezTo>
                      <a:pt x="1301940" y="361738"/>
                      <a:pt x="1294320" y="367495"/>
                      <a:pt x="1286510" y="373887"/>
                    </a:cubicBezTo>
                    <a:lnTo>
                      <a:pt x="1261491" y="394335"/>
                    </a:lnTo>
                    <a:cubicBezTo>
                      <a:pt x="1254739" y="399860"/>
                      <a:pt x="1250463" y="403626"/>
                      <a:pt x="1245997" y="407034"/>
                    </a:cubicBezTo>
                    <a:cubicBezTo>
                      <a:pt x="1241531" y="410442"/>
                      <a:pt x="1240282" y="410780"/>
                      <a:pt x="1234694" y="414781"/>
                    </a:cubicBezTo>
                    <a:cubicBezTo>
                      <a:pt x="1229106" y="418782"/>
                      <a:pt x="1220407" y="425683"/>
                      <a:pt x="1212469" y="431038"/>
                    </a:cubicBezTo>
                    <a:cubicBezTo>
                      <a:pt x="1204532" y="436393"/>
                      <a:pt x="1196530" y="440965"/>
                      <a:pt x="1187069" y="446913"/>
                    </a:cubicBezTo>
                    <a:cubicBezTo>
                      <a:pt x="1177608" y="452861"/>
                      <a:pt x="1164103" y="462365"/>
                      <a:pt x="1155700" y="466725"/>
                    </a:cubicBezTo>
                    <a:cubicBezTo>
                      <a:pt x="1147297" y="471085"/>
                      <a:pt x="1143086" y="471236"/>
                      <a:pt x="1136650" y="473075"/>
                    </a:cubicBezTo>
                    <a:cubicBezTo>
                      <a:pt x="1121833" y="477308"/>
                      <a:pt x="1107310" y="482753"/>
                      <a:pt x="1092200" y="485775"/>
                    </a:cubicBezTo>
                    <a:cubicBezTo>
                      <a:pt x="1086908" y="486833"/>
                      <a:pt x="1081560" y="487641"/>
                      <a:pt x="1076325" y="488950"/>
                    </a:cubicBezTo>
                    <a:cubicBezTo>
                      <a:pt x="1073078" y="489762"/>
                      <a:pt x="1070047" y="491313"/>
                      <a:pt x="1066800" y="492125"/>
                    </a:cubicBezTo>
                    <a:cubicBezTo>
                      <a:pt x="1059111" y="494047"/>
                      <a:pt x="1038952" y="497413"/>
                      <a:pt x="1031875" y="498475"/>
                    </a:cubicBezTo>
                    <a:cubicBezTo>
                      <a:pt x="982625" y="505863"/>
                      <a:pt x="997042" y="503951"/>
                      <a:pt x="952500" y="508000"/>
                    </a:cubicBezTo>
                    <a:lnTo>
                      <a:pt x="879475" y="504825"/>
                    </a:lnTo>
                    <a:cubicBezTo>
                      <a:pt x="846601" y="503181"/>
                      <a:pt x="810834" y="500672"/>
                      <a:pt x="777875" y="498475"/>
                    </a:cubicBezTo>
                    <a:lnTo>
                      <a:pt x="730250" y="492125"/>
                    </a:lnTo>
                    <a:lnTo>
                      <a:pt x="708025" y="488950"/>
                    </a:lnTo>
                    <a:cubicBezTo>
                      <a:pt x="701662" y="487971"/>
                      <a:pt x="695356" y="486626"/>
                      <a:pt x="688975" y="485775"/>
                    </a:cubicBezTo>
                    <a:cubicBezTo>
                      <a:pt x="679475" y="484508"/>
                      <a:pt x="669925" y="483658"/>
                      <a:pt x="660400" y="482600"/>
                    </a:cubicBezTo>
                    <a:cubicBezTo>
                      <a:pt x="626752" y="474188"/>
                      <a:pt x="676805" y="486160"/>
                      <a:pt x="622300" y="476250"/>
                    </a:cubicBezTo>
                    <a:cubicBezTo>
                      <a:pt x="619007" y="475651"/>
                      <a:pt x="616057" y="473731"/>
                      <a:pt x="612775" y="473075"/>
                    </a:cubicBezTo>
                    <a:cubicBezTo>
                      <a:pt x="600150" y="470550"/>
                      <a:pt x="586889" y="470796"/>
                      <a:pt x="574675" y="466725"/>
                    </a:cubicBezTo>
                    <a:cubicBezTo>
                      <a:pt x="571500" y="465667"/>
                      <a:pt x="568143" y="465047"/>
                      <a:pt x="565150" y="463550"/>
                    </a:cubicBezTo>
                    <a:cubicBezTo>
                      <a:pt x="561737" y="461843"/>
                      <a:pt x="558938" y="459093"/>
                      <a:pt x="555625" y="457200"/>
                    </a:cubicBezTo>
                    <a:cubicBezTo>
                      <a:pt x="551516" y="454852"/>
                      <a:pt x="547158" y="452903"/>
                      <a:pt x="542925" y="450850"/>
                    </a:cubicBezTo>
                    <a:cubicBezTo>
                      <a:pt x="538692" y="448797"/>
                      <a:pt x="534819" y="447506"/>
                      <a:pt x="530225" y="444881"/>
                    </a:cubicBezTo>
                    <a:cubicBezTo>
                      <a:pt x="527319" y="443221"/>
                      <a:pt x="525589" y="440923"/>
                      <a:pt x="520700" y="438150"/>
                    </a:cubicBezTo>
                    <a:cubicBezTo>
                      <a:pt x="515811" y="435377"/>
                      <a:pt x="504997" y="430592"/>
                      <a:pt x="500888" y="428244"/>
                    </a:cubicBezTo>
                    <a:cubicBezTo>
                      <a:pt x="485839" y="419644"/>
                      <a:pt x="492527" y="419036"/>
                      <a:pt x="488950" y="415925"/>
                    </a:cubicBezTo>
                    <a:cubicBezTo>
                      <a:pt x="485373" y="412814"/>
                      <a:pt x="482356" y="412018"/>
                      <a:pt x="479425" y="409575"/>
                    </a:cubicBezTo>
                    <a:cubicBezTo>
                      <a:pt x="475976" y="406700"/>
                      <a:pt x="473309" y="402972"/>
                      <a:pt x="469900" y="400050"/>
                    </a:cubicBezTo>
                    <a:cubicBezTo>
                      <a:pt x="433007" y="368428"/>
                      <a:pt x="492246" y="425571"/>
                      <a:pt x="434975" y="368300"/>
                    </a:cubicBezTo>
                    <a:cubicBezTo>
                      <a:pt x="397516" y="330841"/>
                      <a:pt x="457553" y="389980"/>
                      <a:pt x="412750" y="349250"/>
                    </a:cubicBezTo>
                    <a:cubicBezTo>
                      <a:pt x="404998" y="342202"/>
                      <a:pt x="397933" y="334433"/>
                      <a:pt x="390525" y="327025"/>
                    </a:cubicBezTo>
                    <a:cubicBezTo>
                      <a:pt x="387350" y="323850"/>
                      <a:pt x="383694" y="321092"/>
                      <a:pt x="381000" y="317500"/>
                    </a:cubicBezTo>
                    <a:cubicBezTo>
                      <a:pt x="377825" y="313267"/>
                      <a:pt x="375035" y="308716"/>
                      <a:pt x="371475" y="304800"/>
                    </a:cubicBezTo>
                    <a:cubicBezTo>
                      <a:pt x="364427" y="297048"/>
                      <a:pt x="355795" y="290756"/>
                      <a:pt x="349250" y="282575"/>
                    </a:cubicBezTo>
                    <a:cubicBezTo>
                      <a:pt x="345017" y="277283"/>
                      <a:pt x="341052" y="271765"/>
                      <a:pt x="336550" y="266700"/>
                    </a:cubicBezTo>
                    <a:cubicBezTo>
                      <a:pt x="332573" y="262225"/>
                      <a:pt x="327792" y="258506"/>
                      <a:pt x="323850" y="254000"/>
                    </a:cubicBezTo>
                    <a:cubicBezTo>
                      <a:pt x="320365" y="250018"/>
                      <a:pt x="318067" y="245042"/>
                      <a:pt x="314325" y="241300"/>
                    </a:cubicBezTo>
                    <a:cubicBezTo>
                      <a:pt x="310583" y="237558"/>
                      <a:pt x="305367" y="235517"/>
                      <a:pt x="301625" y="231775"/>
                    </a:cubicBezTo>
                    <a:cubicBezTo>
                      <a:pt x="297883" y="228033"/>
                      <a:pt x="295640" y="223008"/>
                      <a:pt x="292100" y="219075"/>
                    </a:cubicBezTo>
                    <a:cubicBezTo>
                      <a:pt x="286093" y="212400"/>
                      <a:pt x="280234" y="205413"/>
                      <a:pt x="273050" y="200025"/>
                    </a:cubicBezTo>
                    <a:cubicBezTo>
                      <a:pt x="268817" y="196850"/>
                      <a:pt x="263866" y="194455"/>
                      <a:pt x="260350" y="190500"/>
                    </a:cubicBezTo>
                    <a:cubicBezTo>
                      <a:pt x="255280" y="184796"/>
                      <a:pt x="252116" y="177376"/>
                      <a:pt x="247650" y="171450"/>
                    </a:cubicBezTo>
                    <a:cubicBezTo>
                      <a:pt x="243184" y="165524"/>
                      <a:pt x="238379" y="160169"/>
                      <a:pt x="233553" y="154941"/>
                    </a:cubicBezTo>
                    <a:cubicBezTo>
                      <a:pt x="228727" y="149713"/>
                      <a:pt x="222398" y="143658"/>
                      <a:pt x="218694" y="140081"/>
                    </a:cubicBezTo>
                    <a:cubicBezTo>
                      <a:pt x="214990" y="136504"/>
                      <a:pt x="215626" y="137711"/>
                      <a:pt x="211329" y="133478"/>
                    </a:cubicBezTo>
                    <a:cubicBezTo>
                      <a:pt x="207032" y="129245"/>
                      <a:pt x="197273" y="119105"/>
                      <a:pt x="192913" y="114681"/>
                    </a:cubicBezTo>
                    <a:cubicBezTo>
                      <a:pt x="188553" y="110257"/>
                      <a:pt x="188701" y="110109"/>
                      <a:pt x="185166" y="106934"/>
                    </a:cubicBezTo>
                    <a:cubicBezTo>
                      <a:pt x="181631" y="103759"/>
                      <a:pt x="176063" y="99758"/>
                      <a:pt x="171703" y="95631"/>
                    </a:cubicBezTo>
                    <a:cubicBezTo>
                      <a:pt x="167343" y="91504"/>
                      <a:pt x="163808" y="86995"/>
                      <a:pt x="159003" y="82169"/>
                    </a:cubicBezTo>
                    <a:cubicBezTo>
                      <a:pt x="154198" y="77343"/>
                      <a:pt x="148076" y="71985"/>
                      <a:pt x="142875" y="66675"/>
                    </a:cubicBezTo>
                    <a:cubicBezTo>
                      <a:pt x="137674" y="61365"/>
                      <a:pt x="132166" y="55574"/>
                      <a:pt x="127799" y="50310"/>
                    </a:cubicBezTo>
                    <a:cubicBezTo>
                      <a:pt x="123433" y="45046"/>
                      <a:pt x="119984" y="39770"/>
                      <a:pt x="116676" y="35089"/>
                    </a:cubicBezTo>
                    <a:cubicBezTo>
                      <a:pt x="113368" y="30408"/>
                      <a:pt x="110992" y="25957"/>
                      <a:pt x="107950" y="22225"/>
                    </a:cubicBezTo>
                    <a:cubicBezTo>
                      <a:pt x="104908" y="18494"/>
                      <a:pt x="101969" y="15457"/>
                      <a:pt x="98425" y="12700"/>
                    </a:cubicBezTo>
                    <a:cubicBezTo>
                      <a:pt x="92401" y="8015"/>
                      <a:pt x="79375" y="0"/>
                      <a:pt x="79375" y="0"/>
                    </a:cubicBezTo>
                    <a:cubicBezTo>
                      <a:pt x="76200" y="1058"/>
                      <a:pt x="73132" y="2519"/>
                      <a:pt x="69850" y="3175"/>
                    </a:cubicBezTo>
                    <a:cubicBezTo>
                      <a:pt x="47240" y="7697"/>
                      <a:pt x="11642" y="8467"/>
                      <a:pt x="0" y="9525"/>
                    </a:cubicBezTo>
                    <a:close/>
                  </a:path>
                </a:pathLst>
              </a:cu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CE20F6B6-E71A-0144-8D80-5714F4BAE9F5}"/>
                  </a:ext>
                </a:extLst>
              </p:cNvPr>
              <p:cNvSpPr/>
              <p:nvPr/>
            </p:nvSpPr>
            <p:spPr>
              <a:xfrm>
                <a:off x="4694125" y="3829850"/>
                <a:ext cx="2185932" cy="742904"/>
              </a:xfrm>
              <a:custGeom>
                <a:avLst/>
                <a:gdLst>
                  <a:gd name="connsiteX0" fmla="*/ 0 w 1378131"/>
                  <a:gd name="connsiteY0" fmla="*/ 6531 h 437609"/>
                  <a:gd name="connsiteX1" fmla="*/ 698862 w 1378131"/>
                  <a:gd name="connsiteY1" fmla="*/ 437605 h 437609"/>
                  <a:gd name="connsiteX2" fmla="*/ 1378131 w 1378131"/>
                  <a:gd name="connsiteY2" fmla="*/ 0 h 437609"/>
                  <a:gd name="connsiteX0" fmla="*/ 0 w 1394006"/>
                  <a:gd name="connsiteY0" fmla="*/ 0 h 440599"/>
                  <a:gd name="connsiteX1" fmla="*/ 714737 w 1394006"/>
                  <a:gd name="connsiteY1" fmla="*/ 440599 h 440599"/>
                  <a:gd name="connsiteX2" fmla="*/ 1394006 w 1394006"/>
                  <a:gd name="connsiteY2" fmla="*/ 2994 h 440599"/>
                  <a:gd name="connsiteX0" fmla="*/ 0 w 1419406"/>
                  <a:gd name="connsiteY0" fmla="*/ 22406 h 463050"/>
                  <a:gd name="connsiteX1" fmla="*/ 714737 w 1419406"/>
                  <a:gd name="connsiteY1" fmla="*/ 463005 h 463050"/>
                  <a:gd name="connsiteX2" fmla="*/ 1419406 w 1419406"/>
                  <a:gd name="connsiteY2" fmla="*/ 0 h 463050"/>
                  <a:gd name="connsiteX0" fmla="*/ 0 w 1390831"/>
                  <a:gd name="connsiteY0" fmla="*/ 0 h 440599"/>
                  <a:gd name="connsiteX1" fmla="*/ 714737 w 1390831"/>
                  <a:gd name="connsiteY1" fmla="*/ 440599 h 440599"/>
                  <a:gd name="connsiteX2" fmla="*/ 1390831 w 1390831"/>
                  <a:gd name="connsiteY2" fmla="*/ 2994 h 440599"/>
                  <a:gd name="connsiteX0" fmla="*/ 0 w 1431664"/>
                  <a:gd name="connsiteY0" fmla="*/ 0 h 442301"/>
                  <a:gd name="connsiteX1" fmla="*/ 755570 w 1431664"/>
                  <a:gd name="connsiteY1" fmla="*/ 442300 h 442301"/>
                  <a:gd name="connsiteX2" fmla="*/ 1431664 w 1431664"/>
                  <a:gd name="connsiteY2" fmla="*/ 4695 h 442301"/>
                  <a:gd name="connsiteX0" fmla="*/ 0 w 1416862"/>
                  <a:gd name="connsiteY0" fmla="*/ 0 h 442301"/>
                  <a:gd name="connsiteX1" fmla="*/ 755570 w 1416862"/>
                  <a:gd name="connsiteY1" fmla="*/ 442300 h 442301"/>
                  <a:gd name="connsiteX2" fmla="*/ 1416862 w 1416862"/>
                  <a:gd name="connsiteY2" fmla="*/ 16380 h 442301"/>
                  <a:gd name="connsiteX0" fmla="*/ 0 w 1389109"/>
                  <a:gd name="connsiteY0" fmla="*/ 1981 h 425921"/>
                  <a:gd name="connsiteX1" fmla="*/ 727817 w 1389109"/>
                  <a:gd name="connsiteY1" fmla="*/ 425920 h 425921"/>
                  <a:gd name="connsiteX2" fmla="*/ 1389109 w 1389109"/>
                  <a:gd name="connsiteY2" fmla="*/ 0 h 42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9109" h="425921">
                    <a:moveTo>
                      <a:pt x="0" y="1981"/>
                    </a:moveTo>
                    <a:cubicBezTo>
                      <a:pt x="234587" y="218062"/>
                      <a:pt x="489206" y="425138"/>
                      <a:pt x="727817" y="425920"/>
                    </a:cubicBezTo>
                    <a:cubicBezTo>
                      <a:pt x="966428" y="426702"/>
                      <a:pt x="1367338" y="29391"/>
                      <a:pt x="138910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3682A1DE-CA03-E142-8620-9D8593902F90}"/>
                  </a:ext>
                </a:extLst>
              </p:cNvPr>
              <p:cNvSpPr/>
              <p:nvPr/>
            </p:nvSpPr>
            <p:spPr>
              <a:xfrm>
                <a:off x="4858107" y="3827873"/>
                <a:ext cx="2532903" cy="1391974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E542CF8B-44C7-9145-9C2F-AB4DF2F84906}"/>
                  </a:ext>
                </a:extLst>
              </p:cNvPr>
              <p:cNvSpPr/>
              <p:nvPr/>
            </p:nvSpPr>
            <p:spPr>
              <a:xfrm rot="10800000">
                <a:off x="4504242" y="3834805"/>
                <a:ext cx="3372797" cy="2703797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834FF1-CF2A-2A4A-A059-C154BC590C4A}"/>
                </a:ext>
              </a:extLst>
            </p:cNvPr>
            <p:cNvSpPr/>
            <p:nvPr/>
          </p:nvSpPr>
          <p:spPr>
            <a:xfrm>
              <a:off x="9822802" y="1089050"/>
              <a:ext cx="156810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FAE46F8-0C7F-3D44-8E6E-2BE8B7262DD4}"/>
                </a:ext>
              </a:extLst>
            </p:cNvPr>
            <p:cNvSpPr txBox="1"/>
            <p:nvPr/>
          </p:nvSpPr>
          <p:spPr>
            <a:xfrm>
              <a:off x="9821254" y="1122889"/>
              <a:ext cx="1569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comparison &amp; assessment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7B7667A-FA3C-C745-AF05-A2B0A96AE5C0}"/>
                </a:ext>
              </a:extLst>
            </p:cNvPr>
            <p:cNvCxnSpPr/>
            <p:nvPr/>
          </p:nvCxnSpPr>
          <p:spPr>
            <a:xfrm>
              <a:off x="4185550" y="1462298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2D96ADC-937A-D84E-871E-0AF0287CCFD8}"/>
                </a:ext>
              </a:extLst>
            </p:cNvPr>
            <p:cNvCxnSpPr/>
            <p:nvPr/>
          </p:nvCxnSpPr>
          <p:spPr>
            <a:xfrm>
              <a:off x="5854754" y="1454245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95B36BD-12F5-7444-AB1D-CEFB5242C3C3}"/>
                </a:ext>
              </a:extLst>
            </p:cNvPr>
            <p:cNvCxnSpPr/>
            <p:nvPr/>
          </p:nvCxnSpPr>
          <p:spPr>
            <a:xfrm>
              <a:off x="7695332" y="1454245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83A6286-07DC-4449-9BB6-A66E70296103}"/>
                </a:ext>
              </a:extLst>
            </p:cNvPr>
            <p:cNvCxnSpPr/>
            <p:nvPr/>
          </p:nvCxnSpPr>
          <p:spPr>
            <a:xfrm>
              <a:off x="9416326" y="1454245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80B6F5-9981-2D4C-8677-48EA19B44A88}"/>
                </a:ext>
              </a:extLst>
            </p:cNvPr>
            <p:cNvGrpSpPr/>
            <p:nvPr/>
          </p:nvGrpSpPr>
          <p:grpSpPr>
            <a:xfrm>
              <a:off x="8422365" y="585811"/>
              <a:ext cx="700714" cy="269395"/>
              <a:chOff x="7552860" y="2683060"/>
              <a:chExt cx="700714" cy="26939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B0A82B1-1802-B344-A6B6-873C3C55430C}"/>
                  </a:ext>
                </a:extLst>
              </p:cNvPr>
              <p:cNvSpPr/>
              <p:nvPr/>
            </p:nvSpPr>
            <p:spPr>
              <a:xfrm>
                <a:off x="7757063" y="2683060"/>
                <a:ext cx="292308" cy="269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2A99FCB3-4D82-D04F-A3C8-BDFA4B5BFF01}"/>
                  </a:ext>
                </a:extLst>
              </p:cNvPr>
              <p:cNvSpPr/>
              <p:nvPr/>
            </p:nvSpPr>
            <p:spPr>
              <a:xfrm>
                <a:off x="8120224" y="2742986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DF4F53CC-BAF6-E146-96A3-3EA4B9A94E7F}"/>
                  </a:ext>
                </a:extLst>
              </p:cNvPr>
              <p:cNvSpPr/>
              <p:nvPr/>
            </p:nvSpPr>
            <p:spPr>
              <a:xfrm>
                <a:off x="7552860" y="2740013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FBB0F29-45A6-7F47-9DAA-6B2157419493}"/>
              </a:ext>
            </a:extLst>
          </p:cNvPr>
          <p:cNvGrpSpPr/>
          <p:nvPr/>
        </p:nvGrpSpPr>
        <p:grpSpPr>
          <a:xfrm>
            <a:off x="859352" y="2222149"/>
            <a:ext cx="1019140" cy="784830"/>
            <a:chOff x="1008292" y="2203494"/>
            <a:chExt cx="1019140" cy="7848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88FF57-E743-654A-8985-01D874B601C6}"/>
                </a:ext>
              </a:extLst>
            </p:cNvPr>
            <p:cNvSpPr/>
            <p:nvPr/>
          </p:nvSpPr>
          <p:spPr>
            <a:xfrm>
              <a:off x="1008292" y="2338643"/>
              <a:ext cx="8987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“Raw” data</a:t>
              </a:r>
            </a:p>
          </p:txBody>
        </p:sp>
        <p:sp>
          <p:nvSpPr>
            <p:cNvPr id="25" name="Right Bracket 24">
              <a:extLst>
                <a:ext uri="{FF2B5EF4-FFF2-40B4-BE49-F238E27FC236}">
                  <a16:creationId xmlns:a16="http://schemas.microsoft.com/office/drawing/2014/main" id="{8A1BCA88-1AF9-994B-80A3-F270442E1EE3}"/>
                </a:ext>
              </a:extLst>
            </p:cNvPr>
            <p:cNvSpPr/>
            <p:nvPr/>
          </p:nvSpPr>
          <p:spPr>
            <a:xfrm>
              <a:off x="1842701" y="2203494"/>
              <a:ext cx="184731" cy="78483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4A7B331-A846-384C-948B-338738B71ED3}"/>
              </a:ext>
            </a:extLst>
          </p:cNvPr>
          <p:cNvGrpSpPr/>
          <p:nvPr/>
        </p:nvGrpSpPr>
        <p:grpSpPr>
          <a:xfrm>
            <a:off x="8091" y="3375300"/>
            <a:ext cx="1870403" cy="793539"/>
            <a:chOff x="157028" y="3420291"/>
            <a:chExt cx="1870403" cy="7935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5C6659A-F028-AD46-9A56-F54525AB92D0}"/>
                </a:ext>
              </a:extLst>
            </p:cNvPr>
            <p:cNvSpPr/>
            <p:nvPr/>
          </p:nvSpPr>
          <p:spPr>
            <a:xfrm>
              <a:off x="157028" y="3429000"/>
              <a:ext cx="1750059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 fit and/or </a:t>
              </a:r>
              <a:br>
                <a:rPr lang="en-US" sz="15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15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 of fit</a:t>
              </a:r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427EE483-1DDB-1B42-9C66-500EB7D904AB}"/>
                </a:ext>
              </a:extLst>
            </p:cNvPr>
            <p:cNvSpPr/>
            <p:nvPr/>
          </p:nvSpPr>
          <p:spPr>
            <a:xfrm>
              <a:off x="1842700" y="3420291"/>
              <a:ext cx="184731" cy="78483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014CE3-9A69-6B40-AA59-ED1CC605C6B2}"/>
              </a:ext>
            </a:extLst>
          </p:cNvPr>
          <p:cNvCxnSpPr>
            <a:cxnSpLocks/>
          </p:cNvCxnSpPr>
          <p:nvPr/>
        </p:nvCxnSpPr>
        <p:spPr>
          <a:xfrm>
            <a:off x="2039672" y="2614564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F9D34D-01F4-0740-ACA7-3E818CA9ED71}"/>
              </a:ext>
            </a:extLst>
          </p:cNvPr>
          <p:cNvCxnSpPr>
            <a:cxnSpLocks/>
          </p:cNvCxnSpPr>
          <p:nvPr/>
        </p:nvCxnSpPr>
        <p:spPr>
          <a:xfrm>
            <a:off x="2039672" y="3772065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993611-B78C-574C-98F9-5A8BEE806FB0}"/>
              </a:ext>
            </a:extLst>
          </p:cNvPr>
          <p:cNvGrpSpPr/>
          <p:nvPr/>
        </p:nvGrpSpPr>
        <p:grpSpPr>
          <a:xfrm>
            <a:off x="2571312" y="2291398"/>
            <a:ext cx="1431725" cy="646332"/>
            <a:chOff x="2679907" y="2275600"/>
            <a:chExt cx="1431725" cy="646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79028A1-8986-AA44-8256-298B4B66824F}"/>
                </a:ext>
              </a:extLst>
            </p:cNvPr>
            <p:cNvSpPr/>
            <p:nvPr/>
          </p:nvSpPr>
          <p:spPr>
            <a:xfrm>
              <a:off x="2705470" y="2275600"/>
              <a:ext cx="1380601" cy="64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95FA628-7DAF-0A42-8B72-C81932741ACF}"/>
                </a:ext>
              </a:extLst>
            </p:cNvPr>
            <p:cNvSpPr/>
            <p:nvPr/>
          </p:nvSpPr>
          <p:spPr>
            <a:xfrm>
              <a:off x="2679907" y="2342910"/>
              <a:ext cx="1431725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Transformation of agents to aggregate view: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agents_to_aggregate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441A36-4622-A94D-AABB-1DC687658EA0}"/>
              </a:ext>
            </a:extLst>
          </p:cNvPr>
          <p:cNvGrpSpPr/>
          <p:nvPr/>
        </p:nvGrpSpPr>
        <p:grpSpPr>
          <a:xfrm>
            <a:off x="2194270" y="3448899"/>
            <a:ext cx="2060625" cy="646332"/>
            <a:chOff x="2343206" y="3498249"/>
            <a:chExt cx="2060625" cy="6463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86A54F-8287-764D-960C-2D2DA7330C99}"/>
                </a:ext>
              </a:extLst>
            </p:cNvPr>
            <p:cNvSpPr/>
            <p:nvPr/>
          </p:nvSpPr>
          <p:spPr>
            <a:xfrm>
              <a:off x="2724616" y="3498249"/>
              <a:ext cx="1297807" cy="64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3FAFFA-107D-564D-A8C7-390A6DD76D79}"/>
                </a:ext>
              </a:extLst>
            </p:cNvPr>
            <p:cNvSpPr/>
            <p:nvPr/>
          </p:nvSpPr>
          <p:spPr>
            <a:xfrm>
              <a:off x="2343206" y="3648597"/>
              <a:ext cx="206062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fortify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(aggregate view)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1E8584-3F7F-444B-B587-0230D96FE951}"/>
              </a:ext>
            </a:extLst>
          </p:cNvPr>
          <p:cNvGrpSpPr/>
          <p:nvPr/>
        </p:nvGrpSpPr>
        <p:grpSpPr>
          <a:xfrm>
            <a:off x="4443039" y="2162250"/>
            <a:ext cx="1507451" cy="904628"/>
            <a:chOff x="4470952" y="2200743"/>
            <a:chExt cx="1507451" cy="90462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568575-3229-7841-B544-ED9CB41B3E76}"/>
                </a:ext>
              </a:extLst>
            </p:cNvPr>
            <p:cNvSpPr/>
            <p:nvPr/>
          </p:nvSpPr>
          <p:spPr>
            <a:xfrm>
              <a:off x="4487066" y="2200743"/>
              <a:ext cx="1365426" cy="904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CC7F4AE-3244-E34B-A6B7-54A21FEB1DA1}"/>
                </a:ext>
              </a:extLst>
            </p:cNvPr>
            <p:cNvSpPr/>
            <p:nvPr/>
          </p:nvSpPr>
          <p:spPr>
            <a:xfrm>
              <a:off x="4470952" y="2228208"/>
              <a:ext cx="1507451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SIR specific EDA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group exploration: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geom_aggregate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general visuals:</a:t>
              </a:r>
              <a:b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geom_point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or </a:t>
              </a:r>
              <a: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path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+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coord_tern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64163C-D52E-FB48-88DF-8989FB30A0C0}"/>
              </a:ext>
            </a:extLst>
          </p:cNvPr>
          <p:cNvCxnSpPr>
            <a:cxnSpLocks/>
          </p:cNvCxnSpPr>
          <p:nvPr/>
        </p:nvCxnSpPr>
        <p:spPr>
          <a:xfrm>
            <a:off x="3976313" y="2614564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66E9AC-249B-8D47-9299-40368EC6CCB4}"/>
              </a:ext>
            </a:extLst>
          </p:cNvPr>
          <p:cNvCxnSpPr>
            <a:cxnSpLocks/>
          </p:cNvCxnSpPr>
          <p:nvPr/>
        </p:nvCxnSpPr>
        <p:spPr>
          <a:xfrm>
            <a:off x="3963398" y="3763870"/>
            <a:ext cx="3549384" cy="163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A87142-F29F-3541-AB77-387A9C856D56}"/>
              </a:ext>
            </a:extLst>
          </p:cNvPr>
          <p:cNvGrpSpPr/>
          <p:nvPr/>
        </p:nvGrpSpPr>
        <p:grpSpPr>
          <a:xfrm>
            <a:off x="6130602" y="2100141"/>
            <a:ext cx="1458718" cy="1028855"/>
            <a:chOff x="6225754" y="2145132"/>
            <a:chExt cx="1458718" cy="102885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1C5FFF0-D3F5-DF44-A864-AEF5A77E16EC}"/>
                </a:ext>
              </a:extLst>
            </p:cNvPr>
            <p:cNvSpPr/>
            <p:nvPr/>
          </p:nvSpPr>
          <p:spPr>
            <a:xfrm>
              <a:off x="6225755" y="2145132"/>
              <a:ext cx="1435967" cy="10079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DCEECF7-6BC0-2A41-9712-24A72BADF3D8}"/>
                </a:ext>
              </a:extLst>
            </p:cNvPr>
            <p:cNvSpPr/>
            <p:nvPr/>
          </p:nvSpPr>
          <p:spPr>
            <a:xfrm>
              <a:off x="6225754" y="2166019"/>
              <a:ext cx="1458718" cy="1007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 Fitting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Bernoulli approximation of ODE state models:</a:t>
              </a: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simulate_agents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-or-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simulate_SIR_agents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    + 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agents_to_aggregate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1FC084-938E-494D-B04C-39256569ABC0}"/>
              </a:ext>
            </a:extLst>
          </p:cNvPr>
          <p:cNvGrpSpPr/>
          <p:nvPr/>
        </p:nvGrpSpPr>
        <p:grpSpPr>
          <a:xfrm>
            <a:off x="7691491" y="2581216"/>
            <a:ext cx="1980827" cy="964864"/>
            <a:chOff x="7840427" y="2526833"/>
            <a:chExt cx="1980827" cy="96486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D839C9-2CE8-CE45-973E-555CEFF9CEE3}"/>
                </a:ext>
              </a:extLst>
            </p:cNvPr>
            <p:cNvSpPr/>
            <p:nvPr/>
          </p:nvSpPr>
          <p:spPr>
            <a:xfrm>
              <a:off x="7866740" y="2526833"/>
              <a:ext cx="1834593" cy="964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12A060-AF9A-F54B-8055-1D747BB3A341}"/>
                </a:ext>
              </a:extLst>
            </p:cNvPr>
            <p:cNvSpPr/>
            <p:nvPr/>
          </p:nvSpPr>
          <p:spPr>
            <a:xfrm>
              <a:off x="7840427" y="2572249"/>
              <a:ext cx="1980827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Time invariant transformations: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filament_compression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Filament and l</a:t>
              </a:r>
              <a:r>
                <a:rPr lang="en-US" sz="850" baseline="-250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 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 through </a:t>
              </a:r>
              <a:r>
                <a:rPr lang="en-US" sz="8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dist_matrix_innersq_direction</a:t>
              </a:r>
              <a:b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        ++  </a:t>
              </a:r>
            </a:p>
            <a:p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tidy_dist_mat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+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not_df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130B57-1123-2B47-ADC8-F1B805E9CEF9}"/>
              </a:ext>
            </a:extLst>
          </p:cNvPr>
          <p:cNvCxnSpPr>
            <a:cxnSpLocks/>
          </p:cNvCxnSpPr>
          <p:nvPr/>
        </p:nvCxnSpPr>
        <p:spPr>
          <a:xfrm>
            <a:off x="5815426" y="2614564"/>
            <a:ext cx="184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958846-047F-3A48-9CB7-D7BF54C37B0D}"/>
              </a:ext>
            </a:extLst>
          </p:cNvPr>
          <p:cNvCxnSpPr>
            <a:cxnSpLocks/>
          </p:cNvCxnSpPr>
          <p:nvPr/>
        </p:nvCxnSpPr>
        <p:spPr>
          <a:xfrm>
            <a:off x="7570662" y="2625008"/>
            <a:ext cx="102167" cy="35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4EA5D2A-0D1B-9845-B865-AFDFB4939C73}"/>
              </a:ext>
            </a:extLst>
          </p:cNvPr>
          <p:cNvCxnSpPr>
            <a:cxnSpLocks/>
          </p:cNvCxnSpPr>
          <p:nvPr/>
        </p:nvCxnSpPr>
        <p:spPr>
          <a:xfrm flipV="1">
            <a:off x="7512782" y="3273942"/>
            <a:ext cx="155760" cy="50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7E762F3-6618-D942-AC5D-AE8992CD4E74}"/>
              </a:ext>
            </a:extLst>
          </p:cNvPr>
          <p:cNvGrpSpPr/>
          <p:nvPr/>
        </p:nvGrpSpPr>
        <p:grpSpPr>
          <a:xfrm>
            <a:off x="9680514" y="1932774"/>
            <a:ext cx="2330323" cy="2261748"/>
            <a:chOff x="9865546" y="1977769"/>
            <a:chExt cx="2330323" cy="226174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34E6CEA-5828-834F-B5C2-75D9A677C9B6}"/>
                </a:ext>
              </a:extLst>
            </p:cNvPr>
            <p:cNvSpPr/>
            <p:nvPr/>
          </p:nvSpPr>
          <p:spPr>
            <a:xfrm>
              <a:off x="9897721" y="1977769"/>
              <a:ext cx="2248890" cy="226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A4A985-D88D-F34A-888B-126313746D69}"/>
                </a:ext>
              </a:extLst>
            </p:cNvPr>
            <p:cNvGrpSpPr/>
            <p:nvPr/>
          </p:nvGrpSpPr>
          <p:grpSpPr>
            <a:xfrm>
              <a:off x="9865546" y="2069023"/>
              <a:ext cx="2330323" cy="2054409"/>
              <a:chOff x="6058865" y="4831707"/>
              <a:chExt cx="2330323" cy="205440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69EC6C2-BE7E-6F4B-BA60-5E62F4713A35}"/>
                  </a:ext>
                </a:extLst>
              </p:cNvPr>
              <p:cNvSpPr/>
              <p:nvPr/>
            </p:nvSpPr>
            <p:spPr>
              <a:xfrm>
                <a:off x="6091040" y="4831707"/>
                <a:ext cx="2298148" cy="2054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50" b="1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Prediction region 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(creation and examination):</a:t>
                </a:r>
              </a:p>
              <a:p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 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SIR: </a:t>
                </a:r>
                <a:r>
                  <a:rPr lang="en-US" sz="850" dirty="0" err="1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geom_prediction_band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</a:p>
              <a:p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 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General: </a:t>
                </a:r>
                <a:b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 </a:t>
                </a:r>
                <a:endPara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+ containment: </a:t>
                </a:r>
                <a:r>
                  <a: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contained</a:t>
                </a:r>
              </a:p>
              <a:p>
                <a:endPara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850" b="1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(Distance-centric) extremeness assessment 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through:</a:t>
                </a:r>
                <a:b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 pseudo-density:</a:t>
                </a:r>
              </a:p>
              <a:p>
                <a:r>
                  <a:rPr lang="en-US" sz="850" dirty="0" err="1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distance_pseudo_density_function</a:t>
                </a:r>
                <a:b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 or depth estimation</a:t>
                </a:r>
                <a:br>
                  <a: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r>
                  <a:rPr lang="en-US" sz="850" dirty="0" err="1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distance_depth_function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:r>
                  <a:rPr lang="en-US" sz="850" dirty="0" err="1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local_distance_depth_function</a:t>
                </a:r>
                <a:endPara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C66E7D0-B9E5-1747-B3CE-6BC6624C7B20}"/>
                  </a:ext>
                </a:extLst>
              </p:cNvPr>
              <p:cNvGrpSpPr/>
              <p:nvPr/>
            </p:nvGrpSpPr>
            <p:grpSpPr>
              <a:xfrm>
                <a:off x="6058865" y="5263791"/>
                <a:ext cx="2281065" cy="484748"/>
                <a:chOff x="5218284" y="4367392"/>
                <a:chExt cx="2281065" cy="484748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6AB0DBD-F622-124F-8387-EEE79347B8AE}"/>
                    </a:ext>
                  </a:extLst>
                </p:cNvPr>
                <p:cNvSpPr/>
                <p:nvPr/>
              </p:nvSpPr>
              <p:spPr>
                <a:xfrm>
                  <a:off x="5233010" y="4367392"/>
                  <a:ext cx="2266339" cy="4847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b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create_ 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           </a:t>
                  </a:r>
                  <a:r>
                    <a:rPr lang="en-US" sz="500" dirty="0">
                      <a:solidFill>
                        <a:srgbClr val="000000"/>
                      </a:solidFill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  <a: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_structure</a:t>
                  </a:r>
                  <a:b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endPara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Source Sans Pro" panose="020F0502020204030204" pitchFamily="34" charset="0"/>
                  </a:endParaRP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C45AC24B-B58E-0E41-A75C-D42B36245801}"/>
                    </a:ext>
                  </a:extLst>
                </p:cNvPr>
                <p:cNvGrpSpPr/>
                <p:nvPr/>
              </p:nvGrpSpPr>
              <p:grpSpPr>
                <a:xfrm>
                  <a:off x="5218284" y="4428630"/>
                  <a:ext cx="2057597" cy="353943"/>
                  <a:chOff x="5218284" y="4428630"/>
                  <a:chExt cx="2057597" cy="353943"/>
                </a:xfrm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0C1AC902-45BD-0249-B9FD-C4F0A5CE20EF}"/>
                      </a:ext>
                    </a:extLst>
                  </p:cNvPr>
                  <p:cNvSpPr/>
                  <p:nvPr/>
                </p:nvSpPr>
                <p:spPr>
                  <a:xfrm>
                    <a:off x="5218284" y="4428630"/>
                    <a:ext cx="2057597" cy="35394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850" dirty="0" err="1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convex_hull</a:t>
                    </a:r>
                    <a:br>
                      <a:rPr lang="en-US" sz="850" dirty="0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</a:br>
                    <a:r>
                      <a:rPr lang="en-US" sz="850" dirty="0" err="1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delta_ball</a:t>
                    </a:r>
                    <a:endPara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endParaRPr>
                  </a:p>
                </p:txBody>
              </p:sp>
              <p:sp>
                <p:nvSpPr>
                  <p:cNvPr id="97" name="Left Brace 96">
                    <a:extLst>
                      <a:ext uri="{FF2B5EF4-FFF2-40B4-BE49-F238E27FC236}">
                        <a16:creationId xmlns:a16="http://schemas.microsoft.com/office/drawing/2014/main" id="{1956F18C-CE69-284F-BEFE-5B252F18DEF6}"/>
                      </a:ext>
                    </a:extLst>
                  </p:cNvPr>
                  <p:cNvSpPr/>
                  <p:nvPr/>
                </p:nvSpPr>
                <p:spPr>
                  <a:xfrm flipV="1">
                    <a:off x="5848350" y="4500397"/>
                    <a:ext cx="61131" cy="233527"/>
                  </a:xfrm>
                  <a:prstGeom prst="leftBrace">
                    <a:avLst>
                      <a:gd name="adj1" fmla="val 8333"/>
                      <a:gd name="adj2" fmla="val 50416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Left Brace 97">
                    <a:extLst>
                      <a:ext uri="{FF2B5EF4-FFF2-40B4-BE49-F238E27FC236}">
                        <a16:creationId xmlns:a16="http://schemas.microsoft.com/office/drawing/2014/main" id="{6C1F57DC-B04E-D345-96AE-775EDC8DA633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6594222" y="4494048"/>
                    <a:ext cx="61131" cy="233527"/>
                  </a:xfrm>
                  <a:prstGeom prst="leftBrace">
                    <a:avLst>
                      <a:gd name="adj1" fmla="val 8333"/>
                      <a:gd name="adj2" fmla="val 50416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69F71ED-E173-A040-9307-CDFFCC06161C}"/>
              </a:ext>
            </a:extLst>
          </p:cNvPr>
          <p:cNvCxnSpPr>
            <a:cxnSpLocks/>
          </p:cNvCxnSpPr>
          <p:nvPr/>
        </p:nvCxnSpPr>
        <p:spPr>
          <a:xfrm>
            <a:off x="9549604" y="3063648"/>
            <a:ext cx="164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B686E77-383F-184B-9D17-2A1218DA50E9}"/>
              </a:ext>
            </a:extLst>
          </p:cNvPr>
          <p:cNvSpPr/>
          <p:nvPr/>
        </p:nvSpPr>
        <p:spPr>
          <a:xfrm>
            <a:off x="10394116" y="4538660"/>
            <a:ext cx="1834593" cy="22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Contains </a:t>
            </a:r>
            <a:r>
              <a:rPr lang="en-US" sz="850" dirty="0">
                <a:solidFill>
                  <a:srgbClr val="000000"/>
                </a:solidFill>
                <a:highlight>
                  <a:srgbClr val="F3DAFF"/>
                </a:highligh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time-invariant</a:t>
            </a:r>
            <a:r>
              <a: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tools</a:t>
            </a: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D4DED014-BE47-154E-B5CB-3FF7A0A2AE30}"/>
              </a:ext>
            </a:extLst>
          </p:cNvPr>
          <p:cNvSpPr/>
          <p:nvPr/>
        </p:nvSpPr>
        <p:spPr>
          <a:xfrm rot="10800000">
            <a:off x="5598302" y="2167460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4256F17A-8D2C-0940-A652-DAE160B8FC5D}"/>
              </a:ext>
            </a:extLst>
          </p:cNvPr>
          <p:cNvSpPr/>
          <p:nvPr/>
        </p:nvSpPr>
        <p:spPr>
          <a:xfrm rot="10800000">
            <a:off x="11734269" y="1939201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7F9FDAE4-8474-584E-862A-4B7CA127FD49}"/>
              </a:ext>
            </a:extLst>
          </p:cNvPr>
          <p:cNvSpPr/>
          <p:nvPr/>
        </p:nvSpPr>
        <p:spPr>
          <a:xfrm rot="10800000">
            <a:off x="9325062" y="2588348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2577B942-9318-C84F-8B4C-18D1CA6086BB}"/>
              </a:ext>
            </a:extLst>
          </p:cNvPr>
          <p:cNvSpPr/>
          <p:nvPr/>
        </p:nvSpPr>
        <p:spPr>
          <a:xfrm rot="10800000">
            <a:off x="10356298" y="4538749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B60086-7C74-D940-AF35-DB32E2D7FB74}"/>
              </a:ext>
            </a:extLst>
          </p:cNvPr>
          <p:cNvCxnSpPr>
            <a:cxnSpLocks/>
          </p:cNvCxnSpPr>
          <p:nvPr/>
        </p:nvCxnSpPr>
        <p:spPr>
          <a:xfrm>
            <a:off x="2537676" y="1827844"/>
            <a:ext cx="870429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0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208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 Roman</vt:lpstr>
      <vt:lpstr>CMU Serif Roman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LeRoy</dc:creator>
  <cp:lastModifiedBy>Benjamin LeRoy</cp:lastModifiedBy>
  <cp:revision>13</cp:revision>
  <dcterms:created xsi:type="dcterms:W3CDTF">2020-05-13T19:42:52Z</dcterms:created>
  <dcterms:modified xsi:type="dcterms:W3CDTF">2021-01-10T21:56:54Z</dcterms:modified>
</cp:coreProperties>
</file>