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141732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AFF"/>
    <a:srgbClr val="C7E2FF"/>
    <a:srgbClr val="000000"/>
    <a:srgbClr val="FF0000"/>
    <a:srgbClr val="F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/>
    <p:restoredTop sz="96327"/>
  </p:normalViewPr>
  <p:slideViewPr>
    <p:cSldViewPr snapToGrid="0" snapToObjects="1">
      <p:cViewPr>
        <p:scale>
          <a:sx n="121" d="100"/>
          <a:sy n="121" d="100"/>
        </p:scale>
        <p:origin x="760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9:43:5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16:55:58.284"/>
    </inkml:context>
    <inkml:brush xml:id="br0">
      <inkml:brushProperty name="width" value="0.05" units="cm"/>
      <inkml:brushProperty name="height" value="0.05" units="cm"/>
      <inkml:brushProperty name="color" value="#BFBFBF"/>
    </inkml:brush>
  </inkml:definitions>
  <inkml:trace contextRef="#ctx0" brushRef="#br0">1 0 24575,'5'0'0,"-1"0"0,0 0 0,-1 0 0,0 0 0,0 0 0,0 0 0,0 0 0,0 0 0,-1 0 0,1 0 0,0 0 0,-1 0 0,0 0 0,0 0 0,0 0 0,0 0 0,0 0 0,1 0 0,-1 0 0,0 0 0,1 0 0,0 0 0,-1 0 0,1 0 0,-1 0 0,2 0 0,-3 0 0,3 1 0,-2-1 0,2 2 0,-3-2 0,2 1 0,0 0 0,-1-1 0,1 1 0,-1 0 0,2-1 0,-1 1 0,0 0 0,1 0 0,0 0 0,1 1 0,-1 0 0,1 0 0,0-1 0,-1 1 0,2-1 0,-1 1 0,0 0 0,1 0 0,-1 0 0,1 0 0,-1 0 0,0 1 0,0-1 0,-1 2 0,1-2 0,-1 0 0,-1 1 0,0-1 0,1 2 0,-1-2 0,0 1 0,1-2 0,-1 2 0,1-1 0,-1 1 0,0-1 0,1 0 0,0 0 0,0 1 0,-1-1 0,1 0 0,1 1 0,-1-1 0,1 1 0,-1-1 0,0 0 0,-1 0 0,1 0 0,0-1 0,0 1 0,-1 1 0,2-1 0,-1 1 0,1-1 0,-1 0 0,1 0 0,-1 1 0,1-1 0,-1 1 0,-1-2 0,1 1 0,0 0 0,-1 1 0,0-1 0,0 1 0,0-1 0,1-1 0,-2 1 0,1 0 0,0 0 0,0 0 0,0-1 0,-1 1 0,0 0 0,2 1 0,-2-1 0,0 0 0,1 0 0,-1 0 0,0-1 0,1 1 0,-1 0 0,1 0 0,-1 0 0,0-1 0,1 1 0,-1 0 0,-1-1 0,1 0 0,0-1 0,-1 2 0,0-3 0,0 3 0,1-1 0,0 2 0,2 1 0,-1-2 0,1 2 0,0-1 0,0 0 0,0 1 0,-1-2 0,0 0 0,1 0 0,-1 1 0,-1-1 0,2 1 0,-1-2 0,1 1 0,-1 0 0,0 0 0,0 0 0,1 0 0,-1-1 0,1 1 0,0 0 0,0 0 0,-1 0 0,0 0 0,0 0 0,0-1 0,0 1 0,-1-1 0,0 1 0,2-1 0,-2 0 0,1 0 0,-1 0 0,2 1 0,-2-1 0,1 1 0,-1-1 0,1 1 0,-2-1 0,1 0 0,0-1 0,-1 1 0,1-1 0,-1-1 0,1 1 0,-1 1 0,2 0 0,1 2 0,0-1 0,0 0 0,-1 1 0,0-1 0,0 0 0,1 0 0,0 0 0,0 0 0,1 1 0,-1-1 0,0 1 0,0-1 0,0 0 0,0-1 0,-1 1 0,1 0 0,0 0 0,0 1 0,-1-1 0,1 1 0,-1-1 0,1-1 0,-2 1 0,2 0 0,-1 0 0,1-1 0,-1 1 0,0-2 0,1 1 0,1 1 0,-1-1 0,2 1 0,-2-1 0,2 0 0,-2 1 0,1 0 0,-1-1 0,-1 1 0,1-1 0,0 1 0,0-1 0,-1 1 0,0-2 0,-1 1 0,2 0 0,-2 0 0,1 1 0,-1-2 0,2 2 0,-2-2 0,1 2 0,-1-2 0,2 2 0,-2-2 0,1 2 0,-1-2 0,2 1 0,-2 0 0,1 0 0,1 0 0,0 1 0,0-1 0,1 1 0,0-1 0,-1 1 0,2 0 0,-1-1 0,1 1 0,0-1 0,0 0 0,2 1 0,-2-2 0,2 2 0,-2-1 0,0 0 0,0 0 0,1 0 0,-1 0 0,-1 0 0,1-1 0,-1 0 0,1 1 0,-1-1 0,1 1 0,-2-1 0,1 0 0,0 1 0,-1-1 0,0 1 0,0 0 0,-1-1 0,0 1 0,1 0 0,0 0 0,-1 0 0,0 0 0,0-1 0,0 1 0,1-1 0,-2 0 0,0 0 0,0 0 0,0 0 0,-1 0 0,1 0 0,0 0 0,2 0 0,1 0 0,0 0 0,1 0 0,-2 0 0,2 0 0,-2 0 0,1 0 0,0 0 0,-1 0 0,1 0 0,-2 1 0,1-1 0,0 1 0,1-1 0,-1 0 0,1 0 0,-2 0 0,2 0 0,-1 0 0,1 0 0,-1 0 0,0 0 0,0 0 0,-1 1 0,1-1 0,0 1 0,0-1 0,0 0 0,-2 0 0,2 0 0,-2 0 0,1 0 0,-1 0 0,2 0 0,-2 0 0,1 0 0,-1 0 0,2 0 0,-1 0 0,0 0 0,0 0 0,0 0 0,0 0 0,0 0 0,-1 0 0,2 0 0,-2 0 0,0 0 0,1 0 0,-1 0 0,2 0 0,-2 0 0,0 0 0,0 0 0,0 0 0,-1 0 0,1 0 0,0 0 0,-1 0 0,1 0 0,0 0 0,0 0 0,-1 0 0,0 1 0,1-1 0,-1 1 0,0-1 0,1 0 0,0 0 0,-1 0 0,1 0 0,0 0 0,0 0 0,-1 0 0,1 0 0,0 0 0,-1 0 0,1 0 0,0 0 0,-1 0 0,1 0 0,0 0 0,0 0 0,-1 0 0,1 0 0,0 0 0,-1 0 0,1 0 0,0 0 0,-1 0 0,1 0 0,0 0 0,-1 0 0,1 0 0,0 0 0,-1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16:55:58.285"/>
    </inkml:context>
    <inkml:brush xml:id="br0">
      <inkml:brushProperty name="width" value="0.05" units="cm"/>
      <inkml:brushProperty name="height" value="0.05" units="cm"/>
      <inkml:brushProperty name="color" value="#A6A6A6"/>
    </inkml:brush>
  </inkml:definitions>
  <inkml:trace contextRef="#ctx0" brushRef="#br0">0 561 24575,'6'0'0,"1"0"0,-2 0 0,3 0 0,-2 0 0,2 0 0,-1 0 0,1 0 0,-1 0 0,2 0 0,-3 0 0,0 0 0,0 0 0,0 0 0,0 0 0,-1-2 0,1 2 0,-2-2 0,2 2 0,-2 0 0,1 0 0,-1-1 0,-1 1 0,1-1 0,0 0 0,0 1 0,-1-1 0,0 0 0,0 1 0,0-1 0,0 0 0,-1 1 0,2-1 0,-1 1 0,0-2 0,0 2 0,0-2 0,0 2 0,0-1 0,0 0 0,1 1 0,-1-2 0,0 2 0,0-1 0,1 1 0,0-1 0,0 0 0,0-1 0,1 1 0,0-1 0,0 1 0,-1-1 0,1 1 0,-1 0 0,1 0 0,-1-1 0,0 1 0,1-1 0,-1 1 0,1 0 0,-2-1 0,1 1 0,0-1 0,0 1 0,-1-1 0,1 1 0,0 0 0,0-1 0,0 1 0,-1 0 0,0 0 0,1 0 0,-2 0 0,1-1 0,-1 2 0,1-2 0,-1 2 0,-1-2 0,1 2 0,0-1 0,-1 0 0,1 0 0,0 1 0,-1-2 0,1 2 0,0-2 0,0 2 0,-1-1 0,1 0 0,0 0 0,-1 1 0,1-1 0,0 0 0,0 1 0,-1-2 0,1 2 0,-1 0 0,1-1 0,0 1 0,-1-2 0,1 2 0,0-2 0,0 2 0,-1-1 0,1 0 0,0 1 0,-1-1 0,1 1 0,0-2 0,-1 2 0,1-2 0,0 1 0,1 1 0,-2-2 0,3 1 0,-1-1 0,0 0 0,0 1 0,0 0 0,0 0 0,1-1 0,-3 0 0,3 1 0,-2-1 0,1 1 0,-2 1 0,2-2 0,-1 1 0,0-1 0,0 1 0,0 0 0,0 0 0,-1 0 0,1-1 0,0 1 0,-1 0 0,1 0 0,0 0 0,0 0 0,-1 0 0,1 0 0,0-1 0,-1 2 0,0-1 0,1 0 0,-1 0 0,0-1 0,0 1 0,0 0 0,1 0 0,0 0 0,-1-1 0,1 0 0,0 1 0,-1-1 0,1-1 0,0 1 0,0 0 0,-1 0 0,1 0 0,0 0 0,0 1 0,-1-2 0,1 1 0,1-1 0,-1 2 0,0-1 0,0 0 0,0 0 0,0 1 0,0-1 0,1 0 0,-1 0 0,-1 1 0,1-1 0,0 0 0,-1 0 0,1 1 0,0 0 0,0 0 0,-1-1 0,1 0 0,0 1 0,-1 0 0,1-1 0,0 1 0,0-1 0,-1 1 0,1 0 0,0-1 0,-1 1 0,0 0 0,0-1 0,1 0 0,-1 1 0,1 0 0,0 0 0,0-1 0,-1 0 0,1 0 0,0 1 0,-1-1 0,1 0 0,0 1 0,0 0 0,-1 0 0,1-1 0,0 1 0,-1-1 0,1 2 0,0-3 0,0 2 0,0-3 0,0 3 0,2-2 0,-1 0 0,-1 1 0,1-1 0,0 1 0,-1-1 0,1 1 0,-2 0 0,1-1 0,0 1 0,-1 1 0,1-1 0,0 0 0,0 0 0,0 1 0,0-1 0,1 0 0,-1-1 0,0 1 0,0 0 0,1-1 0,0 0 0,-1 0 0,0 0 0,1 1 0,-1-1 0,2 0 0,-2 0 0,0 0 0,0 2 0,1-2 0,-1 1 0,0-1 0,0 1 0,1 0 0,0-2 0,1 2 0,0-2 0,0 2 0,-3 0 0,3-1 0,-2 0 0,1 1 0,-1-1 0,0 2 0,2-1 0,-2 0 0,0 0 0,1 0 0,-1 1 0,2-1 0,-3 0 0,2 0 0,0 0 0,-1 0 0,1 0 0,-1-1 0,1 1 0,0 0 0,-1 0 0,1 0 0,-1-1 0,1 1 0,-1-1 0,1 1 0,0 0 0,1 0 0,-2-1 0,1 1 0,-1-1 0,1 1 0,-1 1 0,0-1 0,0 0 0,1-1 0,0 1 0,-1 0 0,0 0 0,1-1 0,0 1 0,0 0 0,-1 0 0,1 0 0,-1 0 0,1-1 0,-2 1 0,1 1 0,0-1 0,0 0 0,0 0 0,0-1 0,2 2 0,-1-2 0,1 1 0,1-2 0,-1 2 0,0-2 0,1 2 0,-1-1 0,1 1 0,-1 0 0,0 0 0,0 0 0,0 0 0,2 0 0,-2 0 0,1 0 0,-1 1 0,0-1 0,0 1 0,-2-1 0,1 2 0,0-2 0,-1 2 0,0-2 0,0 2 0,0-1 0,-1 0 0,1 0 0,0 1 0,-1-2 0,1 2 0,0-2 0,-1 1 0,1 0 0,1 0 0,0 0 0,0 0 0,0-1 0,-1 1 0,2-1 0,-2 0 0,1 1 0,0 0 0,2 0 0,0-1 0,0-1 0,1 0 0,-1 1 0,1-1 0,1 1 0,-1 1 0,0-1 0,-1 1 0,1 0 0,-1-1 0,0 1 0,1 0 0,-2-1 0,1 1 0,-1 0 0,0 0 0,0 0 0,-1 0 0,1 0 0,0 1 0,0-1 0,-1 1 0,0-2 0,0 2 0,0-1 0,0 1 0,-1 0 0,2 0 0,-2 0 0,0 0 0,0 0 0,0 0 0,0 0 0,-1 0 0,2 0 0,-1 0 0,1 0 0,-1 0 0,2 0 0,-2 0 0,1 0 0,0 0 0,1 0 0,0 0 0,0 0 0,-1 0 0,0 0 0,1 0 0,-2 0 0,1 0 0,0 0 0,0 0 0,0 0 0,-1 0 0,2 0 0,-1 0 0,0 0 0,0 0 0,0 0 0,1 0 0,-1 0 0,0 0 0,0 0 0,0 0 0,0 0 0,-1 0 0,0 0 0,1 0 0,-1 0 0,-1 0 0,2 0 0,-1 0 0,0 0 0,0 0 0,1 0 0,-1 0 0,0 0 0,1 0 0,-1 0 0,1 0 0,-2 0 0,1 0 0,0 0 0,-1 0 0,1 0 0,0 0 0,0 0 0,-1 0 0,1 0 0,0 0 0,-1 0 0,1 0 0,0 0 0,-1 0 0,1 0 0,0 0 0,-1-1 0,0 1 0,0-1 0,1 1 0,-1 0 0,1 0 0,0 0 0,-1 0 0,1 0 0,0 0 0,-1-1 0,1 1 0,0-1 0,-2 1 0,2-1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16:55:5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2 290 24575,'-1'-5'0,"0"1"0,1 2 0,0-2 0,0 1 0,1-1 0,0 0 0,1 2 0,1-1 0,-1 0 0,1 1 0,-1-1 0,2 2 0,-2-1 0,0 0 0,0 0 0,0 0 0,0 1 0,-1-1 0,1 0 0,0 1 0,-1-1 0,2 0 0,-1 0 0,1 0 0,-1 1 0,0-1 0,1 0 0,-2 0 0,2 1 0,-1-1 0,1 0 0,-1 0 0,0 0 0,1 1 0,-1-1 0,-1 0 0,2 0 0,-1 1 0,0-1 0,0 0 0,0 0 0,1 1 0,-2-1 0,2 0 0,-1 0 0,-1 1 0,2-1 0,-1 0 0,1 0 0,-1 0 0,0 1 0,1-2 0,-1 1 0,0-1 0,0 1 0,1 1 0,-1-1 0,-1 0 0,1 0 0,1 1 0,-1-1 0,0-1 0,0 1 0,1-1 0,-1 2 0,0-1 0,1-1 0,-1 1 0,1 0 0,-1-1 0,2 1 0,-2-1 0,2 1 0,-3 0 0,3 0 0,-1 0 0,1-1 0,-1 1 0,1 0 0,0 0 0,0 0 0,0 0 0,-1 0 0,1 1 0,0 0 0,-1 0 0,0 0 0,0-1 0,1 2 0,0-2 0,-1 1 0,1 0 0,0-1 0,0 1 0,0-1 0,-1 0 0,1 0 0,-1 1 0,0 0 0,-1 1 0,1-1 0,-1 0 0,-1 1 0,1-2 0,0 2 0,0-2 0,-1 2 0,1-1 0,0 0 0,-1 0 0,1 1 0,0-2 0,0 2 0,0-1 0,1 0 0,-1 1 0,-1-1 0,1 1 0,0-2 0,0 2 0,-1-2 0,1 2 0,0-1 0,0 0 0,0 0 0,1 0 0,0 0 0,-1-1 0,1 2 0,1-2 0,-1 1 0,0-1 0,1 1 0,0 0 0,1-1 0,-1 1 0,0 0 0,-1 0 0,0 0 0,1-1 0,0 1 0,-1 0 0,0-1 0,-1 1 0,2 0 0,-2 0 0,0 1 0,0-1 0,1 0 0,-1 1 0,0-1 0,0 0 0,0 1 0,0-2 0,0 2 0,1-2 0,-1 2 0,0-1 0,1 0 0,-1 1 0,-1-1 0,1 1 0,0-1 0,0 1 0,1 0 0,0 0 0,1 0 0,0-2 0,0 2 0,-1-3 0,1 2 0,0 0 0,0-1 0,0 1 0,-1 0 0,1 0 0,0-1 0,-1 1 0,0 0 0,0-1 0,0 1 0,1 0 0,-2 0 0,1 0 0,-1 1 0,1-1 0,-1 0 0,0 0 0,2 1 0,-1-2 0,0 2 0,0-2 0,0 2 0,1-1 0,-1 1 0,0 0 0,0 0 0,0 0 0,0 0 0,-1 0 0,2 0 0,-1 0 0,0 0 0,0 0 0,-1-1 0,2 1 0,-2-1 0,1 1 0,1 0 0,-1 0 0,1 0 0,-2 0 0,2 0 0,-1 0 0,0 0 0,0 0 0,0 0 0,0 0 0,-1 0 0,1 0 0,-1 0 0,1 0 0,-2 0 0,2 0 0,-1 0 0,1 0 0,-2 0 0,1 0 0,0 0 0,-1 0 0,1 0 0,0 0 0,-1 1 0,1-1 0,0 1 0,-1 0 0,0-1 0,0 1 0,1 0 0,-1 0 0,0-1 0,0 2 0,0-2 0,-1 1 0,1 0 0,0 0 0,1 0 0,2-1 0,0 0 0,-1 0 0,1 0 0,0 0 0,0 0 0,-1 0 0,0 0 0,-1 0 0,2 0 0,-2 0 0,0 0 0,1 1 0,-1-1 0,0 1 0,0-1 0,0 0 0,0 0 0,-1 0 0,1 1 0,0-1 0,-1 0 0,1 0 0,0 0 0,-1 0 0,1 1 0,0-1 0,-1 1 0,1 0 0,0-1 0,-1 1 0,1-1 0,0 1 0,-1-1 0,1 0 0,0 1 0,-1-1 0,1 1 0,0 0 0,0-1 0,-1 2 0,2-2 0,-1 1 0,0-1 0,1 2 0,0-2 0,1 2 0,-1-2 0,0 1 0,0-1 0,0 1 0,0-1 0,-1 1 0,2 0 0,-2-1 0,0 1 0,0-1 0,0 1 0,0 0 0,0-1 0,1 1 0,-1 0 0,-1-1 0,1 1 0,0-1 0,1 1 0,-2-1 0,2 1 0,-1 0 0,0 0 0,0-1 0,1 2 0,0-1 0,-1 0 0,0 1 0,1-2 0,-1 1 0,1 0 0,0 1 0,0 0 0,1 0 0,-2 0 0,2-1 0,-1 1 0,1 0 0,-2 0 0,1 0 0,1 0 0,-2-1 0,1 0 0,-1 0 0,1 1 0,-1 0 0,-1-1 0,2 1 0,-1-1 0,1 1 0,-1-1 0,2 1 0,-2-1 0,1 1 0,-1 0 0,1 0 0,-1-1 0,-1 0 0,1 0 0,0 0 0,-1 0 0,1 0 0,0 0 0,-1-1 0,1 1 0,0-1 0,-1 0 0,0 1 0,0 0 0,0 0 0,0 0 0,0 1 0,1-1 0,0 0 0,-1 1 0,0 0 0,0 0 0,1-1 0,0 1 0,0 0 0,0 0 0,2 0 0,-2 0 0,1 1 0,0-1 0,0 0 0,1 1 0,-1 0 0,0-1 0,0 1 0,1-1 0,-1 0 0,-1 0 0,1 1 0,-1-1 0,-1-1 0,1 1 0,0-1 0,0 0 0,-1-1 0,1 1 0,0 0 0,-1-1 0,1 2 0,0-1 0,0 1 0,0-1 0,2 0 0,-2 1 0,1-1 0,-1 1 0,1-1 0,-1 1 0,-1-1 0,1 1 0,1-1 0,-1 0 0,0 1 0,1-1 0,-1 1 0,1-1 0,-1 0 0,2 1 0,-2 0 0,1 0 0,-1-1 0,1 0 0,-1 0 0,0 0 0,0 1 0,1-1 0,-1 0 0,-1 0 0,1 1 0,0-1 0,-1 0 0,1 0 0,0 0 0,-1 0 0,1-1 0,0 2 0,0-1 0,-1 0 0,1 0 0,1 0 0,-1 1 0,0-1 0,0 0 0,1 0 0,-2 1 0,2 0 0,0 0 0,-1-1 0,0 0 0,1 0 0,-1 1 0,1-1 0,0 1 0,0-2 0,1 2 0,-2-1 0,1 0 0,1 0 0,-1 0 0,1 0 0,-1 0 0,0 0 0,1 1 0,-1-2 0,0 2 0,1-1 0,0 1 0,-1-1 0,0 1 0,0-1 0,1 0 0,-1 0 0,0 0 0,-1 0 0,1 1 0,-1-2 0,0 2 0,2-2 0,-2 1 0,1-1 0,0 2 0,0-1 0,1 0 0,-2 1 0,0-2 0,1 0 0,-1 1 0,0-1 0,0 1 0,0 0 0,0-1 0,-1 2 0,1-2 0,-1 1 0,0-1 0,0 2 0,1-2 0,-1 2 0,1-2 0,0 1 0,0-1 0,-1 1 0,1-1 0,1 1 0,-1-1 0,1 2 0,-1-2 0,2 1 0,-2-1 0,1 0 0,-1 1 0,2-1 0,-3 1 0,3-1 0,-1 0 0,0 0 0,0 0 0,-1 1 0,2 0 0,-2-1 0,0 0 0,0 1 0,0 0 0,-1-1 0,1 1 0,0-1 0,-1 1 0,1-1 0,-1 1 0,0-1 0,0 1 0,0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823066"/>
            <a:ext cx="106299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2641495"/>
            <a:ext cx="106299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3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267758"/>
            <a:ext cx="3056096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267758"/>
            <a:ext cx="8991124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8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8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1253808"/>
            <a:ext cx="1222438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3365607"/>
            <a:ext cx="1222438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1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1338792"/>
            <a:ext cx="602361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1338792"/>
            <a:ext cx="602361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2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267758"/>
            <a:ext cx="12224385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1232853"/>
            <a:ext cx="5995927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1837055"/>
            <a:ext cx="5995927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1232853"/>
            <a:ext cx="6025456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1837055"/>
            <a:ext cx="6025456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2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335280"/>
            <a:ext cx="4571226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724112"/>
            <a:ext cx="7175183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1508760"/>
            <a:ext cx="4571226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335280"/>
            <a:ext cx="4571226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724112"/>
            <a:ext cx="7175183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1508760"/>
            <a:ext cx="4571226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1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267758"/>
            <a:ext cx="1222438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1338792"/>
            <a:ext cx="1222438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4661324"/>
            <a:ext cx="31889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0301C-F054-7043-8221-74F986E3919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4661324"/>
            <a:ext cx="478345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4661324"/>
            <a:ext cx="31889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9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97264C46-F77B-A44F-BDD9-C91237E7F5C4}"/>
              </a:ext>
            </a:extLst>
          </p:cNvPr>
          <p:cNvCxnSpPr>
            <a:cxnSpLocks/>
          </p:cNvCxnSpPr>
          <p:nvPr/>
        </p:nvCxnSpPr>
        <p:spPr>
          <a:xfrm>
            <a:off x="1848891" y="2030163"/>
            <a:ext cx="1204524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7B73197-D0FA-C74E-9842-61DD80DE141E}"/>
                  </a:ext>
                </a:extLst>
              </p14:cNvPr>
              <p14:cNvContentPartPr/>
              <p14:nvPr/>
            </p14:nvContentPartPr>
            <p14:xfrm>
              <a:off x="-1814906" y="-502022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7B73197-D0FA-C74E-9842-61DD80DE14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23906" y="-51102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0" name="Group 319">
            <a:extLst>
              <a:ext uri="{FF2B5EF4-FFF2-40B4-BE49-F238E27FC236}">
                <a16:creationId xmlns:a16="http://schemas.microsoft.com/office/drawing/2014/main" id="{B9B2333B-214F-244F-A6CA-09401B8B1651}"/>
              </a:ext>
            </a:extLst>
          </p:cNvPr>
          <p:cNvGrpSpPr/>
          <p:nvPr/>
        </p:nvGrpSpPr>
        <p:grpSpPr>
          <a:xfrm>
            <a:off x="12010046" y="197563"/>
            <a:ext cx="1569652" cy="1399444"/>
            <a:chOff x="9672314" y="283535"/>
            <a:chExt cx="1569652" cy="1399444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74D4399F-0D2A-834D-8EBE-3ECA9CEF938A}"/>
                </a:ext>
              </a:extLst>
            </p:cNvPr>
            <p:cNvGrpSpPr/>
            <p:nvPr/>
          </p:nvGrpSpPr>
          <p:grpSpPr>
            <a:xfrm rot="10800000">
              <a:off x="10105114" y="283535"/>
              <a:ext cx="704052" cy="566879"/>
              <a:chOff x="4504242" y="3822939"/>
              <a:chExt cx="3372797" cy="2715663"/>
            </a:xfrm>
          </p:grpSpPr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6E2F2FBC-C9DF-B241-8715-1706AE1B8ED6}"/>
                  </a:ext>
                </a:extLst>
              </p:cNvPr>
              <p:cNvSpPr/>
              <p:nvPr/>
            </p:nvSpPr>
            <p:spPr>
              <a:xfrm>
                <a:off x="4798100" y="3822939"/>
                <a:ext cx="2647729" cy="1511856"/>
              </a:xfrm>
              <a:custGeom>
                <a:avLst/>
                <a:gdLst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63525 w 1681551"/>
                  <a:gd name="connsiteY30" fmla="*/ 45402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06400 w 1681551"/>
                  <a:gd name="connsiteY42" fmla="*/ 628650 h 866775"/>
                  <a:gd name="connsiteX43" fmla="*/ 434975 w 1681551"/>
                  <a:gd name="connsiteY43" fmla="*/ 654050 h 866775"/>
                  <a:gd name="connsiteX44" fmla="*/ 444500 w 1681551"/>
                  <a:gd name="connsiteY44" fmla="*/ 663575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55625 w 1681551"/>
                  <a:gd name="connsiteY50" fmla="*/ 73660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63525 w 1681551"/>
                  <a:gd name="connsiteY30" fmla="*/ 45402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54050 h 866775"/>
                  <a:gd name="connsiteX44" fmla="*/ 444500 w 1681551"/>
                  <a:gd name="connsiteY44" fmla="*/ 663575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55625 w 1681551"/>
                  <a:gd name="connsiteY50" fmla="*/ 73660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63525 w 1681551"/>
                  <a:gd name="connsiteY30" fmla="*/ 45402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54050 h 866775"/>
                  <a:gd name="connsiteX44" fmla="*/ 444500 w 1681551"/>
                  <a:gd name="connsiteY44" fmla="*/ 663575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54050 h 866775"/>
                  <a:gd name="connsiteX44" fmla="*/ 444500 w 1681551"/>
                  <a:gd name="connsiteY44" fmla="*/ 663575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54050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85091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85091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85091 w 1681551"/>
                  <a:gd name="connsiteY12" fmla="*/ 200025 h 866775"/>
                  <a:gd name="connsiteX13" fmla="*/ 79375 w 1681551"/>
                  <a:gd name="connsiteY13" fmla="*/ 209550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85091 w 1681551"/>
                  <a:gd name="connsiteY12" fmla="*/ 200025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2438 w 1681551"/>
                  <a:gd name="connsiteY191" fmla="*/ 12458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3553 w 1681551"/>
                  <a:gd name="connsiteY189" fmla="*/ 154941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0888 w 1681551"/>
                  <a:gd name="connsiteY171" fmla="*/ 428244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3553 w 1681551"/>
                  <a:gd name="connsiteY189" fmla="*/ 154941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4881 h 866775"/>
                  <a:gd name="connsiteX170" fmla="*/ 520700 w 1681551"/>
                  <a:gd name="connsiteY170" fmla="*/ 438150 h 866775"/>
                  <a:gd name="connsiteX171" fmla="*/ 500888 w 1681551"/>
                  <a:gd name="connsiteY171" fmla="*/ 428244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3553 w 1681551"/>
                  <a:gd name="connsiteY189" fmla="*/ 154941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85087 w 1681551"/>
                  <a:gd name="connsiteY126" fmla="*/ 43688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4881 h 866775"/>
                  <a:gd name="connsiteX170" fmla="*/ 520700 w 1681551"/>
                  <a:gd name="connsiteY170" fmla="*/ 438150 h 866775"/>
                  <a:gd name="connsiteX171" fmla="*/ 500888 w 1681551"/>
                  <a:gd name="connsiteY171" fmla="*/ 428244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3553 w 1681551"/>
                  <a:gd name="connsiteY189" fmla="*/ 154941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603375 w 1682570"/>
                  <a:gd name="connsiteY124" fmla="*/ 28575 h 866775"/>
                  <a:gd name="connsiteX125" fmla="*/ 1593850 w 1682570"/>
                  <a:gd name="connsiteY125" fmla="*/ 34925 h 866775"/>
                  <a:gd name="connsiteX126" fmla="*/ 1585087 w 1682570"/>
                  <a:gd name="connsiteY126" fmla="*/ 43688 h 866775"/>
                  <a:gd name="connsiteX127" fmla="*/ 1571625 w 1682570"/>
                  <a:gd name="connsiteY127" fmla="*/ 60325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603375 w 1682570"/>
                  <a:gd name="connsiteY124" fmla="*/ 28575 h 866775"/>
                  <a:gd name="connsiteX125" fmla="*/ 1593850 w 1682570"/>
                  <a:gd name="connsiteY125" fmla="*/ 34925 h 866775"/>
                  <a:gd name="connsiteX126" fmla="*/ 1585087 w 1682570"/>
                  <a:gd name="connsiteY126" fmla="*/ 43688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603375 w 1682570"/>
                  <a:gd name="connsiteY124" fmla="*/ 28575 h 866775"/>
                  <a:gd name="connsiteX125" fmla="*/ 1593850 w 1682570"/>
                  <a:gd name="connsiteY125" fmla="*/ 34925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603375 w 1682570"/>
                  <a:gd name="connsiteY124" fmla="*/ 28575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90015 w 1682570"/>
                  <a:gd name="connsiteY138" fmla="*/ 268478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36982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1775 w 1682570"/>
                  <a:gd name="connsiteY28" fmla="*/ 419100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86562 w 1682570"/>
                  <a:gd name="connsiteY12" fmla="*/ 201880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6428 w 1682570"/>
                  <a:gd name="connsiteY11" fmla="*/ 190500 h 866775"/>
                  <a:gd name="connsiteX12" fmla="*/ 86562 w 1682570"/>
                  <a:gd name="connsiteY12" fmla="*/ 201880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6428 w 1682570"/>
                  <a:gd name="connsiteY11" fmla="*/ 190500 h 866775"/>
                  <a:gd name="connsiteX12" fmla="*/ 86562 w 1682570"/>
                  <a:gd name="connsiteY12" fmla="*/ 201880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27799 w 1682570"/>
                  <a:gd name="connsiteY197" fmla="*/ 50310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6428 w 1682570"/>
                  <a:gd name="connsiteY11" fmla="*/ 190500 h 866775"/>
                  <a:gd name="connsiteX12" fmla="*/ 86562 w 1682570"/>
                  <a:gd name="connsiteY12" fmla="*/ 201880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27799 w 1682570"/>
                  <a:gd name="connsiteY197" fmla="*/ 50310 h 866775"/>
                  <a:gd name="connsiteX198" fmla="*/ 116676 w 1682570"/>
                  <a:gd name="connsiteY198" fmla="*/ 35089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</a:cxnLst>
                <a:rect l="l" t="t" r="r" b="b"/>
                <a:pathLst>
                  <a:path w="1682570" h="866775">
                    <a:moveTo>
                      <a:pt x="0" y="9525"/>
                    </a:moveTo>
                    <a:lnTo>
                      <a:pt x="0" y="9525"/>
                    </a:lnTo>
                    <a:cubicBezTo>
                      <a:pt x="4233" y="22225"/>
                      <a:pt x="5274" y="36486"/>
                      <a:pt x="12700" y="47625"/>
                    </a:cubicBezTo>
                    <a:cubicBezTo>
                      <a:pt x="14817" y="50800"/>
                      <a:pt x="17500" y="53663"/>
                      <a:pt x="19050" y="57150"/>
                    </a:cubicBezTo>
                    <a:lnTo>
                      <a:pt x="28575" y="85725"/>
                    </a:lnTo>
                    <a:cubicBezTo>
                      <a:pt x="29633" y="88900"/>
                      <a:pt x="29894" y="92465"/>
                      <a:pt x="31750" y="95250"/>
                    </a:cubicBezTo>
                    <a:cubicBezTo>
                      <a:pt x="49948" y="122547"/>
                      <a:pt x="28130" y="88010"/>
                      <a:pt x="41275" y="114300"/>
                    </a:cubicBezTo>
                    <a:cubicBezTo>
                      <a:pt x="42982" y="117713"/>
                      <a:pt x="46075" y="120338"/>
                      <a:pt x="47625" y="123825"/>
                    </a:cubicBezTo>
                    <a:cubicBezTo>
                      <a:pt x="50343" y="129942"/>
                      <a:pt x="50262" y="137306"/>
                      <a:pt x="53975" y="142875"/>
                    </a:cubicBezTo>
                    <a:cubicBezTo>
                      <a:pt x="56092" y="146050"/>
                      <a:pt x="58775" y="148913"/>
                      <a:pt x="60325" y="152400"/>
                    </a:cubicBezTo>
                    <a:cubicBezTo>
                      <a:pt x="63043" y="158517"/>
                      <a:pt x="63991" y="165100"/>
                      <a:pt x="66675" y="171450"/>
                    </a:cubicBezTo>
                    <a:cubicBezTo>
                      <a:pt x="69359" y="177800"/>
                      <a:pt x="73114" y="185428"/>
                      <a:pt x="76428" y="190500"/>
                    </a:cubicBezTo>
                    <a:cubicBezTo>
                      <a:pt x="79743" y="195572"/>
                      <a:pt x="83725" y="197532"/>
                      <a:pt x="86562" y="201880"/>
                    </a:cubicBezTo>
                    <a:cubicBezTo>
                      <a:pt x="89399" y="206228"/>
                      <a:pt x="90958" y="212237"/>
                      <a:pt x="93447" y="216585"/>
                    </a:cubicBezTo>
                    <a:cubicBezTo>
                      <a:pt x="95936" y="220933"/>
                      <a:pt x="98724" y="223606"/>
                      <a:pt x="101497" y="227966"/>
                    </a:cubicBezTo>
                    <a:cubicBezTo>
                      <a:pt x="104270" y="232326"/>
                      <a:pt x="107590" y="239298"/>
                      <a:pt x="110084" y="242748"/>
                    </a:cubicBezTo>
                    <a:cubicBezTo>
                      <a:pt x="112578" y="246198"/>
                      <a:pt x="102545" y="239389"/>
                      <a:pt x="116459" y="248665"/>
                    </a:cubicBezTo>
                    <a:cubicBezTo>
                      <a:pt x="118576" y="251840"/>
                      <a:pt x="121243" y="257154"/>
                      <a:pt x="124587" y="261747"/>
                    </a:cubicBezTo>
                    <a:cubicBezTo>
                      <a:pt x="127931" y="266340"/>
                      <a:pt x="132419" y="270637"/>
                      <a:pt x="136525" y="276225"/>
                    </a:cubicBezTo>
                    <a:cubicBezTo>
                      <a:pt x="140631" y="281813"/>
                      <a:pt x="143829" y="289879"/>
                      <a:pt x="149225" y="295275"/>
                    </a:cubicBezTo>
                    <a:cubicBezTo>
                      <a:pt x="152400" y="298450"/>
                      <a:pt x="155993" y="301256"/>
                      <a:pt x="158750" y="304800"/>
                    </a:cubicBezTo>
                    <a:lnTo>
                      <a:pt x="177800" y="333375"/>
                    </a:lnTo>
                    <a:lnTo>
                      <a:pt x="184150" y="342900"/>
                    </a:lnTo>
                    <a:cubicBezTo>
                      <a:pt x="186267" y="346075"/>
                      <a:pt x="189293" y="348805"/>
                      <a:pt x="190500" y="352425"/>
                    </a:cubicBezTo>
                    <a:cubicBezTo>
                      <a:pt x="198480" y="376366"/>
                      <a:pt x="197058" y="366713"/>
                      <a:pt x="200025" y="371475"/>
                    </a:cubicBezTo>
                    <a:cubicBezTo>
                      <a:pt x="202992" y="376237"/>
                      <a:pt x="206449" y="378215"/>
                      <a:pt x="208305" y="381000"/>
                    </a:cubicBezTo>
                    <a:cubicBezTo>
                      <a:pt x="210796" y="384736"/>
                      <a:pt x="210155" y="386897"/>
                      <a:pt x="212725" y="390525"/>
                    </a:cubicBezTo>
                    <a:cubicBezTo>
                      <a:pt x="215295" y="394153"/>
                      <a:pt x="219981" y="398290"/>
                      <a:pt x="223723" y="402769"/>
                    </a:cubicBezTo>
                    <a:cubicBezTo>
                      <a:pt x="227465" y="407248"/>
                      <a:pt x="231322" y="412523"/>
                      <a:pt x="235178" y="417399"/>
                    </a:cubicBezTo>
                    <a:cubicBezTo>
                      <a:pt x="239034" y="422275"/>
                      <a:pt x="243194" y="426982"/>
                      <a:pt x="246860" y="432028"/>
                    </a:cubicBezTo>
                    <a:cubicBezTo>
                      <a:pt x="250526" y="437074"/>
                      <a:pt x="251223" y="441363"/>
                      <a:pt x="257175" y="447675"/>
                    </a:cubicBezTo>
                    <a:cubicBezTo>
                      <a:pt x="263127" y="453987"/>
                      <a:pt x="258926" y="454134"/>
                      <a:pt x="282575" y="469900"/>
                    </a:cubicBezTo>
                    <a:cubicBezTo>
                      <a:pt x="284692" y="473075"/>
                      <a:pt x="285259" y="474587"/>
                      <a:pt x="288925" y="479425"/>
                    </a:cubicBezTo>
                    <a:cubicBezTo>
                      <a:pt x="292591" y="484263"/>
                      <a:pt x="299035" y="492789"/>
                      <a:pt x="304572" y="498931"/>
                    </a:cubicBezTo>
                    <a:cubicBezTo>
                      <a:pt x="310109" y="505073"/>
                      <a:pt x="316819" y="511063"/>
                      <a:pt x="322149" y="516279"/>
                    </a:cubicBezTo>
                    <a:cubicBezTo>
                      <a:pt x="327479" y="521495"/>
                      <a:pt x="333092" y="526313"/>
                      <a:pt x="336550" y="530225"/>
                    </a:cubicBezTo>
                    <a:cubicBezTo>
                      <a:pt x="340008" y="534137"/>
                      <a:pt x="340202" y="537052"/>
                      <a:pt x="342900" y="539750"/>
                    </a:cubicBezTo>
                    <a:cubicBezTo>
                      <a:pt x="346075" y="542925"/>
                      <a:pt x="349668" y="545731"/>
                      <a:pt x="352425" y="549275"/>
                    </a:cubicBezTo>
                    <a:cubicBezTo>
                      <a:pt x="357110" y="555299"/>
                      <a:pt x="360892" y="561975"/>
                      <a:pt x="365125" y="568325"/>
                    </a:cubicBezTo>
                    <a:cubicBezTo>
                      <a:pt x="367242" y="571500"/>
                      <a:pt x="368777" y="575152"/>
                      <a:pt x="371475" y="577850"/>
                    </a:cubicBezTo>
                    <a:cubicBezTo>
                      <a:pt x="374650" y="581025"/>
                      <a:pt x="378243" y="583831"/>
                      <a:pt x="381000" y="587375"/>
                    </a:cubicBezTo>
                    <a:cubicBezTo>
                      <a:pt x="385685" y="593399"/>
                      <a:pt x="387879" y="599017"/>
                      <a:pt x="393700" y="606425"/>
                    </a:cubicBezTo>
                    <a:cubicBezTo>
                      <a:pt x="399521" y="613833"/>
                      <a:pt x="409046" y="624777"/>
                      <a:pt x="415925" y="631825"/>
                    </a:cubicBezTo>
                    <a:cubicBezTo>
                      <a:pt x="422804" y="638874"/>
                      <a:pt x="428435" y="643128"/>
                      <a:pt x="434975" y="648716"/>
                    </a:cubicBezTo>
                    <a:cubicBezTo>
                      <a:pt x="441515" y="654304"/>
                      <a:pt x="448818" y="659701"/>
                      <a:pt x="455168" y="665353"/>
                    </a:cubicBezTo>
                    <a:cubicBezTo>
                      <a:pt x="461518" y="671005"/>
                      <a:pt x="468503" y="678688"/>
                      <a:pt x="473075" y="682625"/>
                    </a:cubicBezTo>
                    <a:cubicBezTo>
                      <a:pt x="477647" y="686562"/>
                      <a:pt x="479547" y="686685"/>
                      <a:pt x="482600" y="688975"/>
                    </a:cubicBezTo>
                    <a:cubicBezTo>
                      <a:pt x="488052" y="693064"/>
                      <a:pt x="498325" y="701136"/>
                      <a:pt x="504825" y="704850"/>
                    </a:cubicBezTo>
                    <a:cubicBezTo>
                      <a:pt x="508934" y="707198"/>
                      <a:pt x="513466" y="708765"/>
                      <a:pt x="517525" y="711200"/>
                    </a:cubicBezTo>
                    <a:cubicBezTo>
                      <a:pt x="544818" y="727576"/>
                      <a:pt x="526941" y="720689"/>
                      <a:pt x="546100" y="727075"/>
                    </a:cubicBezTo>
                    <a:cubicBezTo>
                      <a:pt x="549275" y="730250"/>
                      <a:pt x="561414" y="740459"/>
                      <a:pt x="565150" y="742950"/>
                    </a:cubicBezTo>
                    <a:cubicBezTo>
                      <a:pt x="589105" y="758920"/>
                      <a:pt x="577850" y="748242"/>
                      <a:pt x="584200" y="752475"/>
                    </a:cubicBezTo>
                    <a:cubicBezTo>
                      <a:pt x="590550" y="756708"/>
                      <a:pt x="576728" y="746248"/>
                      <a:pt x="603250" y="768350"/>
                    </a:cubicBezTo>
                    <a:cubicBezTo>
                      <a:pt x="606699" y="771225"/>
                      <a:pt x="609231" y="775118"/>
                      <a:pt x="612775" y="777875"/>
                    </a:cubicBezTo>
                    <a:cubicBezTo>
                      <a:pt x="618799" y="782560"/>
                      <a:pt x="625475" y="786342"/>
                      <a:pt x="631825" y="790575"/>
                    </a:cubicBezTo>
                    <a:lnTo>
                      <a:pt x="641350" y="796925"/>
                    </a:lnTo>
                    <a:cubicBezTo>
                      <a:pt x="644525" y="799042"/>
                      <a:pt x="647822" y="800985"/>
                      <a:pt x="650875" y="803275"/>
                    </a:cubicBezTo>
                    <a:cubicBezTo>
                      <a:pt x="655108" y="806450"/>
                      <a:pt x="659088" y="809995"/>
                      <a:pt x="663575" y="812800"/>
                    </a:cubicBezTo>
                    <a:cubicBezTo>
                      <a:pt x="667589" y="815308"/>
                      <a:pt x="672166" y="816802"/>
                      <a:pt x="676275" y="819150"/>
                    </a:cubicBezTo>
                    <a:cubicBezTo>
                      <a:pt x="679588" y="821043"/>
                      <a:pt x="682487" y="823607"/>
                      <a:pt x="685800" y="825500"/>
                    </a:cubicBezTo>
                    <a:cubicBezTo>
                      <a:pt x="689909" y="827848"/>
                      <a:pt x="694391" y="829502"/>
                      <a:pt x="698500" y="831850"/>
                    </a:cubicBezTo>
                    <a:cubicBezTo>
                      <a:pt x="712023" y="839578"/>
                      <a:pt x="714232" y="846102"/>
                      <a:pt x="733425" y="850900"/>
                    </a:cubicBezTo>
                    <a:lnTo>
                      <a:pt x="746125" y="854075"/>
                    </a:lnTo>
                    <a:cubicBezTo>
                      <a:pt x="749300" y="856192"/>
                      <a:pt x="752237" y="858718"/>
                      <a:pt x="755650" y="860425"/>
                    </a:cubicBezTo>
                    <a:cubicBezTo>
                      <a:pt x="763466" y="864333"/>
                      <a:pt x="776908" y="865556"/>
                      <a:pt x="784225" y="866775"/>
                    </a:cubicBezTo>
                    <a:cubicBezTo>
                      <a:pt x="794851" y="866522"/>
                      <a:pt x="912093" y="866368"/>
                      <a:pt x="955675" y="860425"/>
                    </a:cubicBezTo>
                    <a:cubicBezTo>
                      <a:pt x="966369" y="858967"/>
                      <a:pt x="976779" y="855849"/>
                      <a:pt x="987425" y="854075"/>
                    </a:cubicBezTo>
                    <a:cubicBezTo>
                      <a:pt x="995917" y="852660"/>
                      <a:pt x="1013475" y="849944"/>
                      <a:pt x="1022350" y="847725"/>
                    </a:cubicBezTo>
                    <a:cubicBezTo>
                      <a:pt x="1032997" y="845063"/>
                      <a:pt x="1043042" y="839733"/>
                      <a:pt x="1050925" y="831850"/>
                    </a:cubicBezTo>
                    <a:cubicBezTo>
                      <a:pt x="1054100" y="828675"/>
                      <a:pt x="1057001" y="825200"/>
                      <a:pt x="1060450" y="822325"/>
                    </a:cubicBezTo>
                    <a:cubicBezTo>
                      <a:pt x="1074099" y="810951"/>
                      <a:pt x="1065181" y="819960"/>
                      <a:pt x="1079500" y="812800"/>
                    </a:cubicBezTo>
                    <a:cubicBezTo>
                      <a:pt x="1093115" y="805993"/>
                      <a:pt x="1085911" y="806756"/>
                      <a:pt x="1098550" y="796925"/>
                    </a:cubicBezTo>
                    <a:cubicBezTo>
                      <a:pt x="1104574" y="792240"/>
                      <a:pt x="1111250" y="788458"/>
                      <a:pt x="1117600" y="784225"/>
                    </a:cubicBezTo>
                    <a:lnTo>
                      <a:pt x="1127125" y="777875"/>
                    </a:lnTo>
                    <a:cubicBezTo>
                      <a:pt x="1129242" y="774700"/>
                      <a:pt x="1130777" y="771048"/>
                      <a:pt x="1133475" y="768350"/>
                    </a:cubicBezTo>
                    <a:cubicBezTo>
                      <a:pt x="1152562" y="749263"/>
                      <a:pt x="1135383" y="782951"/>
                      <a:pt x="1162050" y="742950"/>
                    </a:cubicBezTo>
                    <a:cubicBezTo>
                      <a:pt x="1164167" y="739775"/>
                      <a:pt x="1165865" y="736277"/>
                      <a:pt x="1168400" y="733425"/>
                    </a:cubicBezTo>
                    <a:cubicBezTo>
                      <a:pt x="1174366" y="726713"/>
                      <a:pt x="1182469" y="721847"/>
                      <a:pt x="1187450" y="714375"/>
                    </a:cubicBezTo>
                    <a:cubicBezTo>
                      <a:pt x="1189567" y="711200"/>
                      <a:pt x="1191357" y="707781"/>
                      <a:pt x="1193800" y="704850"/>
                    </a:cubicBezTo>
                    <a:cubicBezTo>
                      <a:pt x="1214355" y="680184"/>
                      <a:pt x="1192042" y="712351"/>
                      <a:pt x="1212850" y="682625"/>
                    </a:cubicBezTo>
                    <a:cubicBezTo>
                      <a:pt x="1219415" y="673247"/>
                      <a:pt x="1225550" y="663575"/>
                      <a:pt x="1231900" y="654050"/>
                    </a:cubicBezTo>
                    <a:lnTo>
                      <a:pt x="1263650" y="606425"/>
                    </a:lnTo>
                    <a:lnTo>
                      <a:pt x="1276350" y="587375"/>
                    </a:lnTo>
                    <a:cubicBezTo>
                      <a:pt x="1278467" y="584200"/>
                      <a:pt x="1280002" y="580548"/>
                      <a:pt x="1282700" y="577850"/>
                    </a:cubicBezTo>
                    <a:cubicBezTo>
                      <a:pt x="1285875" y="574675"/>
                      <a:pt x="1289468" y="571869"/>
                      <a:pt x="1292225" y="568325"/>
                    </a:cubicBezTo>
                    <a:cubicBezTo>
                      <a:pt x="1296910" y="562301"/>
                      <a:pt x="1300692" y="555625"/>
                      <a:pt x="1304925" y="549275"/>
                    </a:cubicBezTo>
                    <a:cubicBezTo>
                      <a:pt x="1307042" y="546100"/>
                      <a:pt x="1308577" y="542448"/>
                      <a:pt x="1311275" y="539750"/>
                    </a:cubicBezTo>
                    <a:lnTo>
                      <a:pt x="1320800" y="530225"/>
                    </a:lnTo>
                    <a:cubicBezTo>
                      <a:pt x="1326872" y="512009"/>
                      <a:pt x="1319627" y="529012"/>
                      <a:pt x="1333500" y="511175"/>
                    </a:cubicBezTo>
                    <a:cubicBezTo>
                      <a:pt x="1338185" y="505151"/>
                      <a:pt x="1341967" y="498475"/>
                      <a:pt x="1346200" y="492125"/>
                    </a:cubicBezTo>
                    <a:cubicBezTo>
                      <a:pt x="1348317" y="488950"/>
                      <a:pt x="1349852" y="485298"/>
                      <a:pt x="1352550" y="482600"/>
                    </a:cubicBezTo>
                    <a:cubicBezTo>
                      <a:pt x="1355725" y="479425"/>
                      <a:pt x="1359318" y="476619"/>
                      <a:pt x="1362075" y="473075"/>
                    </a:cubicBezTo>
                    <a:cubicBezTo>
                      <a:pt x="1366760" y="467051"/>
                      <a:pt x="1370542" y="460375"/>
                      <a:pt x="1374775" y="454025"/>
                    </a:cubicBezTo>
                    <a:lnTo>
                      <a:pt x="1381125" y="444500"/>
                    </a:lnTo>
                    <a:lnTo>
                      <a:pt x="1412875" y="396875"/>
                    </a:lnTo>
                    <a:lnTo>
                      <a:pt x="1419225" y="387350"/>
                    </a:lnTo>
                    <a:cubicBezTo>
                      <a:pt x="1421342" y="384175"/>
                      <a:pt x="1422877" y="380523"/>
                      <a:pt x="1425575" y="377825"/>
                    </a:cubicBezTo>
                    <a:cubicBezTo>
                      <a:pt x="1428750" y="374650"/>
                      <a:pt x="1432343" y="371844"/>
                      <a:pt x="1435100" y="368300"/>
                    </a:cubicBezTo>
                    <a:cubicBezTo>
                      <a:pt x="1439785" y="362276"/>
                      <a:pt x="1443567" y="355600"/>
                      <a:pt x="1447800" y="349250"/>
                    </a:cubicBezTo>
                    <a:cubicBezTo>
                      <a:pt x="1449917" y="346075"/>
                      <a:pt x="1451452" y="342423"/>
                      <a:pt x="1454150" y="339725"/>
                    </a:cubicBezTo>
                    <a:cubicBezTo>
                      <a:pt x="1481977" y="311898"/>
                      <a:pt x="1447923" y="347197"/>
                      <a:pt x="1470025" y="320675"/>
                    </a:cubicBezTo>
                    <a:cubicBezTo>
                      <a:pt x="1472900" y="317226"/>
                      <a:pt x="1476675" y="314599"/>
                      <a:pt x="1479550" y="311150"/>
                    </a:cubicBezTo>
                    <a:cubicBezTo>
                      <a:pt x="1481993" y="308219"/>
                      <a:pt x="1483457" y="304556"/>
                      <a:pt x="1485900" y="301625"/>
                    </a:cubicBezTo>
                    <a:cubicBezTo>
                      <a:pt x="1488775" y="298176"/>
                      <a:pt x="1492550" y="295549"/>
                      <a:pt x="1495425" y="292100"/>
                    </a:cubicBezTo>
                    <a:cubicBezTo>
                      <a:pt x="1497868" y="289169"/>
                      <a:pt x="1499332" y="285506"/>
                      <a:pt x="1501775" y="282575"/>
                    </a:cubicBezTo>
                    <a:cubicBezTo>
                      <a:pt x="1504650" y="279126"/>
                      <a:pt x="1508425" y="276499"/>
                      <a:pt x="1511300" y="273050"/>
                    </a:cubicBezTo>
                    <a:cubicBezTo>
                      <a:pt x="1513743" y="270119"/>
                      <a:pt x="1515207" y="266456"/>
                      <a:pt x="1517650" y="263525"/>
                    </a:cubicBezTo>
                    <a:cubicBezTo>
                      <a:pt x="1520525" y="260076"/>
                      <a:pt x="1524418" y="257544"/>
                      <a:pt x="1527175" y="254000"/>
                    </a:cubicBezTo>
                    <a:cubicBezTo>
                      <a:pt x="1531860" y="247976"/>
                      <a:pt x="1535642" y="241300"/>
                      <a:pt x="1539875" y="234950"/>
                    </a:cubicBezTo>
                    <a:lnTo>
                      <a:pt x="1546225" y="225425"/>
                    </a:lnTo>
                    <a:cubicBezTo>
                      <a:pt x="1548342" y="222250"/>
                      <a:pt x="1549877" y="218598"/>
                      <a:pt x="1552575" y="215900"/>
                    </a:cubicBezTo>
                    <a:cubicBezTo>
                      <a:pt x="1567496" y="200979"/>
                      <a:pt x="1559609" y="210111"/>
                      <a:pt x="1574800" y="187325"/>
                    </a:cubicBezTo>
                    <a:lnTo>
                      <a:pt x="1606550" y="139700"/>
                    </a:lnTo>
                    <a:lnTo>
                      <a:pt x="1612900" y="130175"/>
                    </a:lnTo>
                    <a:cubicBezTo>
                      <a:pt x="1615017" y="127000"/>
                      <a:pt x="1618043" y="124270"/>
                      <a:pt x="1619250" y="120650"/>
                    </a:cubicBezTo>
                    <a:cubicBezTo>
                      <a:pt x="1627230" y="96709"/>
                      <a:pt x="1616465" y="126219"/>
                      <a:pt x="1628775" y="101600"/>
                    </a:cubicBezTo>
                    <a:cubicBezTo>
                      <a:pt x="1630272" y="98607"/>
                      <a:pt x="1630325" y="95001"/>
                      <a:pt x="1631950" y="92075"/>
                    </a:cubicBezTo>
                    <a:cubicBezTo>
                      <a:pt x="1635656" y="85404"/>
                      <a:pt x="1642237" y="80265"/>
                      <a:pt x="1644650" y="73025"/>
                    </a:cubicBezTo>
                    <a:cubicBezTo>
                      <a:pt x="1646767" y="66675"/>
                      <a:pt x="1647287" y="59544"/>
                      <a:pt x="1651000" y="53975"/>
                    </a:cubicBezTo>
                    <a:cubicBezTo>
                      <a:pt x="1655233" y="47625"/>
                      <a:pt x="1661287" y="42165"/>
                      <a:pt x="1663700" y="34925"/>
                    </a:cubicBezTo>
                    <a:cubicBezTo>
                      <a:pt x="1664758" y="31750"/>
                      <a:pt x="1665250" y="28326"/>
                      <a:pt x="1666875" y="25400"/>
                    </a:cubicBezTo>
                    <a:cubicBezTo>
                      <a:pt x="1670581" y="18729"/>
                      <a:pt x="1689883" y="9589"/>
                      <a:pt x="1679575" y="6350"/>
                    </a:cubicBezTo>
                    <a:cubicBezTo>
                      <a:pt x="1669267" y="3112"/>
                      <a:pt x="1629876" y="6096"/>
                      <a:pt x="1605026" y="5969"/>
                    </a:cubicBezTo>
                    <a:cubicBezTo>
                      <a:pt x="1601851" y="9144"/>
                      <a:pt x="1600814" y="9652"/>
                      <a:pt x="1599057" y="11938"/>
                    </a:cubicBezTo>
                    <a:cubicBezTo>
                      <a:pt x="1597300" y="14224"/>
                      <a:pt x="1595649" y="17631"/>
                      <a:pt x="1594485" y="19684"/>
                    </a:cubicBezTo>
                    <a:cubicBezTo>
                      <a:pt x="1593321" y="21737"/>
                      <a:pt x="1595247" y="22139"/>
                      <a:pt x="1592072" y="24256"/>
                    </a:cubicBezTo>
                    <a:cubicBezTo>
                      <a:pt x="1575139" y="49656"/>
                      <a:pt x="1587013" y="31157"/>
                      <a:pt x="1583309" y="36576"/>
                    </a:cubicBezTo>
                    <a:cubicBezTo>
                      <a:pt x="1579605" y="41995"/>
                      <a:pt x="1574969" y="49636"/>
                      <a:pt x="1569847" y="56769"/>
                    </a:cubicBezTo>
                    <a:cubicBezTo>
                      <a:pt x="1564725" y="63902"/>
                      <a:pt x="1557041" y="74020"/>
                      <a:pt x="1552575" y="79375"/>
                    </a:cubicBezTo>
                    <a:cubicBezTo>
                      <a:pt x="1548109" y="84730"/>
                      <a:pt x="1546225" y="85725"/>
                      <a:pt x="1543050" y="88900"/>
                    </a:cubicBezTo>
                    <a:cubicBezTo>
                      <a:pt x="1539875" y="92075"/>
                      <a:pt x="1536016" y="94689"/>
                      <a:pt x="1533525" y="98425"/>
                    </a:cubicBezTo>
                    <a:cubicBezTo>
                      <a:pt x="1525058" y="111125"/>
                      <a:pt x="1530350" y="105833"/>
                      <a:pt x="1517650" y="114300"/>
                    </a:cubicBezTo>
                    <a:cubicBezTo>
                      <a:pt x="1515533" y="117475"/>
                      <a:pt x="1515872" y="117835"/>
                      <a:pt x="1511300" y="123825"/>
                    </a:cubicBezTo>
                    <a:cubicBezTo>
                      <a:pt x="1506728" y="129815"/>
                      <a:pt x="1496802" y="142769"/>
                      <a:pt x="1490219" y="150241"/>
                    </a:cubicBezTo>
                    <a:cubicBezTo>
                      <a:pt x="1483636" y="157713"/>
                      <a:pt x="1477052" y="163470"/>
                      <a:pt x="1471803" y="168656"/>
                    </a:cubicBezTo>
                    <a:cubicBezTo>
                      <a:pt x="1466554" y="173842"/>
                      <a:pt x="1465008" y="173651"/>
                      <a:pt x="1458722" y="181356"/>
                    </a:cubicBezTo>
                    <a:cubicBezTo>
                      <a:pt x="1452436" y="189061"/>
                      <a:pt x="1442297" y="204131"/>
                      <a:pt x="1434084" y="214884"/>
                    </a:cubicBezTo>
                    <a:cubicBezTo>
                      <a:pt x="1425871" y="225637"/>
                      <a:pt x="1416791" y="236941"/>
                      <a:pt x="1409446" y="245873"/>
                    </a:cubicBezTo>
                    <a:cubicBezTo>
                      <a:pt x="1402101" y="254805"/>
                      <a:pt x="1395963" y="260710"/>
                      <a:pt x="1390015" y="268478"/>
                    </a:cubicBezTo>
                    <a:cubicBezTo>
                      <a:pt x="1384067" y="276246"/>
                      <a:pt x="1379474" y="285898"/>
                      <a:pt x="1373759" y="292481"/>
                    </a:cubicBezTo>
                    <a:cubicBezTo>
                      <a:pt x="1368044" y="299064"/>
                      <a:pt x="1361376" y="302218"/>
                      <a:pt x="1355725" y="307975"/>
                    </a:cubicBezTo>
                    <a:cubicBezTo>
                      <a:pt x="1350074" y="313732"/>
                      <a:pt x="1344973" y="321797"/>
                      <a:pt x="1339850" y="327025"/>
                    </a:cubicBezTo>
                    <a:cubicBezTo>
                      <a:pt x="1334728" y="332253"/>
                      <a:pt x="1330239" y="334518"/>
                      <a:pt x="1324990" y="339344"/>
                    </a:cubicBezTo>
                    <a:cubicBezTo>
                      <a:pt x="1319741" y="344170"/>
                      <a:pt x="1314766" y="350224"/>
                      <a:pt x="1308353" y="355981"/>
                    </a:cubicBezTo>
                    <a:cubicBezTo>
                      <a:pt x="1301940" y="361738"/>
                      <a:pt x="1294320" y="367495"/>
                      <a:pt x="1286510" y="373887"/>
                    </a:cubicBezTo>
                    <a:lnTo>
                      <a:pt x="1261491" y="394335"/>
                    </a:lnTo>
                    <a:cubicBezTo>
                      <a:pt x="1254739" y="399860"/>
                      <a:pt x="1250463" y="403626"/>
                      <a:pt x="1245997" y="407034"/>
                    </a:cubicBezTo>
                    <a:cubicBezTo>
                      <a:pt x="1241531" y="410442"/>
                      <a:pt x="1240282" y="410780"/>
                      <a:pt x="1234694" y="414781"/>
                    </a:cubicBezTo>
                    <a:cubicBezTo>
                      <a:pt x="1229106" y="418782"/>
                      <a:pt x="1220407" y="425683"/>
                      <a:pt x="1212469" y="431038"/>
                    </a:cubicBezTo>
                    <a:cubicBezTo>
                      <a:pt x="1204532" y="436393"/>
                      <a:pt x="1196530" y="440965"/>
                      <a:pt x="1187069" y="446913"/>
                    </a:cubicBezTo>
                    <a:cubicBezTo>
                      <a:pt x="1177608" y="452861"/>
                      <a:pt x="1164103" y="462365"/>
                      <a:pt x="1155700" y="466725"/>
                    </a:cubicBezTo>
                    <a:cubicBezTo>
                      <a:pt x="1147297" y="471085"/>
                      <a:pt x="1143086" y="471236"/>
                      <a:pt x="1136650" y="473075"/>
                    </a:cubicBezTo>
                    <a:cubicBezTo>
                      <a:pt x="1121833" y="477308"/>
                      <a:pt x="1107310" y="482753"/>
                      <a:pt x="1092200" y="485775"/>
                    </a:cubicBezTo>
                    <a:cubicBezTo>
                      <a:pt x="1086908" y="486833"/>
                      <a:pt x="1081560" y="487641"/>
                      <a:pt x="1076325" y="488950"/>
                    </a:cubicBezTo>
                    <a:cubicBezTo>
                      <a:pt x="1073078" y="489762"/>
                      <a:pt x="1070047" y="491313"/>
                      <a:pt x="1066800" y="492125"/>
                    </a:cubicBezTo>
                    <a:cubicBezTo>
                      <a:pt x="1059111" y="494047"/>
                      <a:pt x="1038952" y="497413"/>
                      <a:pt x="1031875" y="498475"/>
                    </a:cubicBezTo>
                    <a:cubicBezTo>
                      <a:pt x="982625" y="505863"/>
                      <a:pt x="997042" y="503951"/>
                      <a:pt x="952500" y="508000"/>
                    </a:cubicBezTo>
                    <a:lnTo>
                      <a:pt x="879475" y="504825"/>
                    </a:lnTo>
                    <a:cubicBezTo>
                      <a:pt x="846601" y="503181"/>
                      <a:pt x="810834" y="500672"/>
                      <a:pt x="777875" y="498475"/>
                    </a:cubicBezTo>
                    <a:lnTo>
                      <a:pt x="730250" y="492125"/>
                    </a:lnTo>
                    <a:lnTo>
                      <a:pt x="708025" y="488950"/>
                    </a:lnTo>
                    <a:cubicBezTo>
                      <a:pt x="701662" y="487971"/>
                      <a:pt x="695356" y="486626"/>
                      <a:pt x="688975" y="485775"/>
                    </a:cubicBezTo>
                    <a:cubicBezTo>
                      <a:pt x="679475" y="484508"/>
                      <a:pt x="669925" y="483658"/>
                      <a:pt x="660400" y="482600"/>
                    </a:cubicBezTo>
                    <a:cubicBezTo>
                      <a:pt x="626752" y="474188"/>
                      <a:pt x="676805" y="486160"/>
                      <a:pt x="622300" y="476250"/>
                    </a:cubicBezTo>
                    <a:cubicBezTo>
                      <a:pt x="619007" y="475651"/>
                      <a:pt x="616057" y="473731"/>
                      <a:pt x="612775" y="473075"/>
                    </a:cubicBezTo>
                    <a:cubicBezTo>
                      <a:pt x="600150" y="470550"/>
                      <a:pt x="586889" y="470796"/>
                      <a:pt x="574675" y="466725"/>
                    </a:cubicBezTo>
                    <a:cubicBezTo>
                      <a:pt x="571500" y="465667"/>
                      <a:pt x="568143" y="465047"/>
                      <a:pt x="565150" y="463550"/>
                    </a:cubicBezTo>
                    <a:cubicBezTo>
                      <a:pt x="561737" y="461843"/>
                      <a:pt x="558938" y="459093"/>
                      <a:pt x="555625" y="457200"/>
                    </a:cubicBezTo>
                    <a:cubicBezTo>
                      <a:pt x="551516" y="454852"/>
                      <a:pt x="547158" y="452903"/>
                      <a:pt x="542925" y="450850"/>
                    </a:cubicBezTo>
                    <a:cubicBezTo>
                      <a:pt x="538692" y="448797"/>
                      <a:pt x="534819" y="447506"/>
                      <a:pt x="530225" y="444881"/>
                    </a:cubicBezTo>
                    <a:cubicBezTo>
                      <a:pt x="527319" y="443221"/>
                      <a:pt x="525589" y="440923"/>
                      <a:pt x="520700" y="438150"/>
                    </a:cubicBezTo>
                    <a:cubicBezTo>
                      <a:pt x="515811" y="435377"/>
                      <a:pt x="504997" y="430592"/>
                      <a:pt x="500888" y="428244"/>
                    </a:cubicBezTo>
                    <a:cubicBezTo>
                      <a:pt x="485839" y="419644"/>
                      <a:pt x="492527" y="419036"/>
                      <a:pt x="488950" y="415925"/>
                    </a:cubicBezTo>
                    <a:cubicBezTo>
                      <a:pt x="485373" y="412814"/>
                      <a:pt x="482356" y="412018"/>
                      <a:pt x="479425" y="409575"/>
                    </a:cubicBezTo>
                    <a:cubicBezTo>
                      <a:pt x="475976" y="406700"/>
                      <a:pt x="473309" y="402972"/>
                      <a:pt x="469900" y="400050"/>
                    </a:cubicBezTo>
                    <a:cubicBezTo>
                      <a:pt x="433007" y="368428"/>
                      <a:pt x="492246" y="425571"/>
                      <a:pt x="434975" y="368300"/>
                    </a:cubicBezTo>
                    <a:cubicBezTo>
                      <a:pt x="397516" y="330841"/>
                      <a:pt x="457553" y="389980"/>
                      <a:pt x="412750" y="349250"/>
                    </a:cubicBezTo>
                    <a:cubicBezTo>
                      <a:pt x="404998" y="342202"/>
                      <a:pt x="397933" y="334433"/>
                      <a:pt x="390525" y="327025"/>
                    </a:cubicBezTo>
                    <a:cubicBezTo>
                      <a:pt x="387350" y="323850"/>
                      <a:pt x="383694" y="321092"/>
                      <a:pt x="381000" y="317500"/>
                    </a:cubicBezTo>
                    <a:cubicBezTo>
                      <a:pt x="377825" y="313267"/>
                      <a:pt x="375035" y="308716"/>
                      <a:pt x="371475" y="304800"/>
                    </a:cubicBezTo>
                    <a:cubicBezTo>
                      <a:pt x="364427" y="297048"/>
                      <a:pt x="355795" y="290756"/>
                      <a:pt x="349250" y="282575"/>
                    </a:cubicBezTo>
                    <a:cubicBezTo>
                      <a:pt x="345017" y="277283"/>
                      <a:pt x="341052" y="271765"/>
                      <a:pt x="336550" y="266700"/>
                    </a:cubicBezTo>
                    <a:cubicBezTo>
                      <a:pt x="332573" y="262225"/>
                      <a:pt x="327792" y="258506"/>
                      <a:pt x="323850" y="254000"/>
                    </a:cubicBezTo>
                    <a:cubicBezTo>
                      <a:pt x="320365" y="250018"/>
                      <a:pt x="318067" y="245042"/>
                      <a:pt x="314325" y="241300"/>
                    </a:cubicBezTo>
                    <a:cubicBezTo>
                      <a:pt x="310583" y="237558"/>
                      <a:pt x="305367" y="235517"/>
                      <a:pt x="301625" y="231775"/>
                    </a:cubicBezTo>
                    <a:cubicBezTo>
                      <a:pt x="297883" y="228033"/>
                      <a:pt x="295640" y="223008"/>
                      <a:pt x="292100" y="219075"/>
                    </a:cubicBezTo>
                    <a:cubicBezTo>
                      <a:pt x="286093" y="212400"/>
                      <a:pt x="280234" y="205413"/>
                      <a:pt x="273050" y="200025"/>
                    </a:cubicBezTo>
                    <a:cubicBezTo>
                      <a:pt x="268817" y="196850"/>
                      <a:pt x="263866" y="194455"/>
                      <a:pt x="260350" y="190500"/>
                    </a:cubicBezTo>
                    <a:cubicBezTo>
                      <a:pt x="255280" y="184796"/>
                      <a:pt x="252116" y="177376"/>
                      <a:pt x="247650" y="171450"/>
                    </a:cubicBezTo>
                    <a:cubicBezTo>
                      <a:pt x="243184" y="165524"/>
                      <a:pt x="238379" y="160169"/>
                      <a:pt x="233553" y="154941"/>
                    </a:cubicBezTo>
                    <a:cubicBezTo>
                      <a:pt x="228727" y="149713"/>
                      <a:pt x="222398" y="143658"/>
                      <a:pt x="218694" y="140081"/>
                    </a:cubicBezTo>
                    <a:cubicBezTo>
                      <a:pt x="214990" y="136504"/>
                      <a:pt x="215626" y="137711"/>
                      <a:pt x="211329" y="133478"/>
                    </a:cubicBezTo>
                    <a:cubicBezTo>
                      <a:pt x="207032" y="129245"/>
                      <a:pt x="197273" y="119105"/>
                      <a:pt x="192913" y="114681"/>
                    </a:cubicBezTo>
                    <a:cubicBezTo>
                      <a:pt x="188553" y="110257"/>
                      <a:pt x="188701" y="110109"/>
                      <a:pt x="185166" y="106934"/>
                    </a:cubicBezTo>
                    <a:cubicBezTo>
                      <a:pt x="181631" y="103759"/>
                      <a:pt x="176063" y="99758"/>
                      <a:pt x="171703" y="95631"/>
                    </a:cubicBezTo>
                    <a:cubicBezTo>
                      <a:pt x="167343" y="91504"/>
                      <a:pt x="163808" y="86995"/>
                      <a:pt x="159003" y="82169"/>
                    </a:cubicBezTo>
                    <a:cubicBezTo>
                      <a:pt x="154198" y="77343"/>
                      <a:pt x="148076" y="71985"/>
                      <a:pt x="142875" y="66675"/>
                    </a:cubicBezTo>
                    <a:cubicBezTo>
                      <a:pt x="137674" y="61365"/>
                      <a:pt x="132166" y="55574"/>
                      <a:pt x="127799" y="50310"/>
                    </a:cubicBezTo>
                    <a:cubicBezTo>
                      <a:pt x="123433" y="45046"/>
                      <a:pt x="119984" y="39770"/>
                      <a:pt x="116676" y="35089"/>
                    </a:cubicBezTo>
                    <a:cubicBezTo>
                      <a:pt x="113368" y="30408"/>
                      <a:pt x="110992" y="25957"/>
                      <a:pt x="107950" y="22225"/>
                    </a:cubicBezTo>
                    <a:cubicBezTo>
                      <a:pt x="104908" y="18494"/>
                      <a:pt x="101969" y="15457"/>
                      <a:pt x="98425" y="12700"/>
                    </a:cubicBezTo>
                    <a:cubicBezTo>
                      <a:pt x="92401" y="8015"/>
                      <a:pt x="79375" y="0"/>
                      <a:pt x="79375" y="0"/>
                    </a:cubicBezTo>
                    <a:cubicBezTo>
                      <a:pt x="76200" y="1058"/>
                      <a:pt x="73132" y="2519"/>
                      <a:pt x="69850" y="3175"/>
                    </a:cubicBezTo>
                    <a:cubicBezTo>
                      <a:pt x="47240" y="7697"/>
                      <a:pt x="11642" y="8467"/>
                      <a:pt x="0" y="9525"/>
                    </a:cubicBezTo>
                    <a:close/>
                  </a:path>
                </a:pathLst>
              </a:custGeom>
              <a:solidFill>
                <a:srgbClr val="000000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1F77B3AB-B30B-E54D-B5FD-C76FE1FF9C66}"/>
                  </a:ext>
                </a:extLst>
              </p:cNvPr>
              <p:cNvSpPr/>
              <p:nvPr/>
            </p:nvSpPr>
            <p:spPr>
              <a:xfrm>
                <a:off x="4694125" y="3829850"/>
                <a:ext cx="2185932" cy="742904"/>
              </a:xfrm>
              <a:custGeom>
                <a:avLst/>
                <a:gdLst>
                  <a:gd name="connsiteX0" fmla="*/ 0 w 1378131"/>
                  <a:gd name="connsiteY0" fmla="*/ 6531 h 437609"/>
                  <a:gd name="connsiteX1" fmla="*/ 698862 w 1378131"/>
                  <a:gd name="connsiteY1" fmla="*/ 437605 h 437609"/>
                  <a:gd name="connsiteX2" fmla="*/ 1378131 w 1378131"/>
                  <a:gd name="connsiteY2" fmla="*/ 0 h 437609"/>
                  <a:gd name="connsiteX0" fmla="*/ 0 w 1394006"/>
                  <a:gd name="connsiteY0" fmla="*/ 0 h 440599"/>
                  <a:gd name="connsiteX1" fmla="*/ 714737 w 1394006"/>
                  <a:gd name="connsiteY1" fmla="*/ 440599 h 440599"/>
                  <a:gd name="connsiteX2" fmla="*/ 1394006 w 1394006"/>
                  <a:gd name="connsiteY2" fmla="*/ 2994 h 440599"/>
                  <a:gd name="connsiteX0" fmla="*/ 0 w 1419406"/>
                  <a:gd name="connsiteY0" fmla="*/ 22406 h 463050"/>
                  <a:gd name="connsiteX1" fmla="*/ 714737 w 1419406"/>
                  <a:gd name="connsiteY1" fmla="*/ 463005 h 463050"/>
                  <a:gd name="connsiteX2" fmla="*/ 1419406 w 1419406"/>
                  <a:gd name="connsiteY2" fmla="*/ 0 h 463050"/>
                  <a:gd name="connsiteX0" fmla="*/ 0 w 1390831"/>
                  <a:gd name="connsiteY0" fmla="*/ 0 h 440599"/>
                  <a:gd name="connsiteX1" fmla="*/ 714737 w 1390831"/>
                  <a:gd name="connsiteY1" fmla="*/ 440599 h 440599"/>
                  <a:gd name="connsiteX2" fmla="*/ 1390831 w 1390831"/>
                  <a:gd name="connsiteY2" fmla="*/ 2994 h 440599"/>
                  <a:gd name="connsiteX0" fmla="*/ 0 w 1431664"/>
                  <a:gd name="connsiteY0" fmla="*/ 0 h 442301"/>
                  <a:gd name="connsiteX1" fmla="*/ 755570 w 1431664"/>
                  <a:gd name="connsiteY1" fmla="*/ 442300 h 442301"/>
                  <a:gd name="connsiteX2" fmla="*/ 1431664 w 1431664"/>
                  <a:gd name="connsiteY2" fmla="*/ 4695 h 442301"/>
                  <a:gd name="connsiteX0" fmla="*/ 0 w 1416862"/>
                  <a:gd name="connsiteY0" fmla="*/ 0 h 442301"/>
                  <a:gd name="connsiteX1" fmla="*/ 755570 w 1416862"/>
                  <a:gd name="connsiteY1" fmla="*/ 442300 h 442301"/>
                  <a:gd name="connsiteX2" fmla="*/ 1416862 w 1416862"/>
                  <a:gd name="connsiteY2" fmla="*/ 16380 h 442301"/>
                  <a:gd name="connsiteX0" fmla="*/ 0 w 1389109"/>
                  <a:gd name="connsiteY0" fmla="*/ 1981 h 425921"/>
                  <a:gd name="connsiteX1" fmla="*/ 727817 w 1389109"/>
                  <a:gd name="connsiteY1" fmla="*/ 425920 h 425921"/>
                  <a:gd name="connsiteX2" fmla="*/ 1389109 w 1389109"/>
                  <a:gd name="connsiteY2" fmla="*/ 0 h 42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9109" h="425921">
                    <a:moveTo>
                      <a:pt x="0" y="1981"/>
                    </a:moveTo>
                    <a:cubicBezTo>
                      <a:pt x="234587" y="218062"/>
                      <a:pt x="489206" y="425138"/>
                      <a:pt x="727817" y="425920"/>
                    </a:cubicBezTo>
                    <a:cubicBezTo>
                      <a:pt x="966428" y="426702"/>
                      <a:pt x="1367338" y="29391"/>
                      <a:pt x="1389109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1E7A585F-8999-B845-95C6-D1159B336E09}"/>
                  </a:ext>
                </a:extLst>
              </p:cNvPr>
              <p:cNvSpPr/>
              <p:nvPr/>
            </p:nvSpPr>
            <p:spPr>
              <a:xfrm>
                <a:off x="4858107" y="3827873"/>
                <a:ext cx="2532903" cy="1391974"/>
              </a:xfrm>
              <a:custGeom>
                <a:avLst/>
                <a:gdLst>
                  <a:gd name="connsiteX0" fmla="*/ 0 w 1593669"/>
                  <a:gd name="connsiteY0" fmla="*/ 0 h 796835"/>
                  <a:gd name="connsiteX1" fmla="*/ 836023 w 1593669"/>
                  <a:gd name="connsiteY1" fmla="*/ 796834 h 796835"/>
                  <a:gd name="connsiteX2" fmla="*/ 1593669 w 1593669"/>
                  <a:gd name="connsiteY2" fmla="*/ 6531 h 796835"/>
                  <a:gd name="connsiteX0" fmla="*/ 0 w 1609544"/>
                  <a:gd name="connsiteY0" fmla="*/ 15694 h 812540"/>
                  <a:gd name="connsiteX1" fmla="*/ 836023 w 1609544"/>
                  <a:gd name="connsiteY1" fmla="*/ 812528 h 812540"/>
                  <a:gd name="connsiteX2" fmla="*/ 1609544 w 1609544"/>
                  <a:gd name="connsiteY2" fmla="*/ 0 h 812540"/>
                  <a:gd name="connsiteX0" fmla="*/ 0 w 1615894"/>
                  <a:gd name="connsiteY0" fmla="*/ 2994 h 812528"/>
                  <a:gd name="connsiteX1" fmla="*/ 842373 w 1615894"/>
                  <a:gd name="connsiteY1" fmla="*/ 812528 h 812528"/>
                  <a:gd name="connsiteX2" fmla="*/ 1615894 w 1615894"/>
                  <a:gd name="connsiteY2" fmla="*/ 0 h 812528"/>
                  <a:gd name="connsiteX0" fmla="*/ 0 w 1624401"/>
                  <a:gd name="connsiteY0" fmla="*/ 0 h 819744"/>
                  <a:gd name="connsiteX1" fmla="*/ 850880 w 1624401"/>
                  <a:gd name="connsiteY1" fmla="*/ 819743 h 819744"/>
                  <a:gd name="connsiteX2" fmla="*/ 1624401 w 1624401"/>
                  <a:gd name="connsiteY2" fmla="*/ 7215 h 819744"/>
                  <a:gd name="connsiteX0" fmla="*/ 0 w 1607749"/>
                  <a:gd name="connsiteY0" fmla="*/ 0 h 819744"/>
                  <a:gd name="connsiteX1" fmla="*/ 850880 w 1607749"/>
                  <a:gd name="connsiteY1" fmla="*/ 819743 h 819744"/>
                  <a:gd name="connsiteX2" fmla="*/ 1607749 w 1607749"/>
                  <a:gd name="connsiteY2" fmla="*/ 23907 h 819744"/>
                  <a:gd name="connsiteX0" fmla="*/ 0 w 1607749"/>
                  <a:gd name="connsiteY0" fmla="*/ 0 h 819744"/>
                  <a:gd name="connsiteX1" fmla="*/ 850880 w 1607749"/>
                  <a:gd name="connsiteY1" fmla="*/ 819743 h 819744"/>
                  <a:gd name="connsiteX2" fmla="*/ 1607749 w 1607749"/>
                  <a:gd name="connsiteY2" fmla="*/ 23907 h 819744"/>
                  <a:gd name="connsiteX0" fmla="*/ 0 w 1587397"/>
                  <a:gd name="connsiteY0" fmla="*/ 0 h 798044"/>
                  <a:gd name="connsiteX1" fmla="*/ 830528 w 1587397"/>
                  <a:gd name="connsiteY1" fmla="*/ 798043 h 798044"/>
                  <a:gd name="connsiteX2" fmla="*/ 1587397 w 1587397"/>
                  <a:gd name="connsiteY2" fmla="*/ 2207 h 798044"/>
                  <a:gd name="connsiteX0" fmla="*/ 0 w 1609600"/>
                  <a:gd name="connsiteY0" fmla="*/ 0 h 798044"/>
                  <a:gd name="connsiteX1" fmla="*/ 830528 w 1609600"/>
                  <a:gd name="connsiteY1" fmla="*/ 798043 h 798044"/>
                  <a:gd name="connsiteX2" fmla="*/ 1609600 w 1609600"/>
                  <a:gd name="connsiteY2" fmla="*/ 5545 h 798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9600" h="798044">
                    <a:moveTo>
                      <a:pt x="0" y="0"/>
                    </a:moveTo>
                    <a:cubicBezTo>
                      <a:pt x="285206" y="397873"/>
                      <a:pt x="559795" y="796841"/>
                      <a:pt x="830528" y="798043"/>
                    </a:cubicBezTo>
                    <a:cubicBezTo>
                      <a:pt x="1101261" y="799245"/>
                      <a:pt x="1509775" y="134722"/>
                      <a:pt x="1609600" y="554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7" name="Triangle 326">
                <a:extLst>
                  <a:ext uri="{FF2B5EF4-FFF2-40B4-BE49-F238E27FC236}">
                    <a16:creationId xmlns:a16="http://schemas.microsoft.com/office/drawing/2014/main" id="{420D3B19-33F1-514C-BAAE-711CA20489A2}"/>
                  </a:ext>
                </a:extLst>
              </p:cNvPr>
              <p:cNvSpPr/>
              <p:nvPr/>
            </p:nvSpPr>
            <p:spPr>
              <a:xfrm rot="10800000">
                <a:off x="4504242" y="3834805"/>
                <a:ext cx="3372797" cy="2703797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680246B7-6A09-B743-B38D-2906E9534902}"/>
                </a:ext>
              </a:extLst>
            </p:cNvPr>
            <p:cNvSpPr/>
            <p:nvPr/>
          </p:nvSpPr>
          <p:spPr>
            <a:xfrm>
              <a:off x="9673862" y="936482"/>
              <a:ext cx="1568104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85169141-C386-5C42-BC0B-D7A350C719C0}"/>
                </a:ext>
              </a:extLst>
            </p:cNvPr>
            <p:cNvSpPr txBox="1"/>
            <p:nvPr/>
          </p:nvSpPr>
          <p:spPr>
            <a:xfrm>
              <a:off x="9672314" y="970321"/>
              <a:ext cx="1569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comparison &amp; assessment</a:t>
              </a: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E11444F4-6A51-514A-84B7-EB9A5E67F033}"/>
              </a:ext>
            </a:extLst>
          </p:cNvPr>
          <p:cNvGrpSpPr/>
          <p:nvPr/>
        </p:nvGrpSpPr>
        <p:grpSpPr>
          <a:xfrm>
            <a:off x="1743072" y="161505"/>
            <a:ext cx="3453145" cy="1482281"/>
            <a:chOff x="706634" y="200700"/>
            <a:chExt cx="3453145" cy="1482281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60E558D3-09DE-634D-8773-A8D6FF789FFB}"/>
                </a:ext>
              </a:extLst>
            </p:cNvPr>
            <p:cNvGrpSpPr/>
            <p:nvPr/>
          </p:nvGrpSpPr>
          <p:grpSpPr>
            <a:xfrm>
              <a:off x="2769230" y="301027"/>
              <a:ext cx="515278" cy="413072"/>
              <a:chOff x="2605745" y="1666710"/>
              <a:chExt cx="713112" cy="571665"/>
            </a:xfrm>
          </p:grpSpPr>
          <p:sp>
            <p:nvSpPr>
              <p:cNvPr id="358" name="Freeform 357">
                <a:extLst>
                  <a:ext uri="{FF2B5EF4-FFF2-40B4-BE49-F238E27FC236}">
                    <a16:creationId xmlns:a16="http://schemas.microsoft.com/office/drawing/2014/main" id="{BD761E78-99F7-5843-B7EE-BA7F90FB2BB8}"/>
                  </a:ext>
                </a:extLst>
              </p:cNvPr>
              <p:cNvSpPr/>
              <p:nvPr/>
            </p:nvSpPr>
            <p:spPr>
              <a:xfrm rot="10800000">
                <a:off x="2635357" y="1940208"/>
                <a:ext cx="606032" cy="296312"/>
              </a:xfrm>
              <a:custGeom>
                <a:avLst/>
                <a:gdLst>
                  <a:gd name="connsiteX0" fmla="*/ 0 w 1593669"/>
                  <a:gd name="connsiteY0" fmla="*/ 0 h 796835"/>
                  <a:gd name="connsiteX1" fmla="*/ 836023 w 1593669"/>
                  <a:gd name="connsiteY1" fmla="*/ 796834 h 796835"/>
                  <a:gd name="connsiteX2" fmla="*/ 1593669 w 1593669"/>
                  <a:gd name="connsiteY2" fmla="*/ 6531 h 796835"/>
                  <a:gd name="connsiteX0" fmla="*/ 0 w 1609544"/>
                  <a:gd name="connsiteY0" fmla="*/ 15694 h 812540"/>
                  <a:gd name="connsiteX1" fmla="*/ 836023 w 1609544"/>
                  <a:gd name="connsiteY1" fmla="*/ 812528 h 812540"/>
                  <a:gd name="connsiteX2" fmla="*/ 1609544 w 1609544"/>
                  <a:gd name="connsiteY2" fmla="*/ 0 h 812540"/>
                  <a:gd name="connsiteX0" fmla="*/ 0 w 1615894"/>
                  <a:gd name="connsiteY0" fmla="*/ 2994 h 812528"/>
                  <a:gd name="connsiteX1" fmla="*/ 842373 w 1615894"/>
                  <a:gd name="connsiteY1" fmla="*/ 812528 h 812528"/>
                  <a:gd name="connsiteX2" fmla="*/ 1615894 w 1615894"/>
                  <a:gd name="connsiteY2" fmla="*/ 0 h 812528"/>
                  <a:gd name="connsiteX0" fmla="*/ 0 w 1624401"/>
                  <a:gd name="connsiteY0" fmla="*/ 0 h 819744"/>
                  <a:gd name="connsiteX1" fmla="*/ 850880 w 1624401"/>
                  <a:gd name="connsiteY1" fmla="*/ 819743 h 819744"/>
                  <a:gd name="connsiteX2" fmla="*/ 1624401 w 1624401"/>
                  <a:gd name="connsiteY2" fmla="*/ 7215 h 819744"/>
                  <a:gd name="connsiteX0" fmla="*/ 0 w 1607749"/>
                  <a:gd name="connsiteY0" fmla="*/ 0 h 819744"/>
                  <a:gd name="connsiteX1" fmla="*/ 850880 w 1607749"/>
                  <a:gd name="connsiteY1" fmla="*/ 819743 h 819744"/>
                  <a:gd name="connsiteX2" fmla="*/ 1607749 w 1607749"/>
                  <a:gd name="connsiteY2" fmla="*/ 23907 h 819744"/>
                  <a:gd name="connsiteX0" fmla="*/ 0 w 1607749"/>
                  <a:gd name="connsiteY0" fmla="*/ 0 h 819744"/>
                  <a:gd name="connsiteX1" fmla="*/ 850880 w 1607749"/>
                  <a:gd name="connsiteY1" fmla="*/ 819743 h 819744"/>
                  <a:gd name="connsiteX2" fmla="*/ 1607749 w 1607749"/>
                  <a:gd name="connsiteY2" fmla="*/ 23907 h 819744"/>
                  <a:gd name="connsiteX0" fmla="*/ 0 w 1587397"/>
                  <a:gd name="connsiteY0" fmla="*/ 0 h 798044"/>
                  <a:gd name="connsiteX1" fmla="*/ 830528 w 1587397"/>
                  <a:gd name="connsiteY1" fmla="*/ 798043 h 798044"/>
                  <a:gd name="connsiteX2" fmla="*/ 1587397 w 1587397"/>
                  <a:gd name="connsiteY2" fmla="*/ 2207 h 798044"/>
                  <a:gd name="connsiteX0" fmla="*/ 0 w 1609600"/>
                  <a:gd name="connsiteY0" fmla="*/ 0 h 798044"/>
                  <a:gd name="connsiteX1" fmla="*/ 830528 w 1609600"/>
                  <a:gd name="connsiteY1" fmla="*/ 798043 h 798044"/>
                  <a:gd name="connsiteX2" fmla="*/ 1609600 w 1609600"/>
                  <a:gd name="connsiteY2" fmla="*/ 5545 h 798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9600" h="798044">
                    <a:moveTo>
                      <a:pt x="0" y="0"/>
                    </a:moveTo>
                    <a:cubicBezTo>
                      <a:pt x="285206" y="397873"/>
                      <a:pt x="559795" y="796841"/>
                      <a:pt x="830528" y="798043"/>
                    </a:cubicBezTo>
                    <a:cubicBezTo>
                      <a:pt x="1101261" y="799245"/>
                      <a:pt x="1509775" y="134722"/>
                      <a:pt x="1609600" y="554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Triangle 358">
                <a:extLst>
                  <a:ext uri="{FF2B5EF4-FFF2-40B4-BE49-F238E27FC236}">
                    <a16:creationId xmlns:a16="http://schemas.microsoft.com/office/drawing/2014/main" id="{8E2278B2-839D-3E47-9120-13D3AD30369C}"/>
                  </a:ext>
                </a:extLst>
              </p:cNvPr>
              <p:cNvSpPr/>
              <p:nvPr/>
            </p:nvSpPr>
            <p:spPr>
              <a:xfrm>
                <a:off x="2605745" y="1666710"/>
                <a:ext cx="713112" cy="571665"/>
              </a:xfrm>
              <a:prstGeom prst="triangl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5552BF3D-EA06-5C47-A0C4-464C693982B2}"/>
                </a:ext>
              </a:extLst>
            </p:cNvPr>
            <p:cNvGrpSpPr/>
            <p:nvPr/>
          </p:nvGrpSpPr>
          <p:grpSpPr>
            <a:xfrm rot="16200000">
              <a:off x="1158153" y="250153"/>
              <a:ext cx="595897" cy="496992"/>
              <a:chOff x="3262314" y="3425293"/>
              <a:chExt cx="2298808" cy="1984926"/>
            </a:xfrm>
          </p:grpSpPr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A93D4D66-5F68-9A4F-B88B-FFEC35F12697}"/>
                  </a:ext>
                </a:extLst>
              </p:cNvPr>
              <p:cNvSpPr/>
              <p:nvPr/>
            </p:nvSpPr>
            <p:spPr>
              <a:xfrm>
                <a:off x="4153443" y="4838238"/>
                <a:ext cx="418454" cy="571979"/>
              </a:xfrm>
              <a:prstGeom prst="rect">
                <a:avLst/>
              </a:prstGeom>
              <a:solidFill>
                <a:srgbClr val="000000">
                  <a:alpha val="29804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2A2EB121-E803-0741-87DD-CD6BD12D123D}"/>
                  </a:ext>
                </a:extLst>
              </p:cNvPr>
              <p:cNvSpPr/>
              <p:nvPr/>
            </p:nvSpPr>
            <p:spPr>
              <a:xfrm>
                <a:off x="4172698" y="4838239"/>
                <a:ext cx="571980" cy="5719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9EAAC2A-E4F0-564A-9195-6333852CEC97}"/>
                  </a:ext>
                </a:extLst>
              </p:cNvPr>
              <p:cNvSpPr/>
              <p:nvPr/>
            </p:nvSpPr>
            <p:spPr>
              <a:xfrm>
                <a:off x="4143372" y="4835786"/>
                <a:ext cx="338176" cy="571979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1754422D-74F5-A64A-82B8-2BE93F068744}"/>
                  </a:ext>
                </a:extLst>
              </p:cNvPr>
              <p:cNvSpPr/>
              <p:nvPr/>
            </p:nvSpPr>
            <p:spPr>
              <a:xfrm>
                <a:off x="4780681" y="3425294"/>
                <a:ext cx="254200" cy="254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916C2C21-E108-5C4E-BD7D-558DFC797231}"/>
                  </a:ext>
                </a:extLst>
              </p:cNvPr>
              <p:cNvSpPr/>
              <p:nvPr/>
            </p:nvSpPr>
            <p:spPr>
              <a:xfrm>
                <a:off x="5043420" y="3761073"/>
                <a:ext cx="254200" cy="254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0A44C4D6-8308-234A-9914-7C479525B503}"/>
                  </a:ext>
                </a:extLst>
              </p:cNvPr>
              <p:cNvSpPr/>
              <p:nvPr/>
            </p:nvSpPr>
            <p:spPr>
              <a:xfrm>
                <a:off x="5306922" y="3425293"/>
                <a:ext cx="254200" cy="254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Left Brace 348">
                <a:extLst>
                  <a:ext uri="{FF2B5EF4-FFF2-40B4-BE49-F238E27FC236}">
                    <a16:creationId xmlns:a16="http://schemas.microsoft.com/office/drawing/2014/main" id="{25808C9F-1EE8-DA4D-BE70-FDCDCA305DB6}"/>
                  </a:ext>
                </a:extLst>
              </p:cNvPr>
              <p:cNvSpPr/>
              <p:nvPr/>
            </p:nvSpPr>
            <p:spPr>
              <a:xfrm rot="16200000">
                <a:off x="4289864" y="3744940"/>
                <a:ext cx="254200" cy="1593514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C29DB703-5FA1-0D4B-A046-0504119D3B79}"/>
                  </a:ext>
                </a:extLst>
              </p:cNvPr>
              <p:cNvSpPr/>
              <p:nvPr/>
            </p:nvSpPr>
            <p:spPr>
              <a:xfrm>
                <a:off x="3262314" y="3449476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B79A7D6A-8218-9B4B-8D38-F48E76DE71AD}"/>
                  </a:ext>
                </a:extLst>
              </p:cNvPr>
              <p:cNvSpPr/>
              <p:nvPr/>
            </p:nvSpPr>
            <p:spPr>
              <a:xfrm>
                <a:off x="3534664" y="3778135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38445CE6-E194-3D40-838A-21209E4B1E19}"/>
                  </a:ext>
                </a:extLst>
              </p:cNvPr>
              <p:cNvSpPr/>
              <p:nvPr/>
            </p:nvSpPr>
            <p:spPr>
              <a:xfrm>
                <a:off x="3805474" y="4102771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92347A87-8DA8-4B4C-B712-66D32F7C5017}"/>
                  </a:ext>
                </a:extLst>
              </p:cNvPr>
              <p:cNvSpPr/>
              <p:nvPr/>
            </p:nvSpPr>
            <p:spPr>
              <a:xfrm>
                <a:off x="3748683" y="3432416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AD75F83D-8917-BD4B-BCD5-774CCAEE7A41}"/>
                  </a:ext>
                </a:extLst>
              </p:cNvPr>
              <p:cNvSpPr/>
              <p:nvPr/>
            </p:nvSpPr>
            <p:spPr>
              <a:xfrm>
                <a:off x="4021034" y="3761075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8793C0C0-6B59-8B48-8937-55031145A09C}"/>
                  </a:ext>
                </a:extLst>
              </p:cNvPr>
              <p:cNvSpPr/>
              <p:nvPr/>
            </p:nvSpPr>
            <p:spPr>
              <a:xfrm>
                <a:off x="4291845" y="4092584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065BC8F0-BE01-1C4B-BB0B-640C53CBDDB2}"/>
                  </a:ext>
                </a:extLst>
              </p:cNvPr>
              <p:cNvSpPr/>
              <p:nvPr/>
            </p:nvSpPr>
            <p:spPr>
              <a:xfrm>
                <a:off x="4261822" y="3432417"/>
                <a:ext cx="254200" cy="254200"/>
              </a:xfrm>
              <a:prstGeom prst="ellipse">
                <a:avLst/>
              </a:prstGeom>
              <a:solidFill>
                <a:srgbClr val="000000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211A14CF-30C6-914A-A29C-62F8542CBF43}"/>
                  </a:ext>
                </a:extLst>
              </p:cNvPr>
              <p:cNvSpPr/>
              <p:nvPr/>
            </p:nvSpPr>
            <p:spPr>
              <a:xfrm>
                <a:off x="4534172" y="3761074"/>
                <a:ext cx="254200" cy="254200"/>
              </a:xfrm>
              <a:prstGeom prst="ellipse">
                <a:avLst/>
              </a:prstGeom>
              <a:solidFill>
                <a:srgbClr val="000000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B831E834-F208-274C-B04F-266816905EB9}"/>
                </a:ext>
              </a:extLst>
            </p:cNvPr>
            <p:cNvSpPr/>
            <p:nvPr/>
          </p:nvSpPr>
          <p:spPr>
            <a:xfrm>
              <a:off x="706634" y="936484"/>
              <a:ext cx="1498934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139C7AF8-5E35-244A-830C-037A55BC0D15}"/>
                </a:ext>
              </a:extLst>
            </p:cNvPr>
            <p:cNvSpPr/>
            <p:nvPr/>
          </p:nvSpPr>
          <p:spPr>
            <a:xfrm>
              <a:off x="2705729" y="936484"/>
              <a:ext cx="1169043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A7D46615-9208-A44A-856C-086AA8DB5A8F}"/>
                </a:ext>
              </a:extLst>
            </p:cNvPr>
            <p:cNvSpPr txBox="1"/>
            <p:nvPr/>
          </p:nvSpPr>
          <p:spPr>
            <a:xfrm>
              <a:off x="706634" y="971206"/>
              <a:ext cx="1498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data pre-processing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190E6C50-9FE3-1C48-9EF3-FEE3CCEC3D94}"/>
                </a:ext>
              </a:extLst>
            </p:cNvPr>
            <p:cNvSpPr txBox="1"/>
            <p:nvPr/>
          </p:nvSpPr>
          <p:spPr>
            <a:xfrm>
              <a:off x="2705729" y="1104315"/>
              <a:ext cx="116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EDA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E9A6461B-6AD1-DA4E-B467-2ECC0B6E79F0}"/>
                </a:ext>
              </a:extLst>
            </p:cNvPr>
            <p:cNvGrpSpPr/>
            <p:nvPr/>
          </p:nvGrpSpPr>
          <p:grpSpPr>
            <a:xfrm>
              <a:off x="3347400" y="351963"/>
              <a:ext cx="467335" cy="311199"/>
              <a:chOff x="3171825" y="1668546"/>
              <a:chExt cx="620320" cy="413071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338" name="Ink 337">
                    <a:extLst>
                      <a:ext uri="{FF2B5EF4-FFF2-40B4-BE49-F238E27FC236}">
                        <a16:creationId xmlns:a16="http://schemas.microsoft.com/office/drawing/2014/main" id="{C4EE512F-ABC9-F042-9A38-4399365BCF77}"/>
                      </a:ext>
                    </a:extLst>
                  </p14:cNvPr>
                  <p14:cNvContentPartPr/>
                  <p14:nvPr/>
                </p14:nvContentPartPr>
                <p14:xfrm>
                  <a:off x="3176185" y="1704345"/>
                  <a:ext cx="595800" cy="1936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27A523A-5959-A547-80F8-90C1FAACAB2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64718" y="1692419"/>
                    <a:ext cx="619212" cy="2170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39" name="Ink 338">
                    <a:extLst>
                      <a:ext uri="{FF2B5EF4-FFF2-40B4-BE49-F238E27FC236}">
                        <a16:creationId xmlns:a16="http://schemas.microsoft.com/office/drawing/2014/main" id="{C1E19E2F-D6F9-F440-92A6-93700B6F5665}"/>
                      </a:ext>
                    </a:extLst>
                  </p14:cNvPr>
                  <p14:cNvContentPartPr/>
                  <p14:nvPr/>
                </p14:nvContentPartPr>
                <p14:xfrm>
                  <a:off x="3180145" y="1787145"/>
                  <a:ext cx="606600" cy="26784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FA13896-6E63-A544-B926-93386BA7D710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168195" y="1775687"/>
                    <a:ext cx="630023" cy="2912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40" name="Ink 339">
                    <a:extLst>
                      <a:ext uri="{FF2B5EF4-FFF2-40B4-BE49-F238E27FC236}">
                        <a16:creationId xmlns:a16="http://schemas.microsoft.com/office/drawing/2014/main" id="{B9F77C64-56FF-844A-9750-ECF9B135380D}"/>
                      </a:ext>
                    </a:extLst>
                  </p14:cNvPr>
                  <p14:cNvContentPartPr/>
                  <p14:nvPr/>
                </p14:nvContentPartPr>
                <p14:xfrm>
                  <a:off x="3180145" y="1898745"/>
                  <a:ext cx="612000" cy="1436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25EC8631-78FA-CC4A-A02B-1083C4F5C8B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168201" y="1886815"/>
                    <a:ext cx="635410" cy="167023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956AE17-98D9-8442-AFC4-367644696F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1825" y="1668546"/>
                <a:ext cx="3175" cy="408558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16B16CAA-7459-3A49-A45B-D454EF3441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000" y="2080279"/>
                <a:ext cx="599787" cy="1338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C31A7279-9D64-8D46-9E27-B0731CBEE044}"/>
                </a:ext>
              </a:extLst>
            </p:cNvPr>
            <p:cNvCxnSpPr/>
            <p:nvPr/>
          </p:nvCxnSpPr>
          <p:spPr>
            <a:xfrm>
              <a:off x="2205568" y="1309730"/>
              <a:ext cx="285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B2BDB945-2E4D-CE45-9AC5-D25518C828A7}"/>
                </a:ext>
              </a:extLst>
            </p:cNvPr>
            <p:cNvCxnSpPr/>
            <p:nvPr/>
          </p:nvCxnSpPr>
          <p:spPr>
            <a:xfrm>
              <a:off x="3874772" y="1301677"/>
              <a:ext cx="285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54A4E233-F38B-744A-BDAC-6EA13F3E6B35}"/>
              </a:ext>
            </a:extLst>
          </p:cNvPr>
          <p:cNvGrpSpPr/>
          <p:nvPr/>
        </p:nvGrpSpPr>
        <p:grpSpPr>
          <a:xfrm>
            <a:off x="6503378" y="285420"/>
            <a:ext cx="1647166" cy="1344101"/>
            <a:chOff x="6184233" y="338880"/>
            <a:chExt cx="1647166" cy="1344101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6FF4DD0F-7100-D340-9856-2BEDD98195FD}"/>
                </a:ext>
              </a:extLst>
            </p:cNvPr>
            <p:cNvSpPr/>
            <p:nvPr/>
          </p:nvSpPr>
          <p:spPr>
            <a:xfrm>
              <a:off x="6184234" y="936484"/>
              <a:ext cx="1370152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E7E49F8-5980-9B4B-A455-CEF6E42F673C}"/>
                </a:ext>
              </a:extLst>
            </p:cNvPr>
            <p:cNvSpPr txBox="1"/>
            <p:nvPr/>
          </p:nvSpPr>
          <p:spPr>
            <a:xfrm>
              <a:off x="6184233" y="971207"/>
              <a:ext cx="13701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modeling &amp; simulation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3D3112D0-7219-DA49-A03C-41AAE25E327A}"/>
                    </a:ext>
                  </a:extLst>
                </p:cNvPr>
                <p:cNvSpPr txBox="1"/>
                <p:nvPr/>
              </p:nvSpPr>
              <p:spPr>
                <a:xfrm rot="20761848">
                  <a:off x="6335437" y="338880"/>
                  <a:ext cx="984800" cy="4434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489E638-64F1-1D4D-B803-19A87B374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61848">
                  <a:off x="6335437" y="338880"/>
                  <a:ext cx="984800" cy="4434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900D1DB0-C43F-6A48-A188-D6E82368E03C}"/>
                </a:ext>
              </a:extLst>
            </p:cNvPr>
            <p:cNvCxnSpPr/>
            <p:nvPr/>
          </p:nvCxnSpPr>
          <p:spPr>
            <a:xfrm>
              <a:off x="7546392" y="1301677"/>
              <a:ext cx="285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D765B3F4-C94C-4C4B-851C-264F5FD4911F}"/>
              </a:ext>
            </a:extLst>
          </p:cNvPr>
          <p:cNvGrpSpPr/>
          <p:nvPr/>
        </p:nvGrpSpPr>
        <p:grpSpPr>
          <a:xfrm>
            <a:off x="9522033" y="394044"/>
            <a:ext cx="1572215" cy="1249738"/>
            <a:chOff x="7980178" y="433243"/>
            <a:chExt cx="1572215" cy="1249738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CB8FBEA-122A-FE40-A914-9A00BE82F4EE}"/>
                </a:ext>
              </a:extLst>
            </p:cNvPr>
            <p:cNvSpPr/>
            <p:nvPr/>
          </p:nvSpPr>
          <p:spPr>
            <a:xfrm>
              <a:off x="7980178" y="936484"/>
              <a:ext cx="1287208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297F3F69-2D10-0B48-8ED9-B810C3222929}"/>
                </a:ext>
              </a:extLst>
            </p:cNvPr>
            <p:cNvSpPr txBox="1"/>
            <p:nvPr/>
          </p:nvSpPr>
          <p:spPr>
            <a:xfrm>
              <a:off x="7980178" y="986566"/>
              <a:ext cx="1287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post-processing</a:t>
              </a:r>
            </a:p>
          </p:txBody>
        </p: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1F985FA3-D14B-B548-B0CC-D253884CBDE1}"/>
                </a:ext>
              </a:extLst>
            </p:cNvPr>
            <p:cNvCxnSpPr/>
            <p:nvPr/>
          </p:nvCxnSpPr>
          <p:spPr>
            <a:xfrm>
              <a:off x="9267386" y="1301677"/>
              <a:ext cx="285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53E06D0C-9A5A-F84F-98B2-DE80A02D200F}"/>
                </a:ext>
              </a:extLst>
            </p:cNvPr>
            <p:cNvGrpSpPr/>
            <p:nvPr/>
          </p:nvGrpSpPr>
          <p:grpSpPr>
            <a:xfrm>
              <a:off x="8273425" y="433243"/>
              <a:ext cx="700714" cy="269395"/>
              <a:chOff x="7552860" y="2683060"/>
              <a:chExt cx="700714" cy="269395"/>
            </a:xfrm>
          </p:grpSpPr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4080D49D-072F-794B-984A-CEE5BAC8F830}"/>
                  </a:ext>
                </a:extLst>
              </p:cNvPr>
              <p:cNvSpPr/>
              <p:nvPr/>
            </p:nvSpPr>
            <p:spPr>
              <a:xfrm>
                <a:off x="7757063" y="2683060"/>
                <a:ext cx="292308" cy="2693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1" name="Right Arrow 370">
                <a:extLst>
                  <a:ext uri="{FF2B5EF4-FFF2-40B4-BE49-F238E27FC236}">
                    <a16:creationId xmlns:a16="http://schemas.microsoft.com/office/drawing/2014/main" id="{AFAF8285-CF1E-634F-9FDA-5B98DBECA0C4}"/>
                  </a:ext>
                </a:extLst>
              </p:cNvPr>
              <p:cNvSpPr/>
              <p:nvPr/>
            </p:nvSpPr>
            <p:spPr>
              <a:xfrm>
                <a:off x="8120224" y="2742986"/>
                <a:ext cx="133350" cy="14605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ight Arrow 371">
                <a:extLst>
                  <a:ext uri="{FF2B5EF4-FFF2-40B4-BE49-F238E27FC236}">
                    <a16:creationId xmlns:a16="http://schemas.microsoft.com/office/drawing/2014/main" id="{1FE82068-FA4F-2647-B357-8072788C544E}"/>
                  </a:ext>
                </a:extLst>
              </p:cNvPr>
              <p:cNvSpPr/>
              <p:nvPr/>
            </p:nvSpPr>
            <p:spPr>
              <a:xfrm>
                <a:off x="7552860" y="2740013"/>
                <a:ext cx="133350" cy="14605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9D84977D-B81F-284A-914D-1842CD39FDBB}"/>
              </a:ext>
            </a:extLst>
          </p:cNvPr>
          <p:cNvGrpSpPr/>
          <p:nvPr/>
        </p:nvGrpSpPr>
        <p:grpSpPr>
          <a:xfrm>
            <a:off x="1825341" y="2344228"/>
            <a:ext cx="1431725" cy="646332"/>
            <a:chOff x="2679907" y="2275600"/>
            <a:chExt cx="1431725" cy="646332"/>
          </a:xfrm>
        </p:grpSpPr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599F6BB1-F904-9942-B84F-85CCB6AFDEE4}"/>
                </a:ext>
              </a:extLst>
            </p:cNvPr>
            <p:cNvSpPr/>
            <p:nvPr/>
          </p:nvSpPr>
          <p:spPr>
            <a:xfrm>
              <a:off x="2705470" y="2275600"/>
              <a:ext cx="1380601" cy="646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10DF0233-2A54-AA4A-8494-87C617C66DE4}"/>
                </a:ext>
              </a:extLst>
            </p:cNvPr>
            <p:cNvSpPr/>
            <p:nvPr/>
          </p:nvSpPr>
          <p:spPr>
            <a:xfrm>
              <a:off x="2679907" y="2342910"/>
              <a:ext cx="1431725" cy="484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50" b="1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Transformation of agents to aggregate view: </a:t>
              </a: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agents_to_aggregate</a:t>
              </a:r>
              <a:endParaRPr lang="en-US" sz="85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6E62865E-7DCD-B34F-BD51-44D1D1E1F91A}"/>
              </a:ext>
            </a:extLst>
          </p:cNvPr>
          <p:cNvGrpSpPr/>
          <p:nvPr/>
        </p:nvGrpSpPr>
        <p:grpSpPr>
          <a:xfrm>
            <a:off x="8860494" y="3548466"/>
            <a:ext cx="2060625" cy="646332"/>
            <a:chOff x="2343206" y="3498249"/>
            <a:chExt cx="2060625" cy="646332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58A06B6-829A-B940-BF5D-93BF58A3D1F0}"/>
                </a:ext>
              </a:extLst>
            </p:cNvPr>
            <p:cNvSpPr/>
            <p:nvPr/>
          </p:nvSpPr>
          <p:spPr>
            <a:xfrm>
              <a:off x="2724616" y="3498249"/>
              <a:ext cx="1297807" cy="646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A910A716-2837-994A-AF9A-98E498B4A477}"/>
                </a:ext>
              </a:extLst>
            </p:cNvPr>
            <p:cNvSpPr/>
            <p:nvPr/>
          </p:nvSpPr>
          <p:spPr>
            <a:xfrm>
              <a:off x="2343206" y="3648597"/>
              <a:ext cx="2060625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5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fortify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</a:t>
              </a:r>
              <a:b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(aggregate view)</a:t>
              </a:r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6D47F308-6AB1-7A43-88C1-D3E66EB95413}"/>
              </a:ext>
            </a:extLst>
          </p:cNvPr>
          <p:cNvGrpSpPr/>
          <p:nvPr/>
        </p:nvGrpSpPr>
        <p:grpSpPr>
          <a:xfrm>
            <a:off x="3642200" y="2215080"/>
            <a:ext cx="1507451" cy="904628"/>
            <a:chOff x="4470952" y="2200743"/>
            <a:chExt cx="1507451" cy="904628"/>
          </a:xfrm>
        </p:grpSpPr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3FEE1210-26F0-D241-92A1-6EBF833CFD26}"/>
                </a:ext>
              </a:extLst>
            </p:cNvPr>
            <p:cNvSpPr/>
            <p:nvPr/>
          </p:nvSpPr>
          <p:spPr>
            <a:xfrm>
              <a:off x="4487065" y="2200743"/>
              <a:ext cx="1371417" cy="904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E2C8EE4-2741-464A-9E03-6645FCF65F62}"/>
                </a:ext>
              </a:extLst>
            </p:cNvPr>
            <p:cNvSpPr/>
            <p:nvPr/>
          </p:nvSpPr>
          <p:spPr>
            <a:xfrm>
              <a:off x="4470952" y="2228208"/>
              <a:ext cx="1507451" cy="877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50" b="1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SIR specific EDA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group exploration:</a:t>
              </a:r>
              <a:b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geom_aggregate</a:t>
              </a:r>
              <a:endParaRPr lang="en-US" sz="85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general visuals:</a:t>
              </a:r>
              <a:br>
                <a:rPr lang="en-US" sz="85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geom_point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or </a:t>
              </a:r>
              <a:r>
                <a:rPr lang="en-US" sz="85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path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+ </a:t>
              </a: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coord_tern</a:t>
              </a:r>
              <a:endParaRPr lang="en-US" sz="85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</p:grp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EA001989-047B-954E-BD9E-E1BC4A4946CC}"/>
              </a:ext>
            </a:extLst>
          </p:cNvPr>
          <p:cNvCxnSpPr>
            <a:cxnSpLocks/>
          </p:cNvCxnSpPr>
          <p:nvPr/>
        </p:nvCxnSpPr>
        <p:spPr>
          <a:xfrm>
            <a:off x="3229632" y="2667394"/>
            <a:ext cx="28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86E62AC-38FB-264A-9BA0-A9BD94438EAA}"/>
              </a:ext>
            </a:extLst>
          </p:cNvPr>
          <p:cNvGrpSpPr/>
          <p:nvPr/>
        </p:nvGrpSpPr>
        <p:grpSpPr>
          <a:xfrm>
            <a:off x="7336204" y="2152968"/>
            <a:ext cx="1458718" cy="1028855"/>
            <a:chOff x="6225754" y="2145132"/>
            <a:chExt cx="1458718" cy="1028855"/>
          </a:xfrm>
        </p:grpSpPr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5FE0CF4C-295B-2E43-9766-B28F7BC93C0C}"/>
                </a:ext>
              </a:extLst>
            </p:cNvPr>
            <p:cNvSpPr/>
            <p:nvPr/>
          </p:nvSpPr>
          <p:spPr>
            <a:xfrm>
              <a:off x="6225755" y="2145132"/>
              <a:ext cx="1435967" cy="10079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C3202299-2CF8-4B42-8B8A-559C924C3570}"/>
                </a:ext>
              </a:extLst>
            </p:cNvPr>
            <p:cNvSpPr/>
            <p:nvPr/>
          </p:nvSpPr>
          <p:spPr>
            <a:xfrm>
              <a:off x="6225754" y="2166019"/>
              <a:ext cx="1458718" cy="1007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50" b="1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Model simulation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:</a:t>
              </a:r>
            </a:p>
            <a:p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Bernoulli approximation of ODE state models:</a:t>
              </a:r>
            </a:p>
            <a:p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 </a:t>
              </a: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simulate_agents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-or- </a:t>
              </a: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simulate_SIR_agents</a:t>
              </a:r>
              <a:endParaRPr lang="en-US" sz="85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               + </a:t>
              </a:r>
              <a:b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agents_to_aggregate</a:t>
              </a:r>
              <a:endParaRPr lang="en-US" sz="85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37F1FC36-BA84-2D48-BA58-D350EEB89D97}"/>
              </a:ext>
            </a:extLst>
          </p:cNvPr>
          <p:cNvGrpSpPr/>
          <p:nvPr/>
        </p:nvGrpSpPr>
        <p:grpSpPr>
          <a:xfrm>
            <a:off x="9496315" y="2184962"/>
            <a:ext cx="1980827" cy="964864"/>
            <a:chOff x="7840427" y="2526833"/>
            <a:chExt cx="1980827" cy="964864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C4E645D9-7895-7640-86FD-2B407A933B46}"/>
                </a:ext>
              </a:extLst>
            </p:cNvPr>
            <p:cNvSpPr/>
            <p:nvPr/>
          </p:nvSpPr>
          <p:spPr>
            <a:xfrm>
              <a:off x="7866740" y="2526833"/>
              <a:ext cx="1834593" cy="9648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DBC93CF1-0B1E-CC48-9002-9493BAFA8CF7}"/>
                </a:ext>
              </a:extLst>
            </p:cNvPr>
            <p:cNvSpPr/>
            <p:nvPr/>
          </p:nvSpPr>
          <p:spPr>
            <a:xfrm>
              <a:off x="7840427" y="2572249"/>
              <a:ext cx="1980827" cy="877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 Time invariant transformations: </a:t>
              </a: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filament_compression</a:t>
              </a:r>
              <a:endParaRPr lang="en-US" sz="85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 Filament and l</a:t>
              </a:r>
              <a:r>
                <a:rPr lang="en-US" sz="850" baseline="-250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 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distance through </a:t>
              </a:r>
              <a:r>
                <a:rPr lang="en-US" sz="8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dist_matrix_innersq_direction</a:t>
              </a:r>
              <a:br>
                <a:rPr lang="en-US" sz="85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                   ++  </a:t>
              </a:r>
            </a:p>
            <a:p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tidy_dist_mat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+ </a:t>
              </a: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not_df</a:t>
              </a:r>
              <a:endParaRPr lang="en-US" sz="85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</p:grp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3B33557-23AE-174E-8994-0C4194622352}"/>
              </a:ext>
            </a:extLst>
          </p:cNvPr>
          <p:cNvCxnSpPr>
            <a:cxnSpLocks/>
            <a:stCxn id="384" idx="3"/>
            <a:endCxn id="388" idx="1"/>
          </p:cNvCxnSpPr>
          <p:nvPr/>
        </p:nvCxnSpPr>
        <p:spPr>
          <a:xfrm>
            <a:off x="8772172" y="2656948"/>
            <a:ext cx="724142" cy="12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44378A37-60B5-D649-950C-6B8380B10662}"/>
              </a:ext>
            </a:extLst>
          </p:cNvPr>
          <p:cNvCxnSpPr>
            <a:cxnSpLocks/>
            <a:stCxn id="417" idx="3"/>
            <a:endCxn id="388" idx="1"/>
          </p:cNvCxnSpPr>
          <p:nvPr/>
        </p:nvCxnSpPr>
        <p:spPr>
          <a:xfrm flipV="1">
            <a:off x="8688452" y="2668961"/>
            <a:ext cx="807863" cy="1576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8478EFC1-DB7E-F941-AEF3-1BFAFF2A533F}"/>
              </a:ext>
            </a:extLst>
          </p:cNvPr>
          <p:cNvCxnSpPr>
            <a:cxnSpLocks/>
          </p:cNvCxnSpPr>
          <p:nvPr/>
        </p:nvCxnSpPr>
        <p:spPr>
          <a:xfrm>
            <a:off x="11355325" y="2667394"/>
            <a:ext cx="193849" cy="2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ight Triangle 391">
            <a:extLst>
              <a:ext uri="{FF2B5EF4-FFF2-40B4-BE49-F238E27FC236}">
                <a16:creationId xmlns:a16="http://schemas.microsoft.com/office/drawing/2014/main" id="{FEF86BF4-6759-7443-8997-FF1C6D1AC893}"/>
              </a:ext>
            </a:extLst>
          </p:cNvPr>
          <p:cNvSpPr/>
          <p:nvPr/>
        </p:nvSpPr>
        <p:spPr>
          <a:xfrm rot="10800000">
            <a:off x="4801322" y="2216170"/>
            <a:ext cx="220415" cy="223053"/>
          </a:xfrm>
          <a:prstGeom prst="rtTriangle">
            <a:avLst/>
          </a:prstGeom>
          <a:solidFill>
            <a:srgbClr val="F3DAFF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DAFF"/>
              </a:solidFill>
            </a:endParaRPr>
          </a:p>
        </p:txBody>
      </p: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4C76F2FB-D36C-824D-9BD5-64E6C245CDF7}"/>
              </a:ext>
            </a:extLst>
          </p:cNvPr>
          <p:cNvGrpSpPr/>
          <p:nvPr/>
        </p:nvGrpSpPr>
        <p:grpSpPr>
          <a:xfrm>
            <a:off x="11618518" y="2150429"/>
            <a:ext cx="2375978" cy="2261748"/>
            <a:chOff x="9634859" y="1939909"/>
            <a:chExt cx="2375978" cy="2261748"/>
          </a:xfrm>
        </p:grpSpPr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64EF9293-2224-8C4F-8E29-533B7DE2954B}"/>
                </a:ext>
              </a:extLst>
            </p:cNvPr>
            <p:cNvGrpSpPr/>
            <p:nvPr/>
          </p:nvGrpSpPr>
          <p:grpSpPr>
            <a:xfrm>
              <a:off x="9634859" y="1939909"/>
              <a:ext cx="2375978" cy="2261748"/>
              <a:chOff x="9819891" y="1984904"/>
              <a:chExt cx="2375978" cy="2261748"/>
            </a:xfrm>
          </p:grpSpPr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BE64EDA1-2F7C-B248-933C-85A5A3B8D651}"/>
                  </a:ext>
                </a:extLst>
              </p:cNvPr>
              <p:cNvSpPr/>
              <p:nvPr/>
            </p:nvSpPr>
            <p:spPr>
              <a:xfrm>
                <a:off x="9897721" y="1984904"/>
                <a:ext cx="2248890" cy="22617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65D36FCE-1D2D-0142-88C2-4782A5AD7031}"/>
                  </a:ext>
                </a:extLst>
              </p:cNvPr>
              <p:cNvGrpSpPr/>
              <p:nvPr/>
            </p:nvGrpSpPr>
            <p:grpSpPr>
              <a:xfrm>
                <a:off x="9819891" y="2069023"/>
                <a:ext cx="2375978" cy="2054409"/>
                <a:chOff x="6013210" y="4831707"/>
                <a:chExt cx="2375978" cy="2054409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42BCDB2E-EA91-8F47-88F0-EEDC4492E34A}"/>
                    </a:ext>
                  </a:extLst>
                </p:cNvPr>
                <p:cNvSpPr/>
                <p:nvPr/>
              </p:nvSpPr>
              <p:spPr>
                <a:xfrm>
                  <a:off x="6091040" y="4831707"/>
                  <a:ext cx="2298148" cy="20544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850" b="1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Prediction region </a:t>
                  </a:r>
                  <a: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(creation and examination):</a:t>
                  </a:r>
                </a:p>
                <a:p>
                  <a: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- SIR: </a:t>
                  </a:r>
                  <a:r>
                    <a:rPr lang="en-US" sz="850" dirty="0" err="1">
                      <a:solidFill>
                        <a:srgbClr val="000000"/>
                      </a:solidFill>
                      <a:highlight>
                        <a:srgbClr val="C7E2FF"/>
                      </a:highlight>
                      <a:latin typeface="Courier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geom_prediction_band</a:t>
                  </a:r>
                  <a: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 </a:t>
                  </a:r>
                </a:p>
                <a:p>
                  <a: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- General: </a:t>
                  </a:r>
                  <a:b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</a:br>
                  <a:endPara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  <a:p>
                  <a:r>
                    <a:rPr lang="en-US" sz="850" dirty="0">
                      <a:solidFill>
                        <a:srgbClr val="000000"/>
                      </a:solidFill>
                      <a:highlight>
                        <a:srgbClr val="C7E2FF"/>
                      </a:highlight>
                      <a:latin typeface="Courier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  </a:t>
                  </a:r>
                  <a:endPara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  <a:p>
                  <a: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+ containment: </a:t>
                  </a:r>
                  <a:r>
                    <a:rPr lang="en-US" sz="850" dirty="0">
                      <a:solidFill>
                        <a:srgbClr val="000000"/>
                      </a:solidFill>
                      <a:highlight>
                        <a:srgbClr val="C7E2FF"/>
                      </a:highlight>
                      <a:latin typeface="Courier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contained</a:t>
                  </a:r>
                </a:p>
                <a:p>
                  <a:endParaRPr lang="en-US" sz="850" dirty="0">
                    <a:solidFill>
                      <a:srgbClr val="000000"/>
                    </a:solidFill>
                    <a:highlight>
                      <a:srgbClr val="C7E2FF"/>
                    </a:highlight>
                    <a:latin typeface="Courier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  <a:p>
                  <a:r>
                    <a:rPr lang="en-US" sz="850" b="1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(Distance-centric) extremeness assessment </a:t>
                  </a:r>
                  <a: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through:</a:t>
                  </a:r>
                  <a:b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</a:br>
                  <a: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- pseudo-density:</a:t>
                  </a:r>
                </a:p>
                <a:p>
                  <a:r>
                    <a:rPr lang="en-US" sz="850" dirty="0" err="1">
                      <a:solidFill>
                        <a:srgbClr val="000000"/>
                      </a:solidFill>
                      <a:highlight>
                        <a:srgbClr val="C7E2FF"/>
                      </a:highlight>
                      <a:latin typeface="Courier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distance_pseudo_density_function</a:t>
                  </a:r>
                  <a:b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</a:br>
                  <a: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- or depth estimation</a:t>
                  </a:r>
                  <a:br>
                    <a:rPr lang="en-US" sz="850" dirty="0">
                      <a:solidFill>
                        <a:srgbClr val="000000"/>
                      </a:solidFill>
                      <a:highlight>
                        <a:srgbClr val="C7E2FF"/>
                      </a:highlight>
                      <a:latin typeface="Courier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</a:br>
                  <a:r>
                    <a:rPr lang="en-US" sz="850" dirty="0" err="1">
                      <a:solidFill>
                        <a:srgbClr val="000000"/>
                      </a:solidFill>
                      <a:highlight>
                        <a:srgbClr val="C7E2FF"/>
                      </a:highlight>
                      <a:latin typeface="Courier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distance_depth_function</a:t>
                  </a:r>
                  <a: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, </a:t>
                  </a:r>
                  <a:r>
                    <a:rPr lang="en-US" sz="850" dirty="0" err="1">
                      <a:solidFill>
                        <a:srgbClr val="000000"/>
                      </a:solidFill>
                      <a:highlight>
                        <a:srgbClr val="C7E2FF"/>
                      </a:highlight>
                      <a:latin typeface="Courier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local_distance_depth_function</a:t>
                  </a:r>
                  <a:endParaRPr lang="en-US" sz="850" dirty="0">
                    <a:solidFill>
                      <a:srgbClr val="000000"/>
                    </a:solidFill>
                    <a:highlight>
                      <a:srgbClr val="C7E2FF"/>
                    </a:highlight>
                    <a:latin typeface="Courier" pitchFamily="2" charset="0"/>
                    <a:ea typeface="CMU Serif Roman" panose="02000603000000000000" pitchFamily="2" charset="0"/>
                    <a:cs typeface="Source Sans Pro" panose="020F0502020204030204" pitchFamily="34" charset="0"/>
                  </a:endParaRPr>
                </a:p>
              </p:txBody>
            </p:sp>
            <p:grpSp>
              <p:nvGrpSpPr>
                <p:cNvPr id="399" name="Group 398">
                  <a:extLst>
                    <a:ext uri="{FF2B5EF4-FFF2-40B4-BE49-F238E27FC236}">
                      <a16:creationId xmlns:a16="http://schemas.microsoft.com/office/drawing/2014/main" id="{4207F95F-062D-D049-BC04-1C14D5866D82}"/>
                    </a:ext>
                  </a:extLst>
                </p:cNvPr>
                <p:cNvGrpSpPr/>
                <p:nvPr/>
              </p:nvGrpSpPr>
              <p:grpSpPr>
                <a:xfrm>
                  <a:off x="6013210" y="5260756"/>
                  <a:ext cx="2344565" cy="484748"/>
                  <a:chOff x="5172629" y="4364357"/>
                  <a:chExt cx="2344565" cy="484748"/>
                </a:xfrm>
              </p:grpSpPr>
              <p:sp>
                <p:nvSpPr>
                  <p:cNvPr id="400" name="Rectangle 399">
                    <a:extLst>
                      <a:ext uri="{FF2B5EF4-FFF2-40B4-BE49-F238E27FC236}">
                        <a16:creationId xmlns:a16="http://schemas.microsoft.com/office/drawing/2014/main" id="{15397C8C-B3D1-524F-BFBB-858ED0061369}"/>
                      </a:ext>
                    </a:extLst>
                  </p:cNvPr>
                  <p:cNvSpPr/>
                  <p:nvPr/>
                </p:nvSpPr>
                <p:spPr>
                  <a:xfrm>
                    <a:off x="5250855" y="4364357"/>
                    <a:ext cx="2266339" cy="48474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br>
                      <a:rPr lang="en-US" sz="850" dirty="0">
                        <a:solidFill>
                          <a:srgbClr val="000000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</a:br>
                    <a:r>
                      <a:rPr lang="en-US" sz="850" dirty="0">
                        <a:solidFill>
                          <a:srgbClr val="000000"/>
                        </a:solidFill>
                        <a:highlight>
                          <a:srgbClr val="C7E2FF"/>
                        </a:highlight>
                        <a:latin typeface="Courier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create_</a:t>
                    </a:r>
                    <a:r>
                      <a:rPr lang="en-US" sz="850" dirty="0">
                        <a:solidFill>
                          <a:srgbClr val="000000"/>
                        </a:solidFill>
                        <a:latin typeface="Courier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            </a:t>
                    </a:r>
                    <a:r>
                      <a:rPr lang="en-US" sz="500" dirty="0">
                        <a:solidFill>
                          <a:srgbClr val="000000"/>
                        </a:solidFill>
                        <a:latin typeface="Courier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 </a:t>
                    </a:r>
                    <a:r>
                      <a:rPr lang="en-US" sz="850" dirty="0">
                        <a:solidFill>
                          <a:srgbClr val="000000"/>
                        </a:solidFill>
                        <a:highlight>
                          <a:srgbClr val="C7E2FF"/>
                        </a:highlight>
                        <a:latin typeface="Courier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_structure</a:t>
                    </a:r>
                    <a:br>
                      <a:rPr lang="en-US" sz="850" dirty="0">
                        <a:solidFill>
                          <a:srgbClr val="000000"/>
                        </a:solidFill>
                        <a:highlight>
                          <a:srgbClr val="C7E2FF"/>
                        </a:highlight>
                        <a:latin typeface="Courier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</a:br>
                    <a:endParaRPr lang="en-US" sz="850" dirty="0">
                      <a:solidFill>
                        <a:srgbClr val="000000"/>
                      </a:solidFill>
                      <a:highlight>
                        <a:srgbClr val="C7E2FF"/>
                      </a:highlight>
                      <a:latin typeface="Courier" pitchFamily="2" charset="0"/>
                      <a:ea typeface="CMU Serif Roman" panose="02000603000000000000" pitchFamily="2" charset="0"/>
                      <a:cs typeface="Source Sans Pro" panose="020F0502020204030204" pitchFamily="34" charset="0"/>
                    </a:endParaRPr>
                  </a:p>
                </p:txBody>
              </p:sp>
              <p:grpSp>
                <p:nvGrpSpPr>
                  <p:cNvPr id="401" name="Group 400">
                    <a:extLst>
                      <a:ext uri="{FF2B5EF4-FFF2-40B4-BE49-F238E27FC236}">
                        <a16:creationId xmlns:a16="http://schemas.microsoft.com/office/drawing/2014/main" id="{B78FD0A9-E8FE-B14F-8221-43E86B0769AC}"/>
                      </a:ext>
                    </a:extLst>
                  </p:cNvPr>
                  <p:cNvGrpSpPr/>
                  <p:nvPr/>
                </p:nvGrpSpPr>
                <p:grpSpPr>
                  <a:xfrm>
                    <a:off x="5172629" y="4425595"/>
                    <a:ext cx="2057597" cy="353943"/>
                    <a:chOff x="5172629" y="4425595"/>
                    <a:chExt cx="2057597" cy="353943"/>
                  </a:xfrm>
                </p:grpSpPr>
                <p:sp>
                  <p:nvSpPr>
                    <p:cNvPr id="402" name="Rectangle 401">
                      <a:extLst>
                        <a:ext uri="{FF2B5EF4-FFF2-40B4-BE49-F238E27FC236}">
                          <a16:creationId xmlns:a16="http://schemas.microsoft.com/office/drawing/2014/main" id="{89788EEE-9576-C042-84ED-770E76833D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2629" y="4425595"/>
                      <a:ext cx="2057597" cy="35394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850" dirty="0" err="1">
                          <a:solidFill>
                            <a:srgbClr val="000000"/>
                          </a:solidFill>
                          <a:highlight>
                            <a:srgbClr val="C7E2FF"/>
                          </a:highlight>
                          <a:latin typeface="Courier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convex_hull</a:t>
                      </a:r>
                      <a:br>
                        <a:rPr lang="en-US" sz="850" dirty="0">
                          <a:solidFill>
                            <a:srgbClr val="000000"/>
                          </a:solidFill>
                          <a:highlight>
                            <a:srgbClr val="C7E2FF"/>
                          </a:highlight>
                          <a:latin typeface="Courier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</a:br>
                      <a:r>
                        <a:rPr lang="en-US" sz="850" dirty="0" err="1">
                          <a:solidFill>
                            <a:srgbClr val="000000"/>
                          </a:solidFill>
                          <a:highlight>
                            <a:srgbClr val="C7E2FF"/>
                          </a:highlight>
                          <a:latin typeface="Courier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delta_ball</a:t>
                      </a:r>
                      <a:endParaRPr lang="en-US" sz="850" dirty="0">
                        <a:solidFill>
                          <a:srgbClr val="000000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p:txBody>
                </p:sp>
                <p:sp>
                  <p:nvSpPr>
                    <p:cNvPr id="403" name="Left Brace 402">
                      <a:extLst>
                        <a:ext uri="{FF2B5EF4-FFF2-40B4-BE49-F238E27FC236}">
                          <a16:creationId xmlns:a16="http://schemas.microsoft.com/office/drawing/2014/main" id="{F13EA546-0A29-594F-9D22-4631D8B2F35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02695" y="4497362"/>
                      <a:ext cx="61131" cy="233527"/>
                    </a:xfrm>
                    <a:prstGeom prst="leftBrace">
                      <a:avLst>
                        <a:gd name="adj1" fmla="val 8333"/>
                        <a:gd name="adj2" fmla="val 50416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4" name="Left Brace 403">
                      <a:extLst>
                        <a:ext uri="{FF2B5EF4-FFF2-40B4-BE49-F238E27FC236}">
                          <a16:creationId xmlns:a16="http://schemas.microsoft.com/office/drawing/2014/main" id="{F1D94C9D-18A9-6F45-B535-04D3A9951C9D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6548567" y="4491013"/>
                      <a:ext cx="61131" cy="233527"/>
                    </a:xfrm>
                    <a:prstGeom prst="leftBrace">
                      <a:avLst>
                        <a:gd name="adj1" fmla="val 8333"/>
                        <a:gd name="adj2" fmla="val 50416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95" name="Right Triangle 394">
              <a:extLst>
                <a:ext uri="{FF2B5EF4-FFF2-40B4-BE49-F238E27FC236}">
                  <a16:creationId xmlns:a16="http://schemas.microsoft.com/office/drawing/2014/main" id="{24AF61C9-DDF6-6143-82D7-E5C8CCABDF21}"/>
                </a:ext>
              </a:extLst>
            </p:cNvPr>
            <p:cNvSpPr/>
            <p:nvPr/>
          </p:nvSpPr>
          <p:spPr>
            <a:xfrm rot="10800000">
              <a:off x="11734269" y="1944091"/>
              <a:ext cx="220415" cy="223053"/>
            </a:xfrm>
            <a:prstGeom prst="rtTriangle">
              <a:avLst/>
            </a:prstGeom>
            <a:solidFill>
              <a:srgbClr val="F3DAFF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DAFF"/>
                </a:solidFill>
              </a:endParaRPr>
            </a:p>
          </p:txBody>
        </p:sp>
      </p:grpSp>
      <p:sp>
        <p:nvSpPr>
          <p:cNvPr id="405" name="Right Triangle 404">
            <a:extLst>
              <a:ext uri="{FF2B5EF4-FFF2-40B4-BE49-F238E27FC236}">
                <a16:creationId xmlns:a16="http://schemas.microsoft.com/office/drawing/2014/main" id="{6B8B5CE9-CE24-974C-A1A2-2E067A8D9CB1}"/>
              </a:ext>
            </a:extLst>
          </p:cNvPr>
          <p:cNvSpPr/>
          <p:nvPr/>
        </p:nvSpPr>
        <p:spPr>
          <a:xfrm rot="10800000">
            <a:off x="11128761" y="2189542"/>
            <a:ext cx="220415" cy="223053"/>
          </a:xfrm>
          <a:prstGeom prst="rtTriangle">
            <a:avLst/>
          </a:prstGeom>
          <a:solidFill>
            <a:srgbClr val="F3DAFF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DAFF"/>
              </a:solidFill>
            </a:endParaRPr>
          </a:p>
        </p:txBody>
      </p: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5AFE7441-E08C-1C4E-9C68-AD67B2950D2E}"/>
              </a:ext>
            </a:extLst>
          </p:cNvPr>
          <p:cNvCxnSpPr>
            <a:cxnSpLocks/>
          </p:cNvCxnSpPr>
          <p:nvPr/>
        </p:nvCxnSpPr>
        <p:spPr>
          <a:xfrm flipH="1" flipV="1">
            <a:off x="9140720" y="3404859"/>
            <a:ext cx="101184" cy="142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D0622E9-EA1B-0C49-9640-E3E7AFF56494}"/>
              </a:ext>
            </a:extLst>
          </p:cNvPr>
          <p:cNvCxnSpPr>
            <a:cxnSpLocks/>
          </p:cNvCxnSpPr>
          <p:nvPr/>
        </p:nvCxnSpPr>
        <p:spPr>
          <a:xfrm flipH="1" flipV="1">
            <a:off x="9143895" y="3406425"/>
            <a:ext cx="1395816" cy="140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AF341EF7-8D47-FF45-90B1-6C6F7B926C0F}"/>
              </a:ext>
            </a:extLst>
          </p:cNvPr>
          <p:cNvGrpSpPr/>
          <p:nvPr/>
        </p:nvGrpSpPr>
        <p:grpSpPr>
          <a:xfrm>
            <a:off x="5435399" y="1638493"/>
            <a:ext cx="1709427" cy="369332"/>
            <a:chOff x="5559364" y="1760763"/>
            <a:chExt cx="1709427" cy="369332"/>
          </a:xfrm>
        </p:grpSpPr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78E53258-341B-6E4D-BB9E-155D1B14C728}"/>
                </a:ext>
              </a:extLst>
            </p:cNvPr>
            <p:cNvSpPr/>
            <p:nvPr/>
          </p:nvSpPr>
          <p:spPr>
            <a:xfrm>
              <a:off x="5559364" y="1787339"/>
              <a:ext cx="1709427" cy="316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8A0EA919-9C67-8444-8BDB-275E6874C692}"/>
                </a:ext>
              </a:extLst>
            </p:cNvPr>
            <p:cNvSpPr txBox="1"/>
            <p:nvPr/>
          </p:nvSpPr>
          <p:spPr>
            <a:xfrm>
              <a:off x="5829556" y="1760763"/>
              <a:ext cx="116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modeling</a:t>
              </a:r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C2CA742-6DA6-C84F-82A4-B90F956246B3}"/>
              </a:ext>
            </a:extLst>
          </p:cNvPr>
          <p:cNvGrpSpPr/>
          <p:nvPr/>
        </p:nvGrpSpPr>
        <p:grpSpPr>
          <a:xfrm>
            <a:off x="7218400" y="1643622"/>
            <a:ext cx="1709427" cy="369332"/>
            <a:chOff x="7342365" y="1765892"/>
            <a:chExt cx="1709427" cy="369332"/>
          </a:xfrm>
        </p:grpSpPr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375DA68F-32F0-9949-8BAB-98997A63A191}"/>
                </a:ext>
              </a:extLst>
            </p:cNvPr>
            <p:cNvSpPr/>
            <p:nvPr/>
          </p:nvSpPr>
          <p:spPr>
            <a:xfrm>
              <a:off x="7342365" y="1792468"/>
              <a:ext cx="1709427" cy="316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4AEF3C4C-1ECD-4A42-9DE9-6BCF05CDB1E6}"/>
                </a:ext>
              </a:extLst>
            </p:cNvPr>
            <p:cNvSpPr txBox="1"/>
            <p:nvPr/>
          </p:nvSpPr>
          <p:spPr>
            <a:xfrm>
              <a:off x="7581169" y="1765892"/>
              <a:ext cx="1231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simulating</a:t>
              </a:r>
            </a:p>
          </p:txBody>
        </p:sp>
      </p:grp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29C8BF13-D6CB-9649-96FA-492084FF9F8F}"/>
              </a:ext>
            </a:extLst>
          </p:cNvPr>
          <p:cNvCxnSpPr>
            <a:cxnSpLocks/>
            <a:stCxn id="380" idx="3"/>
          </p:cNvCxnSpPr>
          <p:nvPr/>
        </p:nvCxnSpPr>
        <p:spPr>
          <a:xfrm>
            <a:off x="5029729" y="2667394"/>
            <a:ext cx="452496" cy="1577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3C4EAE-32AC-AF4F-9D88-8E2051060F2E}"/>
              </a:ext>
            </a:extLst>
          </p:cNvPr>
          <p:cNvGrpSpPr/>
          <p:nvPr/>
        </p:nvGrpSpPr>
        <p:grpSpPr>
          <a:xfrm>
            <a:off x="5550954" y="3922083"/>
            <a:ext cx="1297807" cy="646332"/>
            <a:chOff x="5706092" y="3828689"/>
            <a:chExt cx="1297807" cy="646332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E75EE08B-962D-DA4E-A4BC-E4984858FB2A}"/>
                </a:ext>
              </a:extLst>
            </p:cNvPr>
            <p:cNvSpPr/>
            <p:nvPr/>
          </p:nvSpPr>
          <p:spPr>
            <a:xfrm>
              <a:off x="5706092" y="3828689"/>
              <a:ext cx="1297807" cy="646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92F49395-2BFD-C243-B715-D331C5A32E63}"/>
                </a:ext>
              </a:extLst>
            </p:cNvPr>
            <p:cNvSpPr/>
            <p:nvPr/>
          </p:nvSpPr>
          <p:spPr>
            <a:xfrm>
              <a:off x="5722784" y="3909481"/>
              <a:ext cx="1264422" cy="484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>
                      <a:lumMod val="50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Outside modeling</a:t>
              </a:r>
              <a:r>
                <a:rPr lang="en-US" sz="850" dirty="0">
                  <a:solidFill>
                    <a:schemeClr val="bg1">
                      <a:lumMod val="50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-or- applications of a </a:t>
              </a:r>
            </a:p>
            <a:p>
              <a:pPr algn="ctr"/>
              <a:r>
                <a:rPr lang="en-US" sz="850" dirty="0">
                  <a:solidFill>
                    <a:schemeClr val="bg1">
                      <a:lumMod val="50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pre-built model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5D69024-C52B-A54B-8DDA-E937F7A54852}"/>
              </a:ext>
            </a:extLst>
          </p:cNvPr>
          <p:cNvGrpSpPr/>
          <p:nvPr/>
        </p:nvGrpSpPr>
        <p:grpSpPr>
          <a:xfrm>
            <a:off x="7355659" y="3922083"/>
            <a:ext cx="1367776" cy="646332"/>
            <a:chOff x="7510798" y="3828689"/>
            <a:chExt cx="1367776" cy="646332"/>
          </a:xfrm>
        </p:grpSpPr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B3681496-AC98-6E47-AF20-A5B9BBAA1003}"/>
                </a:ext>
              </a:extLst>
            </p:cNvPr>
            <p:cNvSpPr/>
            <p:nvPr/>
          </p:nvSpPr>
          <p:spPr>
            <a:xfrm>
              <a:off x="7545783" y="3828689"/>
              <a:ext cx="1297807" cy="646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10493AAC-A723-1745-9B6A-795840D62630}"/>
                </a:ext>
              </a:extLst>
            </p:cNvPr>
            <p:cNvSpPr/>
            <p:nvPr/>
          </p:nvSpPr>
          <p:spPr>
            <a:xfrm>
              <a:off x="7510798" y="3974884"/>
              <a:ext cx="1367776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>
                      <a:lumMod val="50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Outside model simulation</a:t>
              </a:r>
              <a:endParaRPr lang="en-US" sz="850" dirty="0">
                <a:solidFill>
                  <a:schemeClr val="bg1">
                    <a:lumMod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6545B561-00D7-E745-A62E-11E576624D4C}"/>
              </a:ext>
            </a:extLst>
          </p:cNvPr>
          <p:cNvCxnSpPr>
            <a:cxnSpLocks/>
            <a:stCxn id="415" idx="3"/>
          </p:cNvCxnSpPr>
          <p:nvPr/>
        </p:nvCxnSpPr>
        <p:spPr>
          <a:xfrm flipV="1">
            <a:off x="6848761" y="2669463"/>
            <a:ext cx="421963" cy="1575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4658CA5F-5CA5-DE47-9BF7-5F6C09AC8686}"/>
              </a:ext>
            </a:extLst>
          </p:cNvPr>
          <p:cNvCxnSpPr>
            <a:cxnSpLocks/>
          </p:cNvCxnSpPr>
          <p:nvPr/>
        </p:nvCxnSpPr>
        <p:spPr>
          <a:xfrm flipV="1">
            <a:off x="6847073" y="4245248"/>
            <a:ext cx="448205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AFA4BF-6B4C-1649-BCA0-91DB726588B5}"/>
              </a:ext>
            </a:extLst>
          </p:cNvPr>
          <p:cNvGrpSpPr/>
          <p:nvPr/>
        </p:nvGrpSpPr>
        <p:grpSpPr>
          <a:xfrm>
            <a:off x="143171" y="2344228"/>
            <a:ext cx="1297807" cy="646332"/>
            <a:chOff x="256234" y="2656547"/>
            <a:chExt cx="1297807" cy="646332"/>
          </a:xfrm>
        </p:grpSpPr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86547780-B330-8440-8AB5-0450DADEA384}"/>
                </a:ext>
              </a:extLst>
            </p:cNvPr>
            <p:cNvSpPr/>
            <p:nvPr/>
          </p:nvSpPr>
          <p:spPr>
            <a:xfrm>
              <a:off x="256234" y="2656547"/>
              <a:ext cx="1297807" cy="646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324215B4-6F87-2444-904A-0DA45C11EC6E}"/>
                </a:ext>
              </a:extLst>
            </p:cNvPr>
            <p:cNvSpPr/>
            <p:nvPr/>
          </p:nvSpPr>
          <p:spPr>
            <a:xfrm>
              <a:off x="272926" y="2868144"/>
              <a:ext cx="1264422" cy="2231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>
                      <a:lumMod val="50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Raw Data</a:t>
              </a:r>
              <a:endParaRPr lang="en-US" sz="850" dirty="0">
                <a:solidFill>
                  <a:schemeClr val="bg1">
                    <a:lumMod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93B7D5FB-6209-344A-951F-1549199070A8}"/>
              </a:ext>
            </a:extLst>
          </p:cNvPr>
          <p:cNvCxnSpPr>
            <a:cxnSpLocks/>
          </p:cNvCxnSpPr>
          <p:nvPr/>
        </p:nvCxnSpPr>
        <p:spPr>
          <a:xfrm>
            <a:off x="1418921" y="2667394"/>
            <a:ext cx="28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44EA9AF7-E00E-3645-8DE0-791EC659FED9}"/>
              </a:ext>
            </a:extLst>
          </p:cNvPr>
          <p:cNvGrpSpPr/>
          <p:nvPr/>
        </p:nvGrpSpPr>
        <p:grpSpPr>
          <a:xfrm>
            <a:off x="12118935" y="4728063"/>
            <a:ext cx="1872411" cy="223146"/>
            <a:chOff x="12107817" y="4621731"/>
            <a:chExt cx="1872411" cy="223146"/>
          </a:xfrm>
        </p:grpSpPr>
        <p:sp>
          <p:nvSpPr>
            <p:cNvPr id="406" name="Right Triangle 405">
              <a:extLst>
                <a:ext uri="{FF2B5EF4-FFF2-40B4-BE49-F238E27FC236}">
                  <a16:creationId xmlns:a16="http://schemas.microsoft.com/office/drawing/2014/main" id="{6D19B054-5159-374E-93BB-2EAAF84A6679}"/>
                </a:ext>
              </a:extLst>
            </p:cNvPr>
            <p:cNvSpPr/>
            <p:nvPr/>
          </p:nvSpPr>
          <p:spPr>
            <a:xfrm rot="10800000">
              <a:off x="12107817" y="4621824"/>
              <a:ext cx="220415" cy="223053"/>
            </a:xfrm>
            <a:prstGeom prst="rtTriangle">
              <a:avLst/>
            </a:prstGeom>
            <a:solidFill>
              <a:srgbClr val="F3DAFF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DAFF"/>
                </a:solidFill>
              </a:endParaRPr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AC1AF8CC-F3E5-314B-8344-6E4DE46339AC}"/>
                </a:ext>
              </a:extLst>
            </p:cNvPr>
            <p:cNvSpPr/>
            <p:nvPr/>
          </p:nvSpPr>
          <p:spPr>
            <a:xfrm>
              <a:off x="12145635" y="4621731"/>
              <a:ext cx="1834593" cy="2231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Contains </a:t>
              </a:r>
              <a:r>
                <a:rPr lang="en-US" sz="850" dirty="0">
                  <a:solidFill>
                    <a:srgbClr val="000000"/>
                  </a:solidFill>
                  <a:highlight>
                    <a:srgbClr val="F3DAFF"/>
                  </a:highlight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time-invariant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390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210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CMU SERIF ROMAN</vt:lpstr>
      <vt:lpstr>CMU SERIF ROMAN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LeRoy</dc:creator>
  <cp:lastModifiedBy>Benjamin LeRoy</cp:lastModifiedBy>
  <cp:revision>17</cp:revision>
  <dcterms:created xsi:type="dcterms:W3CDTF">2020-05-13T19:42:52Z</dcterms:created>
  <dcterms:modified xsi:type="dcterms:W3CDTF">2021-01-26T21:47:48Z</dcterms:modified>
</cp:coreProperties>
</file>