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4E1D-38FE-41F5-BACE-30696F11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B70B-D342-44F0-A3D3-5E128022C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1C43-DC0C-4B63-B85A-221F9FEE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DB5D-80B1-4266-AE05-C34F9A91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0413-43BF-4821-AB34-122C1B08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0C62-7D17-40D1-88A7-444E6F4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F08C3-50A8-408D-ACD9-5219CDAB7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643C0-C7E1-4D28-811B-86DAFDF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0903-6630-4D54-9649-D6F5727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C95B-D8BC-41E0-A0CF-E94DCAF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5B1C9-1400-4962-A985-4C908699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92172-AEB2-4EDA-ABA8-D14D2BAB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CF2C-A3FC-4BAA-819F-AD4C97A0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DD22-EAA4-4FAF-953E-08641BA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F86B-71CA-4C8C-BF8E-938ECEF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F9A7-F54B-45E4-AEB5-4BA6B27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6221-070D-4592-A72D-3C70088F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A437-C662-4322-985A-DBF8437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BE49-36A5-4F6C-8046-5AEA6AC8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A156-D45B-4630-810A-8F4FE1FE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02AF-8287-4EBB-8783-1360E998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ACB7-15FA-45A5-AC03-18C76E5F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D513-9DBD-4E8D-B4AA-243F8814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0120-E35C-4FE1-8D0B-24D5CBF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1A92-D8F4-4594-8429-3BF23419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11A7-8F37-47B5-A5B9-F88C9343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A285-2DB6-4695-BA94-0B7999E32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FFA4-119F-41E0-9729-4ECB8322F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25C9-40B2-4224-BA6B-CDAE3868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9418-67AA-425B-9486-CB2F33F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C334-4EF2-4FE0-9C39-B1D91687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9596-3B40-4479-A312-3788D0DE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5F33-0EED-4966-8182-392A8543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9AB7-F3BD-4C80-9516-5388644D7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838EE-D23B-49AE-941B-A0A6837A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044E5-2679-414C-A19C-326EDA7A1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151FD-FC8E-4B16-A4AE-397C5E1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83804-BD02-45D3-96AA-9F547E82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C1B72-F003-4F6C-A1A0-C80125A5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E7E1-BE28-4BCB-8E09-4B0EE5C6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ED241-4CBA-43DF-B7B0-CC51E99C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5F82-01FB-498C-9D21-3C32C2BB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72BDA-D5F3-4FCC-B315-16CE150A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F7A9A-CAAE-41A9-9BC3-342FAE91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E185D-8767-455E-A090-C39896BD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AF2C0-39AF-4BC0-B248-D88EFA1B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C0D8-7AB2-4D9A-B416-D9C9D69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1BCD-C965-457E-8CE4-92D3D774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D4CC1-A8CE-4DCA-817E-9F6C16A52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34F5-E3FE-4BF4-9A20-7C374564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8E3C-04C6-4AA1-B6C1-DF8003FC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33A35-8BD9-4696-A1D4-76097323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877C-C142-4CEF-B2FE-CCA35C4F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5196A-9522-4453-AE0B-4C7F02F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00A82-26B4-4EBD-9E5C-D5A5BD29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636-85D9-4551-A626-44978043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987D-9E51-4334-A59E-D8B39282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D46A-2D83-4F48-9824-3B7B89E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13608-DA29-4730-9321-7E2A71BF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23F7-8322-4F66-8B0C-A3C780B9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E62E-6D98-48E3-852D-F3711B0F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550B-BC89-42CE-AED0-072007A3450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0E72-7110-43F6-98E9-53F045737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AE55-F92D-4134-A326-9DB10019A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E63A-2AA7-46C3-9416-4FBDDBC1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6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7376D8-4280-4504-A601-729934F5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11" y="3683063"/>
            <a:ext cx="8155187" cy="2820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CBB57-7D70-47C7-A4F7-BEE691D7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11" y="354843"/>
            <a:ext cx="8155187" cy="30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1190-89D0-4BCB-B3EC-9F41ECE5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3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Rounds the numbers to a single digit number</a:t>
            </a:r>
          </a:p>
          <a:p>
            <a:endParaRPr lang="en-US" dirty="0"/>
          </a:p>
          <a:p>
            <a:r>
              <a:rPr lang="en-US" dirty="0"/>
              <a:t>Selects the cell colors based on the value (six color types)</a:t>
            </a:r>
          </a:p>
          <a:p>
            <a:endParaRPr lang="en-US" dirty="0"/>
          </a:p>
          <a:p>
            <a:r>
              <a:rPr lang="en-US" dirty="0"/>
              <a:t>Selects the font color based on the value</a:t>
            </a:r>
          </a:p>
          <a:p>
            <a:endParaRPr lang="en-US" dirty="0"/>
          </a:p>
          <a:p>
            <a:r>
              <a:rPr lang="en-US" dirty="0"/>
              <a:t>Aligns all numbers (centric)</a:t>
            </a:r>
          </a:p>
          <a:p>
            <a:endParaRPr lang="en-US" dirty="0"/>
          </a:p>
          <a:p>
            <a:r>
              <a:rPr lang="en-US" dirty="0"/>
              <a:t>Exports the formatted data with the exact same sort to an excel file</a:t>
            </a:r>
          </a:p>
        </p:txBody>
      </p:sp>
    </p:spTree>
    <p:extLst>
      <p:ext uri="{BB962C8B-B14F-4D97-AF65-F5344CB8AC3E}">
        <p14:creationId xmlns:p14="http://schemas.microsoft.com/office/powerpoint/2010/main" val="423462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</cp:revision>
  <dcterms:created xsi:type="dcterms:W3CDTF">2018-12-23T22:25:28Z</dcterms:created>
  <dcterms:modified xsi:type="dcterms:W3CDTF">2018-12-23T22:44:09Z</dcterms:modified>
</cp:coreProperties>
</file>