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between RTOS target and an Industrial System: Developing USB Digital I/O Module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O’Brien</a:t>
            </a:r>
          </a:p>
          <a:p>
            <a:r>
              <a:rPr lang="en-US" dirty="0" smtClean="0"/>
              <a:t>4/29/2013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EasyPort Protocol (2)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438928" cy="554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9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 R3</a:t>
            </a:r>
          </a:p>
          <a:p>
            <a:pPr lvl="1"/>
            <a:r>
              <a:rPr lang="en-US" dirty="0" smtClean="0"/>
              <a:t>Never meant to be final implementation, but useful as a proof of concept prototype</a:t>
            </a:r>
          </a:p>
          <a:p>
            <a:r>
              <a:rPr lang="en-US" dirty="0" smtClean="0"/>
              <a:t>Fail-</a:t>
            </a:r>
            <a:r>
              <a:rPr lang="en-US" dirty="0" err="1" smtClean="0"/>
              <a:t>duino</a:t>
            </a:r>
            <a:endParaRPr lang="en-US" dirty="0" smtClean="0"/>
          </a:p>
          <a:p>
            <a:pPr lvl="1"/>
            <a:r>
              <a:rPr lang="en-US" dirty="0" smtClean="0"/>
              <a:t>Arduino only ever received 0xFF serial characters</a:t>
            </a:r>
          </a:p>
          <a:p>
            <a:pPr lvl="1"/>
            <a:r>
              <a:rPr lang="en-US" dirty="0" smtClean="0"/>
              <a:t>AGG Software Advanced Serial Port Monitor</a:t>
            </a:r>
          </a:p>
          <a:p>
            <a:pPr lvl="2"/>
            <a:r>
              <a:rPr lang="en-US" dirty="0" smtClean="0"/>
              <a:t>Arduino can’t do the required flow control without modification!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proof on concept emulator</a:t>
            </a:r>
          </a:p>
          <a:p>
            <a:r>
              <a:rPr lang="en-US" dirty="0" smtClean="0"/>
              <a:t>Desktop application using com0com loopback</a:t>
            </a:r>
          </a:p>
          <a:p>
            <a:pPr lvl="1"/>
            <a:r>
              <a:rPr lang="en-US" dirty="0" smtClean="0"/>
              <a:t>com0com allows serial port emulation</a:t>
            </a:r>
          </a:p>
          <a:p>
            <a:r>
              <a:rPr lang="en-US" dirty="0" smtClean="0"/>
              <a:t>Implemented discovered protocol</a:t>
            </a:r>
          </a:p>
          <a:p>
            <a:pPr lvl="1"/>
            <a:r>
              <a:rPr lang="en-US" dirty="0" smtClean="0"/>
              <a:t>Able to interact with EasyVeep simulations!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an EasyPort Mark II (2)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2" y="1824831"/>
            <a:ext cx="7419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9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MyEasyPort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Stellaris Launchpad</a:t>
            </a:r>
          </a:p>
          <a:p>
            <a:pPr lvl="1"/>
            <a:r>
              <a:rPr lang="en-US" dirty="0" smtClean="0"/>
              <a:t>Overpowered, but available</a:t>
            </a:r>
          </a:p>
          <a:p>
            <a:pPr lvl="1"/>
            <a:r>
              <a:rPr lang="en-US" dirty="0" smtClean="0"/>
              <a:t>Supports the flow control EasyVeep desires</a:t>
            </a:r>
          </a:p>
          <a:p>
            <a:r>
              <a:rPr lang="en-US" dirty="0" smtClean="0"/>
              <a:t>Implemented the protocol</a:t>
            </a:r>
          </a:p>
          <a:p>
            <a:pPr lvl="1"/>
            <a:r>
              <a:rPr lang="en-US" dirty="0" smtClean="0"/>
              <a:t>Everything talked well at low speed</a:t>
            </a:r>
          </a:p>
          <a:p>
            <a:pPr lvl="1"/>
            <a:r>
              <a:rPr lang="en-US" dirty="0" smtClean="0"/>
              <a:t>Updating at more the 5Hz crashed EasyVeep!</a:t>
            </a:r>
          </a:p>
          <a:p>
            <a:pPr lvl="1"/>
            <a:r>
              <a:rPr lang="en-US" dirty="0" smtClean="0"/>
              <a:t>Tried debugging EasyVeep and </a:t>
            </a:r>
            <a:r>
              <a:rPr lang="en-US" dirty="0" err="1" smtClean="0"/>
              <a:t>MyEasyPort</a:t>
            </a:r>
            <a:endParaRPr lang="en-US" dirty="0" smtClean="0"/>
          </a:p>
          <a:p>
            <a:pPr lvl="2"/>
            <a:r>
              <a:rPr lang="en-US" dirty="0" smtClean="0"/>
              <a:t>Too hard to debug without EasyVeep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EasyVeep simulations are just flash movies</a:t>
            </a:r>
          </a:p>
          <a:p>
            <a:pPr lvl="1"/>
            <a:r>
              <a:rPr lang="en-US" dirty="0" smtClean="0"/>
              <a:t>Copied the flash movies into my own project</a:t>
            </a:r>
          </a:p>
          <a:p>
            <a:r>
              <a:rPr lang="en-US" dirty="0" smtClean="0"/>
              <a:t>Using Flash ActiveX control to load and play</a:t>
            </a:r>
          </a:p>
          <a:p>
            <a:r>
              <a:rPr lang="en-US" dirty="0" smtClean="0"/>
              <a:t>How do I interact with the movie?</a:t>
            </a:r>
          </a:p>
          <a:p>
            <a:pPr lvl="1"/>
            <a:r>
              <a:rPr lang="en-US" dirty="0" smtClean="0"/>
              <a:t>Decompile the </a:t>
            </a:r>
            <a:r>
              <a:rPr lang="en-US" dirty="0" err="1" smtClean="0"/>
              <a:t>swf</a:t>
            </a:r>
            <a:endParaRPr lang="en-US" dirty="0" smtClean="0"/>
          </a:p>
          <a:p>
            <a:pPr lvl="2"/>
            <a:r>
              <a:rPr lang="en-US" dirty="0" err="1" smtClean="0"/>
              <a:t>Sothink</a:t>
            </a:r>
            <a:r>
              <a:rPr lang="en-US" dirty="0" smtClean="0"/>
              <a:t> Flash </a:t>
            </a:r>
            <a:r>
              <a:rPr lang="en-US" dirty="0" err="1" smtClean="0"/>
              <a:t>Decompiler</a:t>
            </a:r>
            <a:r>
              <a:rPr lang="en-US" dirty="0" smtClean="0"/>
              <a:t> (trial)</a:t>
            </a:r>
          </a:p>
          <a:p>
            <a:pPr lvl="2"/>
            <a:r>
              <a:rPr lang="en-US" dirty="0" err="1"/>
              <a:t>f</a:t>
            </a:r>
            <a:r>
              <a:rPr lang="en-US" dirty="0" err="1" smtClean="0"/>
              <a:t>lasm</a:t>
            </a:r>
            <a:r>
              <a:rPr lang="en-US" dirty="0" smtClean="0"/>
              <a:t> –d</a:t>
            </a:r>
          </a:p>
          <a:p>
            <a:pPr lvl="1"/>
            <a:r>
              <a:rPr lang="en-US" dirty="0" smtClean="0"/>
              <a:t>Look through the disassembly to find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33389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Sort through all the variable names to find the useful ones.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ActiveX </a:t>
            </a:r>
            <a:r>
              <a:rPr lang="en-US" dirty="0" err="1" smtClean="0"/>
              <a:t>GetVariable</a:t>
            </a:r>
            <a:r>
              <a:rPr lang="en-US" dirty="0" smtClean="0"/>
              <a:t> and </a:t>
            </a:r>
            <a:r>
              <a:rPr lang="en-US" dirty="0" err="1" smtClean="0"/>
              <a:t>SetVariable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24918"/>
              </p:ext>
            </p:extLst>
          </p:nvPr>
        </p:nvGraphicFramePr>
        <p:xfrm>
          <a:off x="457200" y="3733800"/>
          <a:ext cx="8229600" cy="217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1085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Variable Name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EprgName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Program Name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EprgLeirasX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Program Description ( X = 0..10)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EDigSensX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Sensor Description ( X = 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EDigActX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English Actuator Description (X = 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DAX Digital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Actuator Value ( X =1..16)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0852"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DSX Digital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Sensor Value (X=1..16)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4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Queried simulation at twice the frame rate</a:t>
            </a:r>
          </a:p>
          <a:p>
            <a:r>
              <a:rPr lang="en-US" dirty="0" smtClean="0"/>
              <a:t>If sensor values changed, command would be sent to connected EasyPort</a:t>
            </a:r>
          </a:p>
          <a:p>
            <a:r>
              <a:rPr lang="en-US" dirty="0" smtClean="0"/>
              <a:t>On Update command from </a:t>
            </a:r>
            <a:r>
              <a:rPr lang="en-US" dirty="0" err="1" smtClean="0"/>
              <a:t>MyEasyPort</a:t>
            </a:r>
            <a:r>
              <a:rPr lang="en-US" dirty="0" smtClean="0"/>
              <a:t> actuator variables would be set in </a:t>
            </a:r>
            <a:r>
              <a:rPr lang="en-US" dirty="0" err="1" smtClean="0"/>
              <a:t>swf</a:t>
            </a:r>
            <a:endParaRPr lang="en-US" dirty="0" smtClean="0"/>
          </a:p>
          <a:p>
            <a:r>
              <a:rPr lang="en-US" dirty="0" smtClean="0"/>
              <a:t>User can also interact with buttons on GUI</a:t>
            </a:r>
          </a:p>
          <a:p>
            <a:r>
              <a:rPr lang="en-US" dirty="0" smtClean="0"/>
              <a:t>Auto – mode shows user how system should work when controlled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MyEasyVeep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15" y="1600200"/>
            <a:ext cx="775336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MyEasyPort</a:t>
            </a:r>
            <a:r>
              <a:rPr lang="en-US" dirty="0" smtClean="0"/>
              <a:t> to </a:t>
            </a:r>
            <a:r>
              <a:rPr lang="en-US" dirty="0" err="1" smtClean="0"/>
              <a:t>Arcom</a:t>
            </a:r>
            <a:r>
              <a:rPr lang="en-US" dirty="0" smtClean="0"/>
              <a:t> is tricky</a:t>
            </a:r>
          </a:p>
          <a:p>
            <a:pPr lvl="1"/>
            <a:r>
              <a:rPr lang="en-US" dirty="0" smtClean="0"/>
              <a:t>Logic Levels are different</a:t>
            </a:r>
          </a:p>
          <a:p>
            <a:pPr lvl="2"/>
            <a:r>
              <a:rPr lang="en-US" dirty="0" smtClean="0"/>
              <a:t>3.3V </a:t>
            </a:r>
            <a:r>
              <a:rPr lang="en-US" dirty="0" err="1" smtClean="0"/>
              <a:t>MyEasyPort</a:t>
            </a:r>
            <a:r>
              <a:rPr lang="en-US" dirty="0" smtClean="0"/>
              <a:t>, 5V </a:t>
            </a:r>
            <a:r>
              <a:rPr lang="en-US" dirty="0" err="1" smtClean="0"/>
              <a:t>Arcom</a:t>
            </a:r>
            <a:endParaRPr lang="en-US" dirty="0" smtClean="0"/>
          </a:p>
          <a:p>
            <a:pPr lvl="1"/>
            <a:r>
              <a:rPr lang="en-US" dirty="0" smtClean="0"/>
              <a:t>Line Buffers</a:t>
            </a:r>
          </a:p>
          <a:p>
            <a:pPr lvl="2"/>
            <a:r>
              <a:rPr lang="en-US" dirty="0" err="1" smtClean="0"/>
              <a:t>Arcom</a:t>
            </a:r>
            <a:r>
              <a:rPr lang="en-US" dirty="0" smtClean="0"/>
              <a:t> I/O card is very low current </a:t>
            </a:r>
          </a:p>
          <a:p>
            <a:pPr lvl="1"/>
            <a:r>
              <a:rPr lang="en-US" dirty="0" smtClean="0"/>
              <a:t>Proper Isolation is nice to have</a:t>
            </a:r>
          </a:p>
          <a:p>
            <a:pPr lvl="2"/>
            <a:r>
              <a:rPr lang="en-US" dirty="0" smtClean="0"/>
              <a:t>Ground loop, transient voltages</a:t>
            </a:r>
          </a:p>
          <a:p>
            <a:pPr lvl="1"/>
            <a:r>
              <a:rPr lang="en-US" dirty="0" smtClean="0"/>
              <a:t>32 channels of I/O need to be routed</a:t>
            </a:r>
          </a:p>
          <a:p>
            <a:pPr lvl="2"/>
            <a:r>
              <a:rPr lang="en-US" dirty="0" smtClean="0"/>
              <a:t>4 8-bit channels</a:t>
            </a:r>
          </a:p>
          <a:p>
            <a:pPr lvl="2"/>
            <a:r>
              <a:rPr lang="en-US" dirty="0" smtClean="0"/>
              <a:t>Pin-out on </a:t>
            </a:r>
            <a:r>
              <a:rPr lang="en-US" dirty="0" err="1" smtClean="0"/>
              <a:t>Arcom</a:t>
            </a:r>
            <a:r>
              <a:rPr lang="en-US" dirty="0" smtClean="0"/>
              <a:t> is bizarre</a:t>
            </a:r>
          </a:p>
        </p:txBody>
      </p:sp>
    </p:spTree>
    <p:extLst>
      <p:ext uri="{BB962C8B-B14F-4D97-AF65-F5344CB8AC3E}">
        <p14:creationId xmlns:p14="http://schemas.microsoft.com/office/powerpoint/2010/main" val="20197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GTA for Real Time Lab</a:t>
            </a:r>
          </a:p>
          <a:p>
            <a:r>
              <a:rPr lang="en-US" dirty="0" smtClean="0"/>
              <a:t>Students need practical experience with Real Time software constructs</a:t>
            </a:r>
          </a:p>
          <a:p>
            <a:r>
              <a:rPr lang="en-US" dirty="0" smtClean="0"/>
              <a:t>Current Fischertechnik systems are aging</a:t>
            </a:r>
          </a:p>
          <a:p>
            <a:pPr lvl="1"/>
            <a:r>
              <a:rPr lang="en-US" dirty="0" smtClean="0"/>
              <a:t>Broken and worn parts frustrate students</a:t>
            </a:r>
          </a:p>
          <a:p>
            <a:pPr lvl="1"/>
            <a:r>
              <a:rPr lang="en-US" dirty="0" smtClean="0"/>
              <a:t>Configurations are limited</a:t>
            </a:r>
          </a:p>
          <a:p>
            <a:r>
              <a:rPr lang="en-US" dirty="0" smtClean="0"/>
              <a:t>Need to find alternatives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525963"/>
          </a:xfrm>
        </p:spPr>
        <p:txBody>
          <a:bodyPr/>
          <a:lstStyle/>
          <a:p>
            <a:r>
              <a:rPr lang="en-US" dirty="0" smtClean="0"/>
              <a:t>Silicon Labs Si84XX CMOS isolator</a:t>
            </a:r>
          </a:p>
          <a:p>
            <a:pPr lvl="1"/>
            <a:r>
              <a:rPr lang="en-US" dirty="0" smtClean="0"/>
              <a:t>Level shifting, line buffering, isolating package</a:t>
            </a:r>
          </a:p>
          <a:p>
            <a:pPr lvl="2"/>
            <a:r>
              <a:rPr lang="en-US" dirty="0" smtClean="0"/>
              <a:t>Everything in one inexpensive IC</a:t>
            </a:r>
          </a:p>
          <a:p>
            <a:pPr lvl="2"/>
            <a:r>
              <a:rPr lang="en-US" dirty="0" smtClean="0"/>
              <a:t>It’s only available in SMD packages</a:t>
            </a:r>
          </a:p>
          <a:p>
            <a:pPr lvl="1"/>
            <a:r>
              <a:rPr lang="en-US" dirty="0" smtClean="0"/>
              <a:t>4 channels of I/O at up to 150Mbs (using ~15bps)</a:t>
            </a:r>
          </a:p>
          <a:p>
            <a:pPr lvl="1"/>
            <a:r>
              <a:rPr lang="en-US" dirty="0" smtClean="0"/>
              <a:t>Chose Si8442</a:t>
            </a:r>
          </a:p>
          <a:p>
            <a:pPr lvl="2"/>
            <a:r>
              <a:rPr lang="en-US" dirty="0" smtClean="0"/>
              <a:t>2 Channels each way</a:t>
            </a:r>
          </a:p>
          <a:p>
            <a:pPr lvl="2"/>
            <a:r>
              <a:rPr lang="en-US" dirty="0" smtClean="0"/>
              <a:t>Low power consumption so </a:t>
            </a:r>
            <a:r>
              <a:rPr lang="en-US" dirty="0" err="1" smtClean="0"/>
              <a:t>Arcom</a:t>
            </a:r>
            <a:r>
              <a:rPr lang="en-US" dirty="0" smtClean="0"/>
              <a:t> and USB can power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Used Excel to Experiment with Pin Outs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9" y="2743200"/>
            <a:ext cx="8953500" cy="39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75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MyEasyPort</a:t>
            </a:r>
            <a:r>
              <a:rPr lang="en-US" dirty="0" smtClean="0"/>
              <a:t> Design (4)</a:t>
            </a:r>
            <a:endParaRPr lang="en-US" dirty="0"/>
          </a:p>
        </p:txBody>
      </p:sp>
      <p:pic>
        <p:nvPicPr>
          <p:cNvPr id="6147" name="Picture 3" descr="C:\Users\zagi\SkyDrive\GRP\docs\hw\eagle\MyEasyPort\MyEasyP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274299" cy="56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alternatives are directed towards PLC training</a:t>
            </a:r>
          </a:p>
          <a:p>
            <a:r>
              <a:rPr lang="en-US" sz="2800" dirty="0" smtClean="0"/>
              <a:t>Physical Process Emulators</a:t>
            </a:r>
          </a:p>
          <a:p>
            <a:pPr lvl="1"/>
            <a:r>
              <a:rPr lang="en-US" sz="2400" dirty="0" err="1" smtClean="0"/>
              <a:t>Edibon</a:t>
            </a:r>
            <a:r>
              <a:rPr lang="en-US" sz="2400" dirty="0" smtClean="0"/>
              <a:t> PLCE ($1600)</a:t>
            </a:r>
          </a:p>
          <a:p>
            <a:pPr lvl="1"/>
            <a:r>
              <a:rPr lang="en-US" sz="2400" dirty="0" smtClean="0"/>
              <a:t>TII Technical Education Systems PAS Modules ($600)</a:t>
            </a:r>
          </a:p>
          <a:p>
            <a:pPr lvl="1"/>
            <a:r>
              <a:rPr lang="en-US" sz="2400" dirty="0" smtClean="0"/>
              <a:t>Designed for standard 24V PLC’s not GPIO</a:t>
            </a:r>
          </a:p>
          <a:p>
            <a:r>
              <a:rPr lang="en-US" dirty="0" smtClean="0"/>
              <a:t>Visual Process Emulators</a:t>
            </a:r>
          </a:p>
          <a:p>
            <a:pPr lvl="1"/>
            <a:r>
              <a:rPr lang="en-US" dirty="0" smtClean="0"/>
              <a:t>Bradley PSIM PLC Simulator</a:t>
            </a:r>
          </a:p>
          <a:p>
            <a:pPr lvl="1"/>
            <a:r>
              <a:rPr lang="en-US" dirty="0" smtClean="0"/>
              <a:t>Easy Visualized Equipment Emulation Program (EasyVeep)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PSIM PLC Simulator</a:t>
            </a:r>
          </a:p>
          <a:p>
            <a:pPr lvl="1"/>
            <a:r>
              <a:rPr lang="en-US" dirty="0" smtClean="0"/>
              <a:t>No nice way to connect to an external interface</a:t>
            </a:r>
          </a:p>
          <a:p>
            <a:pPr lvl="1"/>
            <a:r>
              <a:rPr lang="en-US" dirty="0" smtClean="0"/>
              <a:t>Program so old it won’t run on Windows 7</a:t>
            </a:r>
          </a:p>
          <a:p>
            <a:r>
              <a:rPr lang="en-US" dirty="0" smtClean="0"/>
              <a:t>EasyVeep</a:t>
            </a:r>
          </a:p>
          <a:p>
            <a:pPr lvl="1"/>
            <a:r>
              <a:rPr lang="en-US" dirty="0" smtClean="0"/>
              <a:t>Software is free but required EasyPort is expensive</a:t>
            </a:r>
          </a:p>
          <a:p>
            <a:pPr lvl="1"/>
            <a:r>
              <a:rPr lang="en-US" dirty="0" smtClean="0"/>
              <a:t>EasyPort is designed for PLC not GPIO logic levels</a:t>
            </a:r>
          </a:p>
          <a:p>
            <a:pPr lvl="1"/>
            <a:r>
              <a:rPr lang="en-US" dirty="0" smtClean="0"/>
              <a:t>Could we build our own EasyPort?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EasyPort alternative to allow existing Real Time targets to interact with EasyVeep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75605"/>
              </p:ext>
            </p:extLst>
          </p:nvPr>
        </p:nvGraphicFramePr>
        <p:xfrm>
          <a:off x="2438400" y="3810000"/>
          <a:ext cx="37528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3712977" imgH="2206710" progId="Visio.Drawing.11">
                  <p:embed/>
                </p:oleObj>
              </mc:Choice>
              <mc:Fallback>
                <p:oleObj name="Visio" r:id="rId3" imgW="3712977" imgH="22067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75285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EasyPort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Searched the manufacture’s website for technical information related to EasyPort protocol</a:t>
            </a:r>
          </a:p>
          <a:p>
            <a:pPr lvl="1"/>
            <a:r>
              <a:rPr lang="en-US" dirty="0" smtClean="0"/>
              <a:t>Dead Links</a:t>
            </a:r>
          </a:p>
          <a:p>
            <a:r>
              <a:rPr lang="en-US" dirty="0" smtClean="0"/>
              <a:t>Buying an EasyPort in order to reverse protocol was too expensive</a:t>
            </a:r>
          </a:p>
          <a:p>
            <a:r>
              <a:rPr lang="en-US" dirty="0" smtClean="0"/>
              <a:t>Disassemble and analyze EasyVeep binaries!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EasyVeep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Hex-Rays Interactive Disassembler (freeware)</a:t>
            </a:r>
          </a:p>
          <a:p>
            <a:r>
              <a:rPr lang="en-US" dirty="0" smtClean="0"/>
              <a:t>Analyzed various components of the EasyVeep software distribution to find Serial Protocol</a:t>
            </a:r>
          </a:p>
          <a:p>
            <a:pPr lvl="1"/>
            <a:r>
              <a:rPr lang="en-US" dirty="0" smtClean="0"/>
              <a:t>EasyVeep.exe</a:t>
            </a:r>
          </a:p>
          <a:p>
            <a:pPr lvl="2"/>
            <a:r>
              <a:rPr lang="en-US" dirty="0" smtClean="0"/>
              <a:t>Main executable, no serial communications code</a:t>
            </a:r>
          </a:p>
          <a:p>
            <a:pPr lvl="1"/>
            <a:r>
              <a:rPr lang="en-US" dirty="0" smtClean="0"/>
              <a:t>EasyPort.ocx</a:t>
            </a:r>
          </a:p>
          <a:p>
            <a:pPr lvl="2"/>
            <a:r>
              <a:rPr lang="en-US" dirty="0" smtClean="0"/>
              <a:t>ActiveX Control responsible for all communication to EasyPort.</a:t>
            </a:r>
          </a:p>
          <a:p>
            <a:pPr lvl="2"/>
            <a:r>
              <a:rPr lang="en-US" dirty="0" smtClean="0"/>
              <a:t>Has format of a Windows COM Object</a:t>
            </a:r>
          </a:p>
        </p:txBody>
      </p:sp>
    </p:spTree>
    <p:extLst>
      <p:ext uri="{BB962C8B-B14F-4D97-AF65-F5344CB8AC3E}">
        <p14:creationId xmlns:p14="http://schemas.microsoft.com/office/powerpoint/2010/main" val="461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EasyPort.ocx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through the Virtual Method Table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vtable</a:t>
            </a:r>
            <a:r>
              <a:rPr lang="en-US" dirty="0" smtClean="0"/>
              <a:t> holds human readable names and pointers to the associated messages</a:t>
            </a:r>
          </a:p>
          <a:p>
            <a:r>
              <a:rPr lang="en-US" dirty="0" smtClean="0"/>
              <a:t>Found many usefully named functions</a:t>
            </a:r>
          </a:p>
          <a:p>
            <a:pPr lvl="1"/>
            <a:r>
              <a:rPr lang="en-US" dirty="0" smtClean="0"/>
              <a:t>Connect, </a:t>
            </a:r>
            <a:r>
              <a:rPr lang="en-US" dirty="0" err="1" smtClean="0"/>
              <a:t>SetOutput</a:t>
            </a:r>
            <a:r>
              <a:rPr lang="en-US" dirty="0" smtClean="0"/>
              <a:t>, </a:t>
            </a:r>
            <a:r>
              <a:rPr lang="en-US" dirty="0" err="1" smtClean="0"/>
              <a:t>GetInputWord</a:t>
            </a:r>
            <a:endParaRPr lang="en-US" dirty="0"/>
          </a:p>
          <a:p>
            <a:r>
              <a:rPr lang="en-US" dirty="0" smtClean="0"/>
              <a:t>Traced execution of each method of interest and found the format strings being used to build and decode commands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EasyPort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259292"/>
              </p:ext>
            </p:extLst>
          </p:nvPr>
        </p:nvGraphicFramePr>
        <p:xfrm>
          <a:off x="533400" y="1219197"/>
          <a:ext cx="7848600" cy="4343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6905"/>
                <a:gridCol w="3921695"/>
              </a:tblGrid>
              <a:tr h="190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Command Format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setup0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made by PC to initialize connected EasyPorts.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setup[1-4]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EasyPort response to setup0 command requesting a module number 1-4.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4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DV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by PC to get EasyPort version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V=\d.\d{2}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to version request containing the version number of the EasyPort. Must exceed (1.20).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MAW=[1-4].[0248]=[0-F]{4}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Modify the 16 bit output value of EasyPort module [1-4], channel 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([0248]) to be the value represented by hex number [0-F]{4}.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2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DEW[1-4].[0248]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Request the current input values from module [1-4], channel log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([0248]) 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9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EW[1-4].[0248]=[0-F]{4}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Response to input value request. The current value of the inputs is represented by a four digit hex number. DAW command is sent in response requesting the current out values the EasyPort has. A response to DAW is not required.</a:t>
                      </a:r>
                      <a:endParaRPr lang="en-US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DAW[1-4].[0248]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Request the current output values from module [1-4], channel log</a:t>
                      </a:r>
                      <a:r>
                        <a:rPr lang="en-US" sz="1100" baseline="-25000" dirty="0">
                          <a:effectLst/>
                        </a:rPr>
                        <a:t>2</a:t>
                      </a:r>
                      <a:r>
                        <a:rPr lang="en-US" sz="1100" dirty="0">
                          <a:effectLst/>
                        </a:rPr>
                        <a:t>([0248]) . A response is not required in this application.</a:t>
                      </a:r>
                      <a:endParaRPr lang="en-US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942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Microsoft Visio Drawing</vt:lpstr>
      <vt:lpstr>Interface between RTOS target and an Industrial System: Developing USB Digital I/O Module </vt:lpstr>
      <vt:lpstr>Motivation</vt:lpstr>
      <vt:lpstr>Alternatives</vt:lpstr>
      <vt:lpstr>Alternatives Cont.</vt:lpstr>
      <vt:lpstr>Proposed Solution</vt:lpstr>
      <vt:lpstr>Creating an EasyPort</vt:lpstr>
      <vt:lpstr>Analyzing EasyVeep</vt:lpstr>
      <vt:lpstr>Analyzing EasyPort.ocx</vt:lpstr>
      <vt:lpstr>EasyPort Protocol</vt:lpstr>
      <vt:lpstr>EasyPort Protocol (2)</vt:lpstr>
      <vt:lpstr>Making an EasyPort Mark I</vt:lpstr>
      <vt:lpstr>Making an EasyPort Mark II</vt:lpstr>
      <vt:lpstr>Making an EasyPort Mark II (2)</vt:lpstr>
      <vt:lpstr>Making MyEasyPort</vt:lpstr>
      <vt:lpstr>MyEasyVeep</vt:lpstr>
      <vt:lpstr>MyEasyVeep (2)</vt:lpstr>
      <vt:lpstr>MyEasyVeep (3)</vt:lpstr>
      <vt:lpstr>MyEasyVeep (4)</vt:lpstr>
      <vt:lpstr>MyEasyPort Design</vt:lpstr>
      <vt:lpstr>MyEasyPort Design (2)</vt:lpstr>
      <vt:lpstr>MyEasyPort Design (3)</vt:lpstr>
      <vt:lpstr>MyEasyPort Design (4)</vt:lpstr>
    </vt:vector>
  </TitlesOfParts>
  <Company>Blah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O'Brien</dc:creator>
  <cp:lastModifiedBy>Ben O'Brien</cp:lastModifiedBy>
  <cp:revision>24</cp:revision>
  <dcterms:created xsi:type="dcterms:W3CDTF">2013-04-27T16:18:41Z</dcterms:created>
  <dcterms:modified xsi:type="dcterms:W3CDTF">2013-04-28T15:53:22Z</dcterms:modified>
</cp:coreProperties>
</file>