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5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A538-2802-4275-B365-67335AA55C0A}" type="datetimeFigureOut">
              <a:rPr lang="en-US" smtClean="0"/>
              <a:t>4/27/2013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B076-CC78-49B9-8B87-5B9FD6803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between RTOS target and an Industrial System: Developing USB Digital I/O Module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O’Brien</a:t>
            </a:r>
          </a:p>
          <a:p>
            <a:r>
              <a:rPr lang="en-US" dirty="0" smtClean="0"/>
              <a:t>4/29/2013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1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r>
              <a:rPr lang="en-US" dirty="0" smtClean="0"/>
              <a:t>GTA for Real Time Lab</a:t>
            </a:r>
          </a:p>
          <a:p>
            <a:r>
              <a:rPr lang="en-US" dirty="0" smtClean="0"/>
              <a:t>Students need practical experience with Real Time software constructs</a:t>
            </a:r>
          </a:p>
          <a:p>
            <a:r>
              <a:rPr lang="en-US" dirty="0" smtClean="0"/>
              <a:t>Current Fischertechnik systems are aging</a:t>
            </a:r>
          </a:p>
          <a:p>
            <a:pPr lvl="1"/>
            <a:r>
              <a:rPr lang="en-US" dirty="0" smtClean="0"/>
              <a:t>Broken and worn parts frustrate students</a:t>
            </a:r>
          </a:p>
          <a:p>
            <a:pPr lvl="1"/>
            <a:r>
              <a:rPr lang="en-US" dirty="0" smtClean="0"/>
              <a:t>Configurations are limited</a:t>
            </a:r>
          </a:p>
          <a:p>
            <a:r>
              <a:rPr lang="en-US" dirty="0" smtClean="0"/>
              <a:t>Need to find alternatives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0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Most alternatives are directed towards PLC training</a:t>
            </a:r>
          </a:p>
          <a:p>
            <a:r>
              <a:rPr lang="en-US" sz="2800" dirty="0" smtClean="0"/>
              <a:t>Physical Process Emulators</a:t>
            </a:r>
          </a:p>
          <a:p>
            <a:pPr lvl="1"/>
            <a:r>
              <a:rPr lang="en-US" sz="2400" dirty="0" err="1" smtClean="0"/>
              <a:t>Edibon</a:t>
            </a:r>
            <a:r>
              <a:rPr lang="en-US" sz="2400" dirty="0" smtClean="0"/>
              <a:t> PLCE ($1600)</a:t>
            </a:r>
          </a:p>
          <a:p>
            <a:pPr lvl="1"/>
            <a:r>
              <a:rPr lang="en-US" sz="2400" dirty="0" smtClean="0"/>
              <a:t>TII Technical Education Systems PAS Modules ($600)</a:t>
            </a:r>
          </a:p>
          <a:p>
            <a:pPr lvl="1"/>
            <a:r>
              <a:rPr lang="en-US" sz="2400" dirty="0" smtClean="0"/>
              <a:t>Designed for standard 24V PLC’s not GPIO</a:t>
            </a:r>
          </a:p>
          <a:p>
            <a:r>
              <a:rPr lang="en-US" dirty="0" smtClean="0"/>
              <a:t>Visual Process Emulators</a:t>
            </a:r>
          </a:p>
          <a:p>
            <a:pPr lvl="1"/>
            <a:r>
              <a:rPr lang="en-US" dirty="0" smtClean="0"/>
              <a:t>Bradley PSIM PLC Simulator</a:t>
            </a:r>
          </a:p>
          <a:p>
            <a:pPr lvl="1"/>
            <a:r>
              <a:rPr lang="en-US" dirty="0" smtClean="0"/>
              <a:t>Easy Visualized Equipment Emulation Program (EasyVeep)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3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PSIM PLC Simulator</a:t>
            </a:r>
          </a:p>
          <a:p>
            <a:pPr lvl="1"/>
            <a:r>
              <a:rPr lang="en-US" dirty="0" smtClean="0"/>
              <a:t>No nice way to connect to an external interface</a:t>
            </a:r>
          </a:p>
          <a:p>
            <a:pPr lvl="1"/>
            <a:r>
              <a:rPr lang="en-US" dirty="0" smtClean="0"/>
              <a:t>Program so old it won’t run on Windows 7</a:t>
            </a:r>
          </a:p>
          <a:p>
            <a:r>
              <a:rPr lang="en-US" dirty="0" smtClean="0"/>
              <a:t>EasyVeep</a:t>
            </a:r>
          </a:p>
          <a:p>
            <a:pPr lvl="1"/>
            <a:r>
              <a:rPr lang="en-US" dirty="0" smtClean="0"/>
              <a:t>Software is free but required EasyPort is expensive</a:t>
            </a:r>
          </a:p>
          <a:p>
            <a:pPr lvl="1"/>
            <a:r>
              <a:rPr lang="en-US" dirty="0" smtClean="0"/>
              <a:t>EasyPort is designed for PLC not GPIO logic levels</a:t>
            </a:r>
          </a:p>
          <a:p>
            <a:pPr lvl="1"/>
            <a:r>
              <a:rPr lang="en-US" dirty="0" smtClean="0"/>
              <a:t>Could we build our own EasyPort?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5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EasyPort alternative to allow existing Real Time targets to interact with EasyVeep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75605"/>
              </p:ext>
            </p:extLst>
          </p:nvPr>
        </p:nvGraphicFramePr>
        <p:xfrm>
          <a:off x="2438400" y="3810000"/>
          <a:ext cx="375285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3712977" imgH="2206710" progId="Visio.Drawing.11">
                  <p:embed/>
                </p:oleObj>
              </mc:Choice>
              <mc:Fallback>
                <p:oleObj name="Visio" r:id="rId3" imgW="3712977" imgH="22067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3752850" cy="220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2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EasyPort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Searched the manufacture’s website for technical information related to EasyPort protocol</a:t>
            </a:r>
          </a:p>
          <a:p>
            <a:pPr lvl="1"/>
            <a:r>
              <a:rPr lang="en-US" dirty="0" smtClean="0"/>
              <a:t>Dead Links</a:t>
            </a:r>
          </a:p>
          <a:p>
            <a:r>
              <a:rPr lang="en-US" dirty="0" smtClean="0"/>
              <a:t>Buying an EasyPort in order to reverse protocol was too expensive</a:t>
            </a:r>
          </a:p>
          <a:p>
            <a:r>
              <a:rPr lang="en-US" dirty="0" smtClean="0"/>
              <a:t>Disassemble and analyze EasyVeep binaries!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3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Analyzing EasyVeep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197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Visio Drawing</vt:lpstr>
      <vt:lpstr>Interface between RTOS target and an Industrial System: Developing USB Digital I/O Module </vt:lpstr>
      <vt:lpstr>Motivation</vt:lpstr>
      <vt:lpstr>Alternatives</vt:lpstr>
      <vt:lpstr>Alternatives Cont.</vt:lpstr>
      <vt:lpstr>Proposed Solution</vt:lpstr>
      <vt:lpstr>Creating an EasyPort</vt:lpstr>
      <vt:lpstr>Analyzing EasyVeep</vt:lpstr>
    </vt:vector>
  </TitlesOfParts>
  <Company>Blah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O'Brien</dc:creator>
  <cp:lastModifiedBy>Ben O'Brien</cp:lastModifiedBy>
  <cp:revision>13</cp:revision>
  <dcterms:created xsi:type="dcterms:W3CDTF">2013-04-27T16:18:41Z</dcterms:created>
  <dcterms:modified xsi:type="dcterms:W3CDTF">2013-04-28T14:35:42Z</dcterms:modified>
</cp:coreProperties>
</file>