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84" r:id="rId22"/>
    <p:sldId id="276" r:id="rId23"/>
    <p:sldId id="280" r:id="rId24"/>
    <p:sldId id="277" r:id="rId25"/>
    <p:sldId id="279" r:id="rId26"/>
    <p:sldId id="278"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10" autoAdjust="0"/>
  </p:normalViewPr>
  <p:slideViewPr>
    <p:cSldViewPr snapToGrid="0">
      <p:cViewPr varScale="1">
        <p:scale>
          <a:sx n="88" d="100"/>
          <a:sy n="88"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9C0B4-CFEB-4B2B-ADC5-15FE2101F319}" type="datetimeFigureOut">
              <a:rPr lang="en-GB" smtClean="0"/>
              <a:t>27/11/2015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C7EAE-4357-49FE-B12A-660A85C140D0}" type="slidenum">
              <a:rPr lang="en-GB" smtClean="0"/>
              <a:t>‹#›</a:t>
            </a:fld>
            <a:endParaRPr lang="en-GB"/>
          </a:p>
        </p:txBody>
      </p:sp>
    </p:spTree>
    <p:extLst>
      <p:ext uri="{BB962C8B-B14F-4D97-AF65-F5344CB8AC3E}">
        <p14:creationId xmlns:p14="http://schemas.microsoft.com/office/powerpoint/2010/main" val="305432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5C7EAE-4357-49FE-B12A-660A85C140D0}" type="slidenum">
              <a:rPr lang="en-GB" smtClean="0"/>
              <a:t>1</a:t>
            </a:fld>
            <a:endParaRPr lang="en-GB"/>
          </a:p>
        </p:txBody>
      </p:sp>
    </p:spTree>
    <p:extLst>
      <p:ext uri="{BB962C8B-B14F-4D97-AF65-F5344CB8AC3E}">
        <p14:creationId xmlns:p14="http://schemas.microsoft.com/office/powerpoint/2010/main" val="3896659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 all the options selected they can now press submit, it will then determine if the passenger can afford the journey.</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10</a:t>
            </a:fld>
            <a:endParaRPr lang="en-GB"/>
          </a:p>
        </p:txBody>
      </p:sp>
    </p:spTree>
    <p:extLst>
      <p:ext uri="{BB962C8B-B14F-4D97-AF65-F5344CB8AC3E}">
        <p14:creationId xmlns:p14="http://schemas.microsoft.com/office/powerpoint/2010/main" val="2896144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output it will say when it has calculating the journey.</a:t>
            </a:r>
          </a:p>
          <a:p>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11</a:t>
            </a:fld>
            <a:endParaRPr lang="en-GB"/>
          </a:p>
        </p:txBody>
      </p:sp>
    </p:spTree>
    <p:extLst>
      <p:ext uri="{BB962C8B-B14F-4D97-AF65-F5344CB8AC3E}">
        <p14:creationId xmlns:p14="http://schemas.microsoft.com/office/powerpoint/2010/main" val="65652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will return either a success or an error message</a:t>
            </a:r>
            <a:r>
              <a:rPr lang="en-GB" baseline="0" dirty="0" smtClean="0"/>
              <a:t> saying the journey can or</a:t>
            </a:r>
            <a:r>
              <a:rPr lang="en-GB" dirty="0" smtClean="0"/>
              <a:t> can</a:t>
            </a:r>
            <a:r>
              <a:rPr lang="en-GB" baseline="0" dirty="0" smtClean="0"/>
              <a:t>not be made, an error as shown in Scanner Image 9 alternative</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12</a:t>
            </a:fld>
            <a:endParaRPr lang="en-GB"/>
          </a:p>
        </p:txBody>
      </p:sp>
    </p:spTree>
    <p:extLst>
      <p:ext uri="{BB962C8B-B14F-4D97-AF65-F5344CB8AC3E}">
        <p14:creationId xmlns:p14="http://schemas.microsoft.com/office/powerpoint/2010/main" val="2152442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Shows that there was an error with the current journey.</a:t>
            </a:r>
          </a:p>
          <a:p>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13</a:t>
            </a:fld>
            <a:endParaRPr lang="en-GB"/>
          </a:p>
        </p:txBody>
      </p:sp>
    </p:spTree>
    <p:extLst>
      <p:ext uri="{BB962C8B-B14F-4D97-AF65-F5344CB8AC3E}">
        <p14:creationId xmlns:p14="http://schemas.microsoft.com/office/powerpoint/2010/main" val="1122654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5C7EAE-4357-49FE-B12A-660A85C140D0}" type="slidenum">
              <a:rPr lang="en-GB" smtClean="0"/>
              <a:t>14</a:t>
            </a:fld>
            <a:endParaRPr lang="en-GB"/>
          </a:p>
        </p:txBody>
      </p:sp>
    </p:spTree>
    <p:extLst>
      <p:ext uri="{BB962C8B-B14F-4D97-AF65-F5344CB8AC3E}">
        <p14:creationId xmlns:p14="http://schemas.microsoft.com/office/powerpoint/2010/main" val="119751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waiting screen of the terminal. It will wait for an token to be inserted/scanned. Nothing will happen without the token present.</a:t>
            </a:r>
          </a:p>
          <a:p>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15</a:t>
            </a:fld>
            <a:endParaRPr lang="en-GB"/>
          </a:p>
        </p:txBody>
      </p:sp>
    </p:spTree>
    <p:extLst>
      <p:ext uri="{BB962C8B-B14F-4D97-AF65-F5344CB8AC3E}">
        <p14:creationId xmlns:p14="http://schemas.microsoft.com/office/powerpoint/2010/main" val="3502262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will appear when an token has been inserted. Letting the user know that there account is being retrieved by the terminal.</a:t>
            </a:r>
          </a:p>
          <a:p>
            <a:endParaRPr lang="en-GB" dirty="0" smtClean="0"/>
          </a:p>
          <a:p>
            <a:r>
              <a:rPr lang="en-GB" dirty="0" smtClean="0"/>
              <a:t>Once it has been verified it will show the options for the account in Terminal, Image 3. If it is an invalid token it will show the error in Terminal Image 3 alternative.</a:t>
            </a:r>
            <a:endParaRPr lang="en-GB" dirty="0" smtClean="0"/>
          </a:p>
        </p:txBody>
      </p:sp>
      <p:sp>
        <p:nvSpPr>
          <p:cNvPr id="4" name="Slide Number Placeholder 3"/>
          <p:cNvSpPr>
            <a:spLocks noGrp="1"/>
          </p:cNvSpPr>
          <p:nvPr>
            <p:ph type="sldNum" sz="quarter" idx="10"/>
          </p:nvPr>
        </p:nvSpPr>
        <p:spPr/>
        <p:txBody>
          <a:bodyPr/>
          <a:lstStyle/>
          <a:p>
            <a:fld id="{0E5C7EAE-4357-49FE-B12A-660A85C140D0}" type="slidenum">
              <a:rPr lang="en-GB" smtClean="0"/>
              <a:t>16</a:t>
            </a:fld>
            <a:endParaRPr lang="en-GB"/>
          </a:p>
        </p:txBody>
      </p:sp>
    </p:spTree>
    <p:extLst>
      <p:ext uri="{BB962C8B-B14F-4D97-AF65-F5344CB8AC3E}">
        <p14:creationId xmlns:p14="http://schemas.microsoft.com/office/powerpoint/2010/main" val="1215165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options page, it shows the options to allow the user to see their balance, and to add money to their account.</a:t>
            </a:r>
          </a:p>
          <a:p>
            <a:endParaRPr lang="en-GB" dirty="0" smtClean="0"/>
          </a:p>
          <a:p>
            <a:r>
              <a:rPr lang="en-GB" dirty="0" smtClean="0"/>
              <a:t>The profile name is displayed which can be different for the Account Name for privacy preferences.</a:t>
            </a:r>
          </a:p>
          <a:p>
            <a:endParaRPr lang="en-GB" dirty="0" smtClean="0"/>
          </a:p>
          <a:p>
            <a:r>
              <a:rPr lang="en-GB" dirty="0" smtClean="0"/>
              <a:t>If they have inserted there card and changed their mind they can press the return card button to sign out of the terminal and it will return their card.</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17</a:t>
            </a:fld>
            <a:endParaRPr lang="en-GB"/>
          </a:p>
        </p:txBody>
      </p:sp>
    </p:spTree>
    <p:extLst>
      <p:ext uri="{BB962C8B-B14F-4D97-AF65-F5344CB8AC3E}">
        <p14:creationId xmlns:p14="http://schemas.microsoft.com/office/powerpoint/2010/main" val="196026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error message that will show if the token is invalid for any reason. It will then allow the user to remove their token, and they can then try again.</a:t>
            </a:r>
          </a:p>
          <a:p>
            <a:r>
              <a:rPr lang="en-GB" dirty="0" smtClean="0"/>
              <a:t>This may be accompanied by a prompt message saying “Please try again or contact a member of staff”</a:t>
            </a:r>
          </a:p>
          <a:p>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18</a:t>
            </a:fld>
            <a:endParaRPr lang="en-GB"/>
          </a:p>
        </p:txBody>
      </p:sp>
    </p:spTree>
    <p:extLst>
      <p:ext uri="{BB962C8B-B14F-4D97-AF65-F5344CB8AC3E}">
        <p14:creationId xmlns:p14="http://schemas.microsoft.com/office/powerpoint/2010/main" val="340767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update balance page, this will allow the user to insert coins into the coin slot and add money to the account. The number of coins inserted on screen will update every time an coin is entered.</a:t>
            </a:r>
          </a:p>
          <a:p>
            <a:endParaRPr lang="en-GB" dirty="0" smtClean="0"/>
          </a:p>
          <a:p>
            <a:r>
              <a:rPr lang="en-GB" dirty="0" smtClean="0"/>
              <a:t>The terminal may also be fitted with a note slot and an visa/credit card reader so that it can accept any method of payments.</a:t>
            </a:r>
          </a:p>
          <a:p>
            <a:endParaRPr lang="en-GB" dirty="0" smtClean="0"/>
          </a:p>
          <a:p>
            <a:r>
              <a:rPr lang="en-GB" dirty="0" smtClean="0"/>
              <a:t>Once, to let the terminal to update their balance. the user has finished entering the amount required they will then click confirm.</a:t>
            </a:r>
          </a:p>
          <a:p>
            <a:endParaRPr lang="en-GB" dirty="0" smtClean="0"/>
          </a:p>
          <a:p>
            <a:r>
              <a:rPr lang="en-GB" dirty="0" smtClean="0"/>
              <a:t>If the user doesn't want to update their balance they can click cancel at anytime and it will take them back to the home page, and it will refund the money </a:t>
            </a:r>
            <a:r>
              <a:rPr lang="en-GB" dirty="0" err="1" smtClean="0"/>
              <a:t>inserterted</a:t>
            </a:r>
            <a:r>
              <a:rPr lang="en-GB" dirty="0" smtClean="0"/>
              <a:t>.</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19</a:t>
            </a:fld>
            <a:endParaRPr lang="en-GB"/>
          </a:p>
        </p:txBody>
      </p:sp>
    </p:spTree>
    <p:extLst>
      <p:ext uri="{BB962C8B-B14F-4D97-AF65-F5344CB8AC3E}">
        <p14:creationId xmlns:p14="http://schemas.microsoft.com/office/powerpoint/2010/main" val="3376449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2</a:t>
            </a:fld>
            <a:endParaRPr lang="en-GB"/>
          </a:p>
        </p:txBody>
      </p:sp>
    </p:spTree>
    <p:extLst>
      <p:ext uri="{BB962C8B-B14F-4D97-AF65-F5344CB8AC3E}">
        <p14:creationId xmlns:p14="http://schemas.microsoft.com/office/powerpoint/2010/main" val="15686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screen will appear when the transaction has completed, it will then go back to the menu screen shown in terminal image 3.</a:t>
            </a:r>
          </a:p>
          <a:p>
            <a:endParaRPr lang="en-GB" dirty="0" smtClean="0"/>
          </a:p>
          <a:p>
            <a:r>
              <a:rPr lang="en-GB" dirty="0" smtClean="0"/>
              <a:t>If they don't want to use any more of the options they can select the return card on image 3 to </a:t>
            </a:r>
            <a:r>
              <a:rPr lang="en-GB" dirty="0" err="1" smtClean="0"/>
              <a:t>signout</a:t>
            </a:r>
            <a:r>
              <a:rPr lang="en-GB" dirty="0" smtClean="0"/>
              <a:t> and return their card.</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20</a:t>
            </a:fld>
            <a:endParaRPr lang="en-GB"/>
          </a:p>
        </p:txBody>
      </p:sp>
    </p:spTree>
    <p:extLst>
      <p:ext uri="{BB962C8B-B14F-4D97-AF65-F5344CB8AC3E}">
        <p14:creationId xmlns:p14="http://schemas.microsoft.com/office/powerpoint/2010/main" val="1201387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screen will appear when the user selects the show balance screen, it will then retrieve the users balance and output it onto the screen.</a:t>
            </a:r>
            <a:endParaRPr lang="en-US" dirty="0"/>
          </a:p>
        </p:txBody>
      </p:sp>
      <p:sp>
        <p:nvSpPr>
          <p:cNvPr id="4" name="Slide Number Placeholder 3"/>
          <p:cNvSpPr>
            <a:spLocks noGrp="1"/>
          </p:cNvSpPr>
          <p:nvPr>
            <p:ph type="sldNum" sz="quarter" idx="10"/>
          </p:nvPr>
        </p:nvSpPr>
        <p:spPr/>
        <p:txBody>
          <a:bodyPr/>
          <a:lstStyle/>
          <a:p>
            <a:fld id="{0E5C7EAE-4357-49FE-B12A-660A85C140D0}" type="slidenum">
              <a:rPr lang="en-GB" smtClean="0"/>
              <a:t>21</a:t>
            </a:fld>
            <a:endParaRPr lang="en-GB"/>
          </a:p>
        </p:txBody>
      </p:sp>
    </p:spTree>
    <p:extLst>
      <p:ext uri="{BB962C8B-B14F-4D97-AF65-F5344CB8AC3E}">
        <p14:creationId xmlns:p14="http://schemas.microsoft.com/office/powerpoint/2010/main" val="3820916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5C7EAE-4357-49FE-B12A-660A85C140D0}" type="slidenum">
              <a:rPr lang="en-GB" smtClean="0"/>
              <a:t>22</a:t>
            </a:fld>
            <a:endParaRPr lang="en-GB"/>
          </a:p>
        </p:txBody>
      </p:sp>
    </p:spTree>
    <p:extLst>
      <p:ext uri="{BB962C8B-B14F-4D97-AF65-F5344CB8AC3E}">
        <p14:creationId xmlns:p14="http://schemas.microsoft.com/office/powerpoint/2010/main" val="349024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app will allow any users of the transport system to gain access to their account, and to find any information about routes, fares etc.</a:t>
            </a:r>
          </a:p>
          <a:p>
            <a:r>
              <a:rPr lang="en-GB" dirty="0" smtClean="0"/>
              <a:t>This is an example page where an user may find the desired route in a given location.</a:t>
            </a:r>
            <a:endParaRPr lang="en-GB" dirty="0" smtClean="0"/>
          </a:p>
        </p:txBody>
      </p:sp>
      <p:sp>
        <p:nvSpPr>
          <p:cNvPr id="4" name="Slide Number Placeholder 3"/>
          <p:cNvSpPr>
            <a:spLocks noGrp="1"/>
          </p:cNvSpPr>
          <p:nvPr>
            <p:ph type="sldNum" sz="quarter" idx="10"/>
          </p:nvPr>
        </p:nvSpPr>
        <p:spPr/>
        <p:txBody>
          <a:bodyPr/>
          <a:lstStyle/>
          <a:p>
            <a:fld id="{0E5C7EAE-4357-49FE-B12A-660A85C140D0}" type="slidenum">
              <a:rPr lang="en-GB" smtClean="0"/>
              <a:t>23</a:t>
            </a:fld>
            <a:endParaRPr lang="en-GB"/>
          </a:p>
        </p:txBody>
      </p:sp>
    </p:spTree>
    <p:extLst>
      <p:ext uri="{BB962C8B-B14F-4D97-AF65-F5344CB8AC3E}">
        <p14:creationId xmlns:p14="http://schemas.microsoft.com/office/powerpoint/2010/main" val="1744534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navigation for the app this will allow them to navigate to any part of the app, and even allow them to log into their account or to register.</a:t>
            </a:r>
            <a:endParaRPr lang="en-GB" dirty="0" smtClean="0"/>
          </a:p>
        </p:txBody>
      </p:sp>
      <p:sp>
        <p:nvSpPr>
          <p:cNvPr id="4" name="Slide Number Placeholder 3"/>
          <p:cNvSpPr>
            <a:spLocks noGrp="1"/>
          </p:cNvSpPr>
          <p:nvPr>
            <p:ph type="sldNum" sz="quarter" idx="10"/>
          </p:nvPr>
        </p:nvSpPr>
        <p:spPr/>
        <p:txBody>
          <a:bodyPr/>
          <a:lstStyle/>
          <a:p>
            <a:fld id="{0E5C7EAE-4357-49FE-B12A-660A85C140D0}" type="slidenum">
              <a:rPr lang="en-GB" smtClean="0"/>
              <a:t>24</a:t>
            </a:fld>
            <a:endParaRPr lang="en-GB"/>
          </a:p>
        </p:txBody>
      </p:sp>
    </p:spTree>
    <p:extLst>
      <p:ext uri="{BB962C8B-B14F-4D97-AF65-F5344CB8AC3E}">
        <p14:creationId xmlns:p14="http://schemas.microsoft.com/office/powerpoint/2010/main" val="1334284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login page. If the username and password is incorrect it will, notify the user by appropriate error messages and highlighting the boxes and labels red.</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25</a:t>
            </a:fld>
            <a:endParaRPr lang="en-GB"/>
          </a:p>
        </p:txBody>
      </p:sp>
    </p:spTree>
    <p:extLst>
      <p:ext uri="{BB962C8B-B14F-4D97-AF65-F5344CB8AC3E}">
        <p14:creationId xmlns:p14="http://schemas.microsoft.com/office/powerpoint/2010/main" val="1293210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logged in they will be given more options on the navigation bar, such as view account, balance, and sign out.</a:t>
            </a:r>
          </a:p>
          <a:p>
            <a:endParaRPr lang="en-GB" dirty="0" smtClean="0"/>
          </a:p>
          <a:p>
            <a:r>
              <a:rPr lang="en-GB" dirty="0" smtClean="0"/>
              <a:t>They will they be able to update their address, profile name and password using this app and these options will also be available once logged in or when the user requests to change their password after not being able to sign in and it being verified in some way e.g. email, text etc.</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26</a:t>
            </a:fld>
            <a:endParaRPr lang="en-GB"/>
          </a:p>
        </p:txBody>
      </p:sp>
    </p:spTree>
    <p:extLst>
      <p:ext uri="{BB962C8B-B14F-4D97-AF65-F5344CB8AC3E}">
        <p14:creationId xmlns:p14="http://schemas.microsoft.com/office/powerpoint/2010/main" val="1096499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account page. This will allow the user to look at their personal information, and information about their current token and their current ticket.</a:t>
            </a:r>
          </a:p>
          <a:p>
            <a:endParaRPr lang="en-GB" dirty="0" smtClean="0"/>
          </a:p>
          <a:p>
            <a:r>
              <a:rPr lang="en-GB" dirty="0" smtClean="0"/>
              <a:t>This page will show all the Account details:</a:t>
            </a:r>
          </a:p>
          <a:p>
            <a:r>
              <a:rPr lang="en-GB" dirty="0" smtClean="0"/>
              <a:t>Account ID</a:t>
            </a:r>
          </a:p>
          <a:p>
            <a:r>
              <a:rPr lang="en-GB" dirty="0" smtClean="0"/>
              <a:t>Account Name</a:t>
            </a:r>
          </a:p>
          <a:p>
            <a:r>
              <a:rPr lang="en-GB" dirty="0" smtClean="0"/>
              <a:t>Profile Name </a:t>
            </a:r>
          </a:p>
          <a:p>
            <a:r>
              <a:rPr lang="en-GB" dirty="0" smtClean="0"/>
              <a:t>Occupation </a:t>
            </a:r>
          </a:p>
          <a:p>
            <a:r>
              <a:rPr lang="en-GB" dirty="0" smtClean="0"/>
              <a:t>Current Balance</a:t>
            </a:r>
          </a:p>
          <a:p>
            <a:endParaRPr lang="en-GB" dirty="0" smtClean="0"/>
          </a:p>
          <a:p>
            <a:r>
              <a:rPr lang="en-GB" dirty="0" smtClean="0"/>
              <a:t>Additional information will be hidden until “show additional information” is pressed.</a:t>
            </a:r>
          </a:p>
          <a:p>
            <a:r>
              <a:rPr lang="en-GB" dirty="0" smtClean="0"/>
              <a:t>Additional Information: </a:t>
            </a:r>
          </a:p>
          <a:p>
            <a:r>
              <a:rPr lang="en-GB" dirty="0" smtClean="0"/>
              <a:t>Account Activation Date</a:t>
            </a:r>
          </a:p>
          <a:p>
            <a:r>
              <a:rPr lang="en-GB" dirty="0" smtClean="0"/>
              <a:t>Date of Birth</a:t>
            </a:r>
          </a:p>
          <a:p>
            <a:endParaRPr lang="en-GB" dirty="0" smtClean="0"/>
          </a:p>
        </p:txBody>
      </p:sp>
      <p:sp>
        <p:nvSpPr>
          <p:cNvPr id="4" name="Slide Number Placeholder 3"/>
          <p:cNvSpPr>
            <a:spLocks noGrp="1"/>
          </p:cNvSpPr>
          <p:nvPr>
            <p:ph type="sldNum" sz="quarter" idx="10"/>
          </p:nvPr>
        </p:nvSpPr>
        <p:spPr/>
        <p:txBody>
          <a:bodyPr/>
          <a:lstStyle/>
          <a:p>
            <a:fld id="{0E5C7EAE-4357-49FE-B12A-660A85C140D0}" type="slidenum">
              <a:rPr lang="en-GB" smtClean="0"/>
              <a:t>27</a:t>
            </a:fld>
            <a:endParaRPr lang="en-GB"/>
          </a:p>
        </p:txBody>
      </p:sp>
    </p:spTree>
    <p:extLst>
      <p:ext uri="{BB962C8B-B14F-4D97-AF65-F5344CB8AC3E}">
        <p14:creationId xmlns:p14="http://schemas.microsoft.com/office/powerpoint/2010/main" val="1921544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page will allow the user to update their balance with any online payment methods e.g. PayPal, this will give them the chance to update it on the go or when they are in a sticky situation. Such as not been able to get to the transport interchange to update their balance.</a:t>
            </a:r>
            <a:endParaRPr lang="en-GB" dirty="0" smtClean="0"/>
          </a:p>
        </p:txBody>
      </p:sp>
      <p:sp>
        <p:nvSpPr>
          <p:cNvPr id="4" name="Slide Number Placeholder 3"/>
          <p:cNvSpPr>
            <a:spLocks noGrp="1"/>
          </p:cNvSpPr>
          <p:nvPr>
            <p:ph type="sldNum" sz="quarter" idx="10"/>
          </p:nvPr>
        </p:nvSpPr>
        <p:spPr/>
        <p:txBody>
          <a:bodyPr/>
          <a:lstStyle/>
          <a:p>
            <a:fld id="{0E5C7EAE-4357-49FE-B12A-660A85C140D0}" type="slidenum">
              <a:rPr lang="en-GB" smtClean="0"/>
              <a:t>28</a:t>
            </a:fld>
            <a:endParaRPr lang="en-GB"/>
          </a:p>
        </p:txBody>
      </p:sp>
    </p:spTree>
    <p:extLst>
      <p:ext uri="{BB962C8B-B14F-4D97-AF65-F5344CB8AC3E}">
        <p14:creationId xmlns:p14="http://schemas.microsoft.com/office/powerpoint/2010/main" val="15636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basic scanner at idle, the conductor could keep updating the current stop as they go along by using the drop down.</a:t>
            </a:r>
          </a:p>
          <a:p>
            <a:r>
              <a:rPr lang="en-GB" dirty="0" smtClean="0"/>
              <a:t>But they have the option to change it back to a previous stop if the conductor didn’t have chance to see some of the passengers that got on at previous stops.</a:t>
            </a:r>
          </a:p>
          <a:p>
            <a:r>
              <a:rPr lang="en-GB" dirty="0" smtClean="0"/>
              <a:t>Also it indicates to the conductor that the passengers token needs to be scanned and it will not continue until it has been scanned, it indicates to the passenger by a green LED that the scanner is ready.</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3</a:t>
            </a:fld>
            <a:endParaRPr lang="en-GB"/>
          </a:p>
        </p:txBody>
      </p:sp>
    </p:spTree>
    <p:extLst>
      <p:ext uri="{BB962C8B-B14F-4D97-AF65-F5344CB8AC3E}">
        <p14:creationId xmlns:p14="http://schemas.microsoft.com/office/powerpoint/2010/main" val="137321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the passenger scans the token it will then go and retrieve the account details and determines if the token is valid or not and will output the relevant messages in Scanner Image 3 and Scanner Image 3 alternative.</a:t>
            </a:r>
          </a:p>
          <a:p>
            <a:r>
              <a:rPr lang="en-GB" dirty="0" smtClean="0"/>
              <a:t>This gives an indication that the scanner is processing the token and finding the token by outputting the message retrieving details.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4</a:t>
            </a:fld>
            <a:endParaRPr lang="en-GB"/>
          </a:p>
        </p:txBody>
      </p:sp>
    </p:spTree>
    <p:extLst>
      <p:ext uri="{BB962C8B-B14F-4D97-AF65-F5344CB8AC3E}">
        <p14:creationId xmlns:p14="http://schemas.microsoft.com/office/powerpoint/2010/main" val="102847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the scanner has received the details it will output the balance of the account and the current fare to let the conductor know.</a:t>
            </a:r>
          </a:p>
          <a:p>
            <a:r>
              <a:rPr lang="en-GB" dirty="0" smtClean="0"/>
              <a:t>If there is no fare found it will then allow the conductor to input the stop they got on and their destination, and the fare type the passenger requires.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5</a:t>
            </a:fld>
            <a:endParaRPr lang="en-GB"/>
          </a:p>
        </p:txBody>
      </p:sp>
    </p:spTree>
    <p:extLst>
      <p:ext uri="{BB962C8B-B14F-4D97-AF65-F5344CB8AC3E}">
        <p14:creationId xmlns:p14="http://schemas.microsoft.com/office/powerpoint/2010/main" val="352498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the token is invalid it will output an error to the conductor and it will inform the passenger by showing a red LED.</a:t>
            </a:r>
          </a:p>
          <a:p>
            <a:r>
              <a:rPr lang="en-GB" dirty="0" smtClean="0"/>
              <a:t>The passenger will then need to remove the token and the process can be tried again.</a:t>
            </a:r>
          </a:p>
          <a:p>
            <a:endParaRPr lang="en-GB" dirty="0" smtClean="0"/>
          </a:p>
          <a:p>
            <a:r>
              <a:rPr lang="en-GB" dirty="0" smtClean="0"/>
              <a:t>Alternative payment may be used (e.g. cash and a ticket may be printed rather than using a card or token alternative)</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6</a:t>
            </a:fld>
            <a:endParaRPr lang="en-GB"/>
          </a:p>
        </p:txBody>
      </p:sp>
    </p:spTree>
    <p:extLst>
      <p:ext uri="{BB962C8B-B14F-4D97-AF65-F5344CB8AC3E}">
        <p14:creationId xmlns:p14="http://schemas.microsoft.com/office/powerpoint/2010/main" val="89556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show that the current stop can be selected from the drop down of available stops to that scanner on the specific route.</a:t>
            </a:r>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7</a:t>
            </a:fld>
            <a:endParaRPr lang="en-GB"/>
          </a:p>
        </p:txBody>
      </p:sp>
    </p:spTree>
    <p:extLst>
      <p:ext uri="{BB962C8B-B14F-4D97-AF65-F5344CB8AC3E}">
        <p14:creationId xmlns:p14="http://schemas.microsoft.com/office/powerpoint/2010/main" val="259720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smtClean="0"/>
              <a:t>This show that the destination can be selected from the drop down of available stops to that scanner on the specific route.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8</a:t>
            </a:fld>
            <a:endParaRPr lang="en-GB"/>
          </a:p>
        </p:txBody>
      </p:sp>
    </p:spTree>
    <p:extLst>
      <p:ext uri="{BB962C8B-B14F-4D97-AF65-F5344CB8AC3E}">
        <p14:creationId xmlns:p14="http://schemas.microsoft.com/office/powerpoint/2010/main" val="2141466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will allow them to select what type of fare the passenger wants.</a:t>
            </a:r>
          </a:p>
          <a:p>
            <a:endParaRPr lang="en-GB" dirty="0"/>
          </a:p>
        </p:txBody>
      </p:sp>
      <p:sp>
        <p:nvSpPr>
          <p:cNvPr id="4" name="Slide Number Placeholder 3"/>
          <p:cNvSpPr>
            <a:spLocks noGrp="1"/>
          </p:cNvSpPr>
          <p:nvPr>
            <p:ph type="sldNum" sz="quarter" idx="10"/>
          </p:nvPr>
        </p:nvSpPr>
        <p:spPr/>
        <p:txBody>
          <a:bodyPr/>
          <a:lstStyle/>
          <a:p>
            <a:fld id="{0E5C7EAE-4357-49FE-B12A-660A85C140D0}" type="slidenum">
              <a:rPr lang="en-GB" smtClean="0"/>
              <a:t>9</a:t>
            </a:fld>
            <a:endParaRPr lang="en-GB"/>
          </a:p>
        </p:txBody>
      </p:sp>
    </p:spTree>
    <p:extLst>
      <p:ext uri="{BB962C8B-B14F-4D97-AF65-F5344CB8AC3E}">
        <p14:creationId xmlns:p14="http://schemas.microsoft.com/office/powerpoint/2010/main" val="123987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7B73413-DE1B-4836-8D03-EFD3683AF90B}" type="datetimeFigureOut">
              <a:rPr lang="en-GB" smtClean="0"/>
              <a:t>27/11/2015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396890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7B73413-DE1B-4836-8D03-EFD3683AF90B}" type="datetimeFigureOut">
              <a:rPr lang="en-GB" smtClean="0"/>
              <a:t>27/11/2015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352019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7B73413-DE1B-4836-8D03-EFD3683AF90B}" type="datetimeFigureOut">
              <a:rPr lang="en-GB" smtClean="0"/>
              <a:t>27/11/2015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343466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7B73413-DE1B-4836-8D03-EFD3683AF90B}" type="datetimeFigureOut">
              <a:rPr lang="en-GB" smtClean="0"/>
              <a:t>27/11/2015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223997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B73413-DE1B-4836-8D03-EFD3683AF90B}" type="datetimeFigureOut">
              <a:rPr lang="en-GB" smtClean="0"/>
              <a:t>27/11/2015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88646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7B73413-DE1B-4836-8D03-EFD3683AF90B}" type="datetimeFigureOut">
              <a:rPr lang="en-GB" smtClean="0"/>
              <a:t>27/11/2015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371792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7B73413-DE1B-4836-8D03-EFD3683AF90B}" type="datetimeFigureOut">
              <a:rPr lang="en-GB" smtClean="0"/>
              <a:t>27/11/2015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425477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7B73413-DE1B-4836-8D03-EFD3683AF90B}" type="datetimeFigureOut">
              <a:rPr lang="en-GB" smtClean="0"/>
              <a:t>27/11/2015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425564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73413-DE1B-4836-8D03-EFD3683AF90B}" type="datetimeFigureOut">
              <a:rPr lang="en-GB" smtClean="0"/>
              <a:t>27/11/2015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383066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73413-DE1B-4836-8D03-EFD3683AF90B}" type="datetimeFigureOut">
              <a:rPr lang="en-GB" smtClean="0"/>
              <a:t>27/11/2015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269745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73413-DE1B-4836-8D03-EFD3683AF90B}" type="datetimeFigureOut">
              <a:rPr lang="en-GB" smtClean="0"/>
              <a:t>27/11/2015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4EAD70-8734-426C-9BD2-A8F9784C7F10}" type="slidenum">
              <a:rPr lang="en-GB" smtClean="0"/>
              <a:t>‹#›</a:t>
            </a:fld>
            <a:endParaRPr lang="en-GB"/>
          </a:p>
        </p:txBody>
      </p:sp>
    </p:spTree>
    <p:extLst>
      <p:ext uri="{BB962C8B-B14F-4D97-AF65-F5344CB8AC3E}">
        <p14:creationId xmlns:p14="http://schemas.microsoft.com/office/powerpoint/2010/main" val="335838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73413-DE1B-4836-8D03-EFD3683AF90B}" type="datetimeFigureOut">
              <a:rPr lang="en-GB" smtClean="0"/>
              <a:t>27/11/2015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EAD70-8734-426C-9BD2-A8F9784C7F10}" type="slidenum">
              <a:rPr lang="en-GB" smtClean="0"/>
              <a:t>‹#›</a:t>
            </a:fld>
            <a:endParaRPr lang="en-GB"/>
          </a:p>
        </p:txBody>
      </p:sp>
    </p:spTree>
    <p:extLst>
      <p:ext uri="{BB962C8B-B14F-4D97-AF65-F5344CB8AC3E}">
        <p14:creationId xmlns:p14="http://schemas.microsoft.com/office/powerpoint/2010/main" val="943973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Story Boards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94846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75284" y="20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4" name="Picture 3" descr="C:\Users\kasyx\AppData\Local\Microsoft\Windows\INetCache\Content.Word\7.png"/>
          <p:cNvPicPr/>
          <p:nvPr/>
        </p:nvPicPr>
        <p:blipFill>
          <a:blip r:embed="rId3">
            <a:extLst>
              <a:ext uri="{28A0092B-C50C-407E-A947-70E740481C1C}">
                <a14:useLocalDpi xmlns:a14="http://schemas.microsoft.com/office/drawing/2010/main" val="0"/>
              </a:ext>
            </a:extLst>
          </a:blip>
          <a:srcRect/>
          <a:stretch>
            <a:fillRect/>
          </a:stretch>
        </p:blipFill>
        <p:spPr bwMode="auto">
          <a:xfrm>
            <a:off x="6185535" y="220980"/>
            <a:ext cx="6006465" cy="6637020"/>
          </a:xfrm>
          <a:prstGeom prst="rect">
            <a:avLst/>
          </a:prstGeom>
          <a:noFill/>
          <a:ln>
            <a:noFill/>
          </a:ln>
        </p:spPr>
      </p:pic>
      <p:sp>
        <p:nvSpPr>
          <p:cNvPr id="5" name="TextBox 4"/>
          <p:cNvSpPr txBox="1"/>
          <p:nvPr/>
        </p:nvSpPr>
        <p:spPr>
          <a:xfrm>
            <a:off x="315686" y="6226629"/>
            <a:ext cx="1734129" cy="369332"/>
          </a:xfrm>
          <a:prstGeom prst="rect">
            <a:avLst/>
          </a:prstGeom>
          <a:noFill/>
        </p:spPr>
        <p:txBody>
          <a:bodyPr wrap="none" rtlCol="0">
            <a:spAutoFit/>
          </a:bodyPr>
          <a:lstStyle/>
          <a:p>
            <a:r>
              <a:rPr lang="en-GB" dirty="0" smtClean="0"/>
              <a:t>Scanner Image 7</a:t>
            </a:r>
            <a:endParaRPr lang="en-GB" dirty="0"/>
          </a:p>
        </p:txBody>
      </p:sp>
      <p:sp>
        <p:nvSpPr>
          <p:cNvPr id="3" name="TextBox 2"/>
          <p:cNvSpPr txBox="1"/>
          <p:nvPr/>
        </p:nvSpPr>
        <p:spPr>
          <a:xfrm>
            <a:off x="315686" y="3216324"/>
            <a:ext cx="6368143" cy="646331"/>
          </a:xfrm>
          <a:prstGeom prst="rect">
            <a:avLst/>
          </a:prstGeom>
          <a:noFill/>
        </p:spPr>
        <p:txBody>
          <a:bodyPr wrap="square" rtlCol="0">
            <a:spAutoFit/>
          </a:bodyPr>
          <a:lstStyle/>
          <a:p>
            <a:r>
              <a:rPr lang="en-GB" dirty="0"/>
              <a:t>With all the options selected they can now press submit</a:t>
            </a:r>
            <a:r>
              <a:rPr lang="en-GB" dirty="0" smtClean="0"/>
              <a:t>, </a:t>
            </a:r>
            <a:r>
              <a:rPr lang="en-GB" dirty="0"/>
              <a:t>it will then determine if the passenger can afford the journey</a:t>
            </a:r>
            <a:r>
              <a:rPr lang="en-GB" dirty="0" smtClean="0"/>
              <a:t>.</a:t>
            </a:r>
            <a:endParaRPr lang="en-GB" dirty="0"/>
          </a:p>
        </p:txBody>
      </p:sp>
    </p:spTree>
    <p:extLst>
      <p:ext uri="{BB962C8B-B14F-4D97-AF65-F5344CB8AC3E}">
        <p14:creationId xmlns:p14="http://schemas.microsoft.com/office/powerpoint/2010/main" val="71889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75284" y="20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7170" name="Picture 2"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227" y="209550"/>
            <a:ext cx="6000750" cy="664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15686" y="6226629"/>
            <a:ext cx="1734129" cy="369332"/>
          </a:xfrm>
          <a:prstGeom prst="rect">
            <a:avLst/>
          </a:prstGeom>
          <a:noFill/>
        </p:spPr>
        <p:txBody>
          <a:bodyPr wrap="none" rtlCol="0">
            <a:spAutoFit/>
          </a:bodyPr>
          <a:lstStyle/>
          <a:p>
            <a:r>
              <a:rPr lang="en-GB" dirty="0" smtClean="0"/>
              <a:t>Scanner Image 8</a:t>
            </a:r>
            <a:endParaRPr lang="en-GB" dirty="0"/>
          </a:p>
        </p:txBody>
      </p:sp>
      <p:sp>
        <p:nvSpPr>
          <p:cNvPr id="3" name="TextBox 2"/>
          <p:cNvSpPr txBox="1"/>
          <p:nvPr/>
        </p:nvSpPr>
        <p:spPr>
          <a:xfrm>
            <a:off x="315686" y="3210610"/>
            <a:ext cx="6100388" cy="646331"/>
          </a:xfrm>
          <a:prstGeom prst="rect">
            <a:avLst/>
          </a:prstGeom>
          <a:noFill/>
        </p:spPr>
        <p:txBody>
          <a:bodyPr wrap="none" rtlCol="0">
            <a:spAutoFit/>
          </a:bodyPr>
          <a:lstStyle/>
          <a:p>
            <a:r>
              <a:rPr lang="en-GB" dirty="0"/>
              <a:t>This is the output it will say when it </a:t>
            </a:r>
            <a:r>
              <a:rPr lang="en-GB" dirty="0" smtClean="0"/>
              <a:t>has </a:t>
            </a:r>
            <a:r>
              <a:rPr lang="en-GB" dirty="0"/>
              <a:t>calculating the journey.</a:t>
            </a:r>
          </a:p>
          <a:p>
            <a:endParaRPr lang="en-GB" dirty="0"/>
          </a:p>
        </p:txBody>
      </p:sp>
    </p:spTree>
    <p:extLst>
      <p:ext uri="{BB962C8B-B14F-4D97-AF65-F5344CB8AC3E}">
        <p14:creationId xmlns:p14="http://schemas.microsoft.com/office/powerpoint/2010/main" val="341482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kasyx\AppData\Local\Microsoft\Windows\INetCache\Content.Word\9.png"/>
          <p:cNvPicPr/>
          <p:nvPr/>
        </p:nvPicPr>
        <p:blipFill>
          <a:blip r:embed="rId3">
            <a:extLst>
              <a:ext uri="{28A0092B-C50C-407E-A947-70E740481C1C}">
                <a14:useLocalDpi xmlns:a14="http://schemas.microsoft.com/office/drawing/2010/main" val="0"/>
              </a:ext>
            </a:extLst>
          </a:blip>
          <a:srcRect/>
          <a:stretch>
            <a:fillRect/>
          </a:stretch>
        </p:blipFill>
        <p:spPr bwMode="auto">
          <a:xfrm>
            <a:off x="6185535" y="220980"/>
            <a:ext cx="6006465" cy="6637020"/>
          </a:xfrm>
          <a:prstGeom prst="rect">
            <a:avLst/>
          </a:prstGeom>
          <a:noFill/>
          <a:ln>
            <a:noFill/>
          </a:ln>
        </p:spPr>
      </p:pic>
      <p:sp>
        <p:nvSpPr>
          <p:cNvPr id="4" name="TextBox 3"/>
          <p:cNvSpPr txBox="1"/>
          <p:nvPr/>
        </p:nvSpPr>
        <p:spPr>
          <a:xfrm>
            <a:off x="315686" y="6226629"/>
            <a:ext cx="1734129" cy="369332"/>
          </a:xfrm>
          <a:prstGeom prst="rect">
            <a:avLst/>
          </a:prstGeom>
          <a:noFill/>
        </p:spPr>
        <p:txBody>
          <a:bodyPr wrap="none" rtlCol="0">
            <a:spAutoFit/>
          </a:bodyPr>
          <a:lstStyle/>
          <a:p>
            <a:r>
              <a:rPr lang="en-GB" dirty="0" smtClean="0"/>
              <a:t>Scanner Image 9</a:t>
            </a:r>
            <a:endParaRPr lang="en-GB" dirty="0"/>
          </a:p>
        </p:txBody>
      </p:sp>
      <p:sp>
        <p:nvSpPr>
          <p:cNvPr id="5" name="TextBox 4"/>
          <p:cNvSpPr txBox="1"/>
          <p:nvPr/>
        </p:nvSpPr>
        <p:spPr>
          <a:xfrm>
            <a:off x="315686" y="3077825"/>
            <a:ext cx="6185535" cy="923330"/>
          </a:xfrm>
          <a:prstGeom prst="rect">
            <a:avLst/>
          </a:prstGeom>
          <a:noFill/>
        </p:spPr>
        <p:txBody>
          <a:bodyPr wrap="square" rtlCol="0">
            <a:spAutoFit/>
          </a:bodyPr>
          <a:lstStyle/>
          <a:p>
            <a:r>
              <a:rPr lang="en-GB" dirty="0" smtClean="0"/>
              <a:t>It will return either a success or an error message</a:t>
            </a:r>
            <a:r>
              <a:rPr lang="en-GB" baseline="0" dirty="0" smtClean="0"/>
              <a:t> saying the journey can or</a:t>
            </a:r>
            <a:r>
              <a:rPr lang="en-GB" dirty="0" smtClean="0"/>
              <a:t> can</a:t>
            </a:r>
            <a:r>
              <a:rPr lang="en-GB" baseline="0" dirty="0" smtClean="0"/>
              <a:t>not be made, an error as shown in Scanner Image 9 alternative</a:t>
            </a:r>
            <a:endParaRPr lang="en-GB" dirty="0"/>
          </a:p>
        </p:txBody>
      </p:sp>
    </p:spTree>
    <p:extLst>
      <p:ext uri="{BB962C8B-B14F-4D97-AF65-F5344CB8AC3E}">
        <p14:creationId xmlns:p14="http://schemas.microsoft.com/office/powerpoint/2010/main" val="286594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285" y="6226629"/>
            <a:ext cx="3091543" cy="369332"/>
          </a:xfrm>
          <a:prstGeom prst="rect">
            <a:avLst/>
          </a:prstGeom>
          <a:noFill/>
        </p:spPr>
        <p:txBody>
          <a:bodyPr wrap="square" rtlCol="0">
            <a:spAutoFit/>
          </a:bodyPr>
          <a:lstStyle/>
          <a:p>
            <a:r>
              <a:rPr lang="en-GB" dirty="0" smtClean="0"/>
              <a:t>Scanner Image 9 alternative</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857" y="153238"/>
            <a:ext cx="6057143" cy="6704762"/>
          </a:xfrm>
          <a:prstGeom prst="rect">
            <a:avLst/>
          </a:prstGeom>
        </p:spPr>
      </p:pic>
      <p:sp>
        <p:nvSpPr>
          <p:cNvPr id="5" name="TextBox 4"/>
          <p:cNvSpPr txBox="1"/>
          <p:nvPr/>
        </p:nvSpPr>
        <p:spPr>
          <a:xfrm>
            <a:off x="731711" y="3182453"/>
            <a:ext cx="5403146" cy="646331"/>
          </a:xfrm>
          <a:prstGeom prst="rect">
            <a:avLst/>
          </a:prstGeom>
          <a:noFill/>
        </p:spPr>
        <p:txBody>
          <a:bodyPr wrap="none" rtlCol="0">
            <a:spAutoFit/>
          </a:bodyPr>
          <a:lstStyle/>
          <a:p>
            <a:r>
              <a:rPr lang="en-GB" dirty="0" smtClean="0"/>
              <a:t>Shows </a:t>
            </a:r>
            <a:r>
              <a:rPr lang="en-GB" dirty="0" smtClean="0"/>
              <a:t>that there was an error with the current journey.</a:t>
            </a:r>
          </a:p>
          <a:p>
            <a:endParaRPr lang="en-GB" dirty="0"/>
          </a:p>
        </p:txBody>
      </p:sp>
    </p:spTree>
    <p:extLst>
      <p:ext uri="{BB962C8B-B14F-4D97-AF65-F5344CB8AC3E}">
        <p14:creationId xmlns:p14="http://schemas.microsoft.com/office/powerpoint/2010/main" val="2166824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Terminal</a:t>
            </a:r>
            <a:endParaRPr lang="en-GB" dirty="0"/>
          </a:p>
        </p:txBody>
      </p:sp>
    </p:spTree>
    <p:extLst>
      <p:ext uri="{BB962C8B-B14F-4D97-AF65-F5344CB8AC3E}">
        <p14:creationId xmlns:p14="http://schemas.microsoft.com/office/powerpoint/2010/main" val="3156484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436" y="0"/>
            <a:ext cx="5299364" cy="6858000"/>
          </a:xfrm>
          <a:prstGeom prst="rect">
            <a:avLst/>
          </a:prstGeom>
        </p:spPr>
      </p:pic>
      <p:sp>
        <p:nvSpPr>
          <p:cNvPr id="5" name="TextBox 4"/>
          <p:cNvSpPr txBox="1"/>
          <p:nvPr/>
        </p:nvSpPr>
        <p:spPr>
          <a:xfrm>
            <a:off x="163285" y="6226629"/>
            <a:ext cx="3091543" cy="369332"/>
          </a:xfrm>
          <a:prstGeom prst="rect">
            <a:avLst/>
          </a:prstGeom>
          <a:noFill/>
        </p:spPr>
        <p:txBody>
          <a:bodyPr wrap="square" rtlCol="0">
            <a:spAutoFit/>
          </a:bodyPr>
          <a:lstStyle/>
          <a:p>
            <a:r>
              <a:rPr lang="en-GB" dirty="0" smtClean="0"/>
              <a:t>Terminal Image 1</a:t>
            </a:r>
            <a:endParaRPr lang="en-GB" dirty="0"/>
          </a:p>
        </p:txBody>
      </p:sp>
      <p:sp>
        <p:nvSpPr>
          <p:cNvPr id="6" name="TextBox 5"/>
          <p:cNvSpPr txBox="1"/>
          <p:nvPr/>
        </p:nvSpPr>
        <p:spPr>
          <a:xfrm>
            <a:off x="489857" y="2828835"/>
            <a:ext cx="6052457" cy="1200329"/>
          </a:xfrm>
          <a:prstGeom prst="rect">
            <a:avLst/>
          </a:prstGeom>
          <a:noFill/>
        </p:spPr>
        <p:txBody>
          <a:bodyPr wrap="square" rtlCol="0">
            <a:spAutoFit/>
          </a:bodyPr>
          <a:lstStyle/>
          <a:p>
            <a:r>
              <a:rPr lang="en-GB" dirty="0" smtClean="0"/>
              <a:t>This is the waiting screen of the terminal. It will wait for an token to be inserted/scanned. Nothing will happen without the token present.</a:t>
            </a:r>
          </a:p>
          <a:p>
            <a:endParaRPr lang="en-GB" dirty="0"/>
          </a:p>
        </p:txBody>
      </p:sp>
    </p:spTree>
    <p:extLst>
      <p:ext uri="{BB962C8B-B14F-4D97-AF65-F5344CB8AC3E}">
        <p14:creationId xmlns:p14="http://schemas.microsoft.com/office/powerpoint/2010/main" val="13460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893" y="0"/>
            <a:ext cx="5299364" cy="6858000"/>
          </a:xfrm>
          <a:prstGeom prst="rect">
            <a:avLst/>
          </a:prstGeom>
        </p:spPr>
      </p:pic>
      <p:sp>
        <p:nvSpPr>
          <p:cNvPr id="3" name="TextBox 2"/>
          <p:cNvSpPr txBox="1"/>
          <p:nvPr/>
        </p:nvSpPr>
        <p:spPr>
          <a:xfrm>
            <a:off x="163285" y="6226629"/>
            <a:ext cx="3091543" cy="369332"/>
          </a:xfrm>
          <a:prstGeom prst="rect">
            <a:avLst/>
          </a:prstGeom>
          <a:noFill/>
        </p:spPr>
        <p:txBody>
          <a:bodyPr wrap="square" rtlCol="0">
            <a:spAutoFit/>
          </a:bodyPr>
          <a:lstStyle/>
          <a:p>
            <a:r>
              <a:rPr lang="en-GB" dirty="0" smtClean="0"/>
              <a:t>Terminal Image 2</a:t>
            </a:r>
            <a:endParaRPr lang="en-GB" dirty="0"/>
          </a:p>
        </p:txBody>
      </p:sp>
      <p:sp>
        <p:nvSpPr>
          <p:cNvPr id="4" name="TextBox 3"/>
          <p:cNvSpPr txBox="1"/>
          <p:nvPr/>
        </p:nvSpPr>
        <p:spPr>
          <a:xfrm>
            <a:off x="549464" y="2413337"/>
            <a:ext cx="5992850" cy="2031325"/>
          </a:xfrm>
          <a:prstGeom prst="rect">
            <a:avLst/>
          </a:prstGeom>
          <a:noFill/>
        </p:spPr>
        <p:txBody>
          <a:bodyPr wrap="square" rtlCol="0">
            <a:spAutoFit/>
          </a:bodyPr>
          <a:lstStyle/>
          <a:p>
            <a:r>
              <a:rPr lang="en-GB" dirty="0" smtClean="0"/>
              <a:t>This will appear when an token has been inserted. Letting the user know that there account is being retrieved by the terminal.</a:t>
            </a:r>
          </a:p>
          <a:p>
            <a:endParaRPr lang="en-GB" dirty="0"/>
          </a:p>
          <a:p>
            <a:r>
              <a:rPr lang="en-GB" dirty="0" smtClean="0"/>
              <a:t>Once it has been verified it will show the options for the account in Terminal, Image 3. If it is an invalid token it will show the error in Terminal Image 3 alternative.</a:t>
            </a:r>
          </a:p>
        </p:txBody>
      </p:sp>
    </p:spTree>
    <p:extLst>
      <p:ext uri="{BB962C8B-B14F-4D97-AF65-F5344CB8AC3E}">
        <p14:creationId xmlns:p14="http://schemas.microsoft.com/office/powerpoint/2010/main" val="3135917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285" y="6226629"/>
            <a:ext cx="3091543" cy="369332"/>
          </a:xfrm>
          <a:prstGeom prst="rect">
            <a:avLst/>
          </a:prstGeom>
          <a:noFill/>
        </p:spPr>
        <p:txBody>
          <a:bodyPr wrap="square" rtlCol="0">
            <a:spAutoFit/>
          </a:bodyPr>
          <a:lstStyle/>
          <a:p>
            <a:r>
              <a:rPr lang="en-GB" dirty="0" smtClean="0"/>
              <a:t>Terminal Image 3</a:t>
            </a:r>
            <a:endParaRPr lang="en-GB" dirty="0"/>
          </a:p>
        </p:txBody>
      </p:sp>
      <p:sp>
        <p:nvSpPr>
          <p:cNvPr id="5" name="TextBox 4"/>
          <p:cNvSpPr txBox="1"/>
          <p:nvPr/>
        </p:nvSpPr>
        <p:spPr>
          <a:xfrm>
            <a:off x="559163" y="2001622"/>
            <a:ext cx="5715000" cy="2862322"/>
          </a:xfrm>
          <a:prstGeom prst="rect">
            <a:avLst/>
          </a:prstGeom>
          <a:noFill/>
        </p:spPr>
        <p:txBody>
          <a:bodyPr wrap="square" rtlCol="0" anchor="t">
            <a:spAutoFit/>
          </a:bodyPr>
          <a:lstStyle/>
          <a:p>
            <a:r>
              <a:rPr lang="en-GB" dirty="0"/>
              <a:t>This is the options page, it shows the options to allow the user to see their balance, and to add money to their account.</a:t>
            </a:r>
          </a:p>
          <a:p>
            <a:endParaRPr lang="en-GB" dirty="0"/>
          </a:p>
          <a:p>
            <a:r>
              <a:rPr lang="en-GB" dirty="0"/>
              <a:t>The profile name is displayed which can be different for the Account Name for privacy preferences.</a:t>
            </a:r>
          </a:p>
          <a:p>
            <a:endParaRPr lang="en-GB" dirty="0"/>
          </a:p>
          <a:p>
            <a:r>
              <a:rPr lang="en-GB" dirty="0"/>
              <a:t>If they have inserted there card and changed their mind they can press the return card button to sign out of the terminal and it will return their card.</a:t>
            </a:r>
          </a:p>
        </p:txBody>
      </p:sp>
      <p:pic>
        <p:nvPicPr>
          <p:cNvPr id="4" name="Picture 3" descr="3.png"/>
          <p:cNvPicPr>
            <a:picLocks noChangeAspect="1"/>
          </p:cNvPicPr>
          <p:nvPr/>
        </p:nvPicPr>
        <p:blipFill>
          <a:blip r:embed="rId3"/>
          <a:stretch>
            <a:fillRect/>
          </a:stretch>
        </p:blipFill>
        <p:spPr>
          <a:xfrm>
            <a:off x="6787318" y="13303"/>
            <a:ext cx="5285296" cy="6838960"/>
          </a:xfrm>
          <a:prstGeom prst="rect">
            <a:avLst/>
          </a:prstGeom>
        </p:spPr>
      </p:pic>
    </p:spTree>
    <p:extLst>
      <p:ext uri="{BB962C8B-B14F-4D97-AF65-F5344CB8AC3E}">
        <p14:creationId xmlns:p14="http://schemas.microsoft.com/office/powerpoint/2010/main" val="754630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893" y="0"/>
            <a:ext cx="5299364" cy="6858000"/>
          </a:xfrm>
          <a:prstGeom prst="rect">
            <a:avLst/>
          </a:prstGeom>
        </p:spPr>
      </p:pic>
      <p:sp>
        <p:nvSpPr>
          <p:cNvPr id="3" name="TextBox 2"/>
          <p:cNvSpPr txBox="1"/>
          <p:nvPr/>
        </p:nvSpPr>
        <p:spPr>
          <a:xfrm>
            <a:off x="163285" y="6226629"/>
            <a:ext cx="3091543" cy="369332"/>
          </a:xfrm>
          <a:prstGeom prst="rect">
            <a:avLst/>
          </a:prstGeom>
          <a:noFill/>
        </p:spPr>
        <p:txBody>
          <a:bodyPr wrap="square" rtlCol="0">
            <a:spAutoFit/>
          </a:bodyPr>
          <a:lstStyle/>
          <a:p>
            <a:r>
              <a:rPr lang="en-GB" dirty="0" smtClean="0"/>
              <a:t>Terminal Image 3 Alternative</a:t>
            </a:r>
            <a:endParaRPr lang="en-GB" dirty="0"/>
          </a:p>
        </p:txBody>
      </p:sp>
      <p:sp>
        <p:nvSpPr>
          <p:cNvPr id="4" name="TextBox 3"/>
          <p:cNvSpPr txBox="1"/>
          <p:nvPr/>
        </p:nvSpPr>
        <p:spPr>
          <a:xfrm>
            <a:off x="620487" y="2551837"/>
            <a:ext cx="5704114" cy="1754326"/>
          </a:xfrm>
          <a:prstGeom prst="rect">
            <a:avLst/>
          </a:prstGeom>
          <a:noFill/>
        </p:spPr>
        <p:txBody>
          <a:bodyPr wrap="square" rtlCol="0">
            <a:spAutoFit/>
          </a:bodyPr>
          <a:lstStyle/>
          <a:p>
            <a:r>
              <a:rPr lang="en-GB" dirty="0" smtClean="0"/>
              <a:t>This is the error message that will show if the token is invalid for any reason. It will then allow the user to remove their token, and they can then try again.</a:t>
            </a:r>
          </a:p>
          <a:p>
            <a:r>
              <a:rPr lang="en-GB" dirty="0" smtClean="0"/>
              <a:t>This may be accompanied by a prompt message saying “Please </a:t>
            </a:r>
            <a:r>
              <a:rPr lang="en-GB" dirty="0"/>
              <a:t>try again or contact a member of staff”</a:t>
            </a:r>
          </a:p>
          <a:p>
            <a:endParaRPr lang="en-GB" dirty="0"/>
          </a:p>
        </p:txBody>
      </p:sp>
    </p:spTree>
    <p:extLst>
      <p:ext uri="{BB962C8B-B14F-4D97-AF65-F5344CB8AC3E}">
        <p14:creationId xmlns:p14="http://schemas.microsoft.com/office/powerpoint/2010/main" val="3635199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285" y="6226629"/>
            <a:ext cx="3091543" cy="369332"/>
          </a:xfrm>
          <a:prstGeom prst="rect">
            <a:avLst/>
          </a:prstGeom>
          <a:noFill/>
        </p:spPr>
        <p:txBody>
          <a:bodyPr wrap="square" rtlCol="0">
            <a:spAutoFit/>
          </a:bodyPr>
          <a:lstStyle/>
          <a:p>
            <a:r>
              <a:rPr lang="en-GB" dirty="0" smtClean="0"/>
              <a:t>Terminal Image 4</a:t>
            </a:r>
            <a:endParaRPr lang="en-GB" dirty="0"/>
          </a:p>
        </p:txBody>
      </p:sp>
      <p:sp>
        <p:nvSpPr>
          <p:cNvPr id="5" name="TextBox 4"/>
          <p:cNvSpPr txBox="1"/>
          <p:nvPr/>
        </p:nvSpPr>
        <p:spPr>
          <a:xfrm>
            <a:off x="490114" y="1142344"/>
            <a:ext cx="6175934" cy="4524315"/>
          </a:xfrm>
          <a:prstGeom prst="rect">
            <a:avLst/>
          </a:prstGeom>
          <a:noFill/>
        </p:spPr>
        <p:txBody>
          <a:bodyPr wrap="square" rtlCol="0" anchor="t">
            <a:spAutoFit/>
          </a:bodyPr>
          <a:lstStyle/>
          <a:p>
            <a:r>
              <a:rPr lang="en-GB" dirty="0"/>
              <a:t>This is the update balance page, this will allow the user to insert coins into the coin slot and add money to the account. The number of coins inserted on screen will update every time an coin is entered.</a:t>
            </a:r>
          </a:p>
          <a:p>
            <a:endParaRPr lang="en-GB" dirty="0"/>
          </a:p>
          <a:p>
            <a:r>
              <a:rPr lang="en-GB" dirty="0"/>
              <a:t>The terminal may also be fitted with a note slot and an visa/credit card reader so that it can accept any method of payments.</a:t>
            </a:r>
          </a:p>
          <a:p>
            <a:endParaRPr lang="en-GB" dirty="0"/>
          </a:p>
          <a:p>
            <a:r>
              <a:rPr lang="en-GB" dirty="0"/>
              <a:t>Once, to let the terminal to update their balance. the user has finished entering the amount required they will then click confirm.</a:t>
            </a:r>
          </a:p>
          <a:p>
            <a:endParaRPr lang="en-GB" dirty="0"/>
          </a:p>
          <a:p>
            <a:r>
              <a:rPr lang="en-GB" dirty="0"/>
              <a:t>If the user doesn't want to update their balance they can click cancel at anytime and it will take them back to the home page, and it will refund the money inserterted.</a:t>
            </a:r>
          </a:p>
        </p:txBody>
      </p:sp>
      <p:pic>
        <p:nvPicPr>
          <p:cNvPr id="2" name="Picture 1" descr="4.png"/>
          <p:cNvPicPr>
            <a:picLocks noChangeAspect="1"/>
          </p:cNvPicPr>
          <p:nvPr/>
        </p:nvPicPr>
        <p:blipFill>
          <a:blip r:embed="rId3"/>
          <a:stretch>
            <a:fillRect/>
          </a:stretch>
        </p:blipFill>
        <p:spPr>
          <a:xfrm>
            <a:off x="6888436" y="-30309"/>
            <a:ext cx="5307843" cy="6869623"/>
          </a:xfrm>
          <a:prstGeom prst="rect">
            <a:avLst/>
          </a:prstGeom>
        </p:spPr>
      </p:pic>
    </p:spTree>
    <p:extLst>
      <p:ext uri="{BB962C8B-B14F-4D97-AF65-F5344CB8AC3E}">
        <p14:creationId xmlns:p14="http://schemas.microsoft.com/office/powerpoint/2010/main" val="284696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Conductor’s scanner</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9475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121" y="0"/>
            <a:ext cx="5299364" cy="6858000"/>
          </a:xfrm>
          <a:prstGeom prst="rect">
            <a:avLst/>
          </a:prstGeom>
        </p:spPr>
      </p:pic>
      <p:sp>
        <p:nvSpPr>
          <p:cNvPr id="4" name="TextBox 3"/>
          <p:cNvSpPr txBox="1"/>
          <p:nvPr/>
        </p:nvSpPr>
        <p:spPr>
          <a:xfrm>
            <a:off x="163285" y="6226629"/>
            <a:ext cx="3091543" cy="369332"/>
          </a:xfrm>
          <a:prstGeom prst="rect">
            <a:avLst/>
          </a:prstGeom>
          <a:noFill/>
        </p:spPr>
        <p:txBody>
          <a:bodyPr wrap="square" rtlCol="0">
            <a:spAutoFit/>
          </a:bodyPr>
          <a:lstStyle/>
          <a:p>
            <a:r>
              <a:rPr lang="en-GB" dirty="0" smtClean="0"/>
              <a:t>Terminal Image 5</a:t>
            </a:r>
            <a:endParaRPr lang="en-GB" dirty="0"/>
          </a:p>
        </p:txBody>
      </p:sp>
      <p:sp>
        <p:nvSpPr>
          <p:cNvPr id="5" name="TextBox 4"/>
          <p:cNvSpPr txBox="1"/>
          <p:nvPr/>
        </p:nvSpPr>
        <p:spPr>
          <a:xfrm>
            <a:off x="249042" y="2690336"/>
            <a:ext cx="6252134" cy="1477328"/>
          </a:xfrm>
          <a:prstGeom prst="rect">
            <a:avLst/>
          </a:prstGeom>
          <a:noFill/>
        </p:spPr>
        <p:txBody>
          <a:bodyPr wrap="square" rtlCol="0" anchor="t">
            <a:spAutoFit/>
          </a:bodyPr>
          <a:lstStyle/>
          <a:p>
            <a:r>
              <a:rPr lang="en-GB" dirty="0"/>
              <a:t>This screen will appear when the transaction has completed, it will then go back to the menu screen shown in terminal image 3.</a:t>
            </a:r>
          </a:p>
          <a:p>
            <a:endParaRPr lang="en-GB" dirty="0"/>
          </a:p>
          <a:p>
            <a:r>
              <a:rPr lang="en-GB" dirty="0"/>
              <a:t>If they don't want to use any more of the options they can select the return card on image 3 to signout and return their card.</a:t>
            </a:r>
          </a:p>
        </p:txBody>
      </p:sp>
    </p:spTree>
    <p:extLst>
      <p:ext uri="{BB962C8B-B14F-4D97-AF65-F5344CB8AC3E}">
        <p14:creationId xmlns:p14="http://schemas.microsoft.com/office/powerpoint/2010/main" val="1574716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285" y="6226629"/>
            <a:ext cx="3091543" cy="369332"/>
          </a:xfrm>
          <a:prstGeom prst="rect">
            <a:avLst/>
          </a:prstGeom>
          <a:noFill/>
        </p:spPr>
        <p:txBody>
          <a:bodyPr wrap="square" rtlCol="0" anchor="t">
            <a:spAutoFit/>
          </a:bodyPr>
          <a:lstStyle/>
          <a:p>
            <a:r>
              <a:rPr lang="en-GB" dirty="0"/>
              <a:t>Terminal Image 6</a:t>
            </a:r>
            <a:endParaRPr lang="en-US" dirty="0"/>
          </a:p>
        </p:txBody>
      </p:sp>
      <p:sp>
        <p:nvSpPr>
          <p:cNvPr id="5" name="TextBox 4"/>
          <p:cNvSpPr txBox="1"/>
          <p:nvPr/>
        </p:nvSpPr>
        <p:spPr>
          <a:xfrm>
            <a:off x="283029" y="2977524"/>
            <a:ext cx="6252134" cy="923330"/>
          </a:xfrm>
          <a:prstGeom prst="rect">
            <a:avLst/>
          </a:prstGeom>
          <a:noFill/>
        </p:spPr>
        <p:txBody>
          <a:bodyPr wrap="square" rtlCol="0" anchor="t">
            <a:spAutoFit/>
          </a:bodyPr>
          <a:lstStyle/>
          <a:p>
            <a:r>
              <a:rPr lang="en-GB" dirty="0"/>
              <a:t>This screen will appear when the user selects the show balance screen, it will then retrieve the users balance and output it onto the screen.</a:t>
            </a:r>
            <a:endParaRPr lang="en-US" dirty="0"/>
          </a:p>
        </p:txBody>
      </p:sp>
      <p:pic>
        <p:nvPicPr>
          <p:cNvPr id="3" name="Picture 2" descr="6.png"/>
          <p:cNvPicPr>
            <a:picLocks noChangeAspect="1"/>
          </p:cNvPicPr>
          <p:nvPr/>
        </p:nvPicPr>
        <p:blipFill>
          <a:blip r:embed="rId3"/>
          <a:stretch>
            <a:fillRect/>
          </a:stretch>
        </p:blipFill>
        <p:spPr>
          <a:xfrm>
            <a:off x="6865407" y="29291"/>
            <a:ext cx="5268329" cy="6819797"/>
          </a:xfrm>
          <a:prstGeom prst="rect">
            <a:avLst/>
          </a:prstGeom>
        </p:spPr>
      </p:pic>
    </p:spTree>
    <p:extLst>
      <p:ext uri="{BB962C8B-B14F-4D97-AF65-F5344CB8AC3E}">
        <p14:creationId xmlns:p14="http://schemas.microsoft.com/office/powerpoint/2010/main" val="182770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Mobile App</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75406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623" y="295396"/>
            <a:ext cx="3802012" cy="6136580"/>
          </a:xfrm>
          <a:prstGeom prst="rect">
            <a:avLst/>
          </a:prstGeom>
        </p:spPr>
      </p:pic>
      <p:sp>
        <p:nvSpPr>
          <p:cNvPr id="4" name="TextBox 3"/>
          <p:cNvSpPr txBox="1"/>
          <p:nvPr/>
        </p:nvSpPr>
        <p:spPr>
          <a:xfrm>
            <a:off x="163285" y="6226629"/>
            <a:ext cx="3091543" cy="369332"/>
          </a:xfrm>
          <a:prstGeom prst="rect">
            <a:avLst/>
          </a:prstGeom>
          <a:noFill/>
        </p:spPr>
        <p:txBody>
          <a:bodyPr wrap="square" rtlCol="0">
            <a:spAutoFit/>
          </a:bodyPr>
          <a:lstStyle/>
          <a:p>
            <a:r>
              <a:rPr lang="en-GB" dirty="0" smtClean="0"/>
              <a:t>Mobile App Image 1</a:t>
            </a:r>
            <a:endParaRPr lang="en-GB" dirty="0"/>
          </a:p>
        </p:txBody>
      </p:sp>
      <p:sp>
        <p:nvSpPr>
          <p:cNvPr id="5" name="TextBox 4"/>
          <p:cNvSpPr txBox="1"/>
          <p:nvPr/>
        </p:nvSpPr>
        <p:spPr>
          <a:xfrm>
            <a:off x="783771" y="2763521"/>
            <a:ext cx="6574971" cy="1200329"/>
          </a:xfrm>
          <a:prstGeom prst="rect">
            <a:avLst/>
          </a:prstGeom>
          <a:noFill/>
        </p:spPr>
        <p:txBody>
          <a:bodyPr wrap="square" rtlCol="0">
            <a:spAutoFit/>
          </a:bodyPr>
          <a:lstStyle/>
          <a:p>
            <a:r>
              <a:rPr lang="en-GB" dirty="0" smtClean="0"/>
              <a:t>This app will allow any users of the transport system to gain access to their account, and to find any information about routes, fares etc.</a:t>
            </a:r>
          </a:p>
          <a:p>
            <a:r>
              <a:rPr lang="en-GB" dirty="0" smtClean="0"/>
              <a:t>This is an example page where an user may find the desired route in a given location.</a:t>
            </a:r>
          </a:p>
        </p:txBody>
      </p:sp>
    </p:spTree>
    <p:extLst>
      <p:ext uri="{BB962C8B-B14F-4D97-AF65-F5344CB8AC3E}">
        <p14:creationId xmlns:p14="http://schemas.microsoft.com/office/powerpoint/2010/main" val="1205722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285" y="6226629"/>
            <a:ext cx="3091543" cy="369332"/>
          </a:xfrm>
          <a:prstGeom prst="rect">
            <a:avLst/>
          </a:prstGeom>
          <a:noFill/>
        </p:spPr>
        <p:txBody>
          <a:bodyPr wrap="square" rtlCol="0">
            <a:spAutoFit/>
          </a:bodyPr>
          <a:lstStyle/>
          <a:p>
            <a:r>
              <a:rPr lang="en-GB" dirty="0" smtClean="0"/>
              <a:t>Mobile App Image 2</a:t>
            </a:r>
            <a:endParaRPr lang="en-GB" dirty="0"/>
          </a:p>
        </p:txBody>
      </p:sp>
      <p:sp>
        <p:nvSpPr>
          <p:cNvPr id="6" name="TextBox 5"/>
          <p:cNvSpPr txBox="1"/>
          <p:nvPr/>
        </p:nvSpPr>
        <p:spPr>
          <a:xfrm>
            <a:off x="653143" y="2882963"/>
            <a:ext cx="6923313" cy="923330"/>
          </a:xfrm>
          <a:prstGeom prst="rect">
            <a:avLst/>
          </a:prstGeom>
          <a:noFill/>
        </p:spPr>
        <p:txBody>
          <a:bodyPr wrap="square" rtlCol="0">
            <a:spAutoFit/>
          </a:bodyPr>
          <a:lstStyle/>
          <a:p>
            <a:r>
              <a:rPr lang="en-GB" dirty="0" smtClean="0"/>
              <a:t>This is the navigation for the app this will allow them to navigate to any part of the app, and even allow them to log into their account or to register.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400" y="277962"/>
            <a:ext cx="3800000" cy="6133333"/>
          </a:xfrm>
          <a:prstGeom prst="rect">
            <a:avLst/>
          </a:prstGeom>
        </p:spPr>
      </p:pic>
    </p:spTree>
    <p:extLst>
      <p:ext uri="{BB962C8B-B14F-4D97-AF65-F5344CB8AC3E}">
        <p14:creationId xmlns:p14="http://schemas.microsoft.com/office/powerpoint/2010/main" val="4052509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9285" y="297019"/>
            <a:ext cx="3800000" cy="6133333"/>
          </a:xfrm>
          <a:prstGeom prst="rect">
            <a:avLst/>
          </a:prstGeom>
        </p:spPr>
      </p:pic>
      <p:sp>
        <p:nvSpPr>
          <p:cNvPr id="3" name="TextBox 2"/>
          <p:cNvSpPr txBox="1"/>
          <p:nvPr/>
        </p:nvSpPr>
        <p:spPr>
          <a:xfrm>
            <a:off x="163285" y="6226629"/>
            <a:ext cx="3091543" cy="369332"/>
          </a:xfrm>
          <a:prstGeom prst="rect">
            <a:avLst/>
          </a:prstGeom>
          <a:noFill/>
        </p:spPr>
        <p:txBody>
          <a:bodyPr wrap="square" rtlCol="0">
            <a:spAutoFit/>
          </a:bodyPr>
          <a:lstStyle/>
          <a:p>
            <a:r>
              <a:rPr lang="en-GB" dirty="0" smtClean="0"/>
              <a:t>Mobile App Image 3</a:t>
            </a:r>
            <a:endParaRPr lang="en-GB" dirty="0"/>
          </a:p>
        </p:txBody>
      </p:sp>
      <p:sp>
        <p:nvSpPr>
          <p:cNvPr id="4" name="TextBox 3"/>
          <p:cNvSpPr txBox="1"/>
          <p:nvPr/>
        </p:nvSpPr>
        <p:spPr>
          <a:xfrm>
            <a:off x="555173" y="2902020"/>
            <a:ext cx="7141028" cy="923330"/>
          </a:xfrm>
          <a:prstGeom prst="rect">
            <a:avLst/>
          </a:prstGeom>
          <a:noFill/>
        </p:spPr>
        <p:txBody>
          <a:bodyPr wrap="square" rtlCol="0">
            <a:spAutoFit/>
          </a:bodyPr>
          <a:lstStyle/>
          <a:p>
            <a:r>
              <a:rPr lang="en-GB" dirty="0" smtClean="0"/>
              <a:t>This is the login page. If the username and password is incorrect it will, notify the user by appropriate error messages and highlighting the boxes and labels red.</a:t>
            </a:r>
            <a:endParaRPr lang="en-GB" dirty="0"/>
          </a:p>
        </p:txBody>
      </p:sp>
    </p:spTree>
    <p:extLst>
      <p:ext uri="{BB962C8B-B14F-4D97-AF65-F5344CB8AC3E}">
        <p14:creationId xmlns:p14="http://schemas.microsoft.com/office/powerpoint/2010/main" val="3893444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166" y="273625"/>
            <a:ext cx="3802012" cy="6136580"/>
          </a:xfrm>
          <a:prstGeom prst="rect">
            <a:avLst/>
          </a:prstGeom>
        </p:spPr>
      </p:pic>
      <p:sp>
        <p:nvSpPr>
          <p:cNvPr id="5" name="TextBox 4"/>
          <p:cNvSpPr txBox="1"/>
          <p:nvPr/>
        </p:nvSpPr>
        <p:spPr>
          <a:xfrm>
            <a:off x="163285" y="6226629"/>
            <a:ext cx="3091543" cy="369332"/>
          </a:xfrm>
          <a:prstGeom prst="rect">
            <a:avLst/>
          </a:prstGeom>
          <a:noFill/>
        </p:spPr>
        <p:txBody>
          <a:bodyPr wrap="square" rtlCol="0">
            <a:spAutoFit/>
          </a:bodyPr>
          <a:lstStyle/>
          <a:p>
            <a:r>
              <a:rPr lang="en-GB" dirty="0" smtClean="0"/>
              <a:t>Mobile App Image 4</a:t>
            </a:r>
            <a:endParaRPr lang="en-GB" dirty="0"/>
          </a:p>
        </p:txBody>
      </p:sp>
      <p:sp>
        <p:nvSpPr>
          <p:cNvPr id="3" name="TextBox 2"/>
          <p:cNvSpPr txBox="1"/>
          <p:nvPr/>
        </p:nvSpPr>
        <p:spPr>
          <a:xfrm>
            <a:off x="478972" y="2326252"/>
            <a:ext cx="7271658" cy="2031325"/>
          </a:xfrm>
          <a:prstGeom prst="rect">
            <a:avLst/>
          </a:prstGeom>
          <a:noFill/>
        </p:spPr>
        <p:txBody>
          <a:bodyPr wrap="square" rtlCol="0">
            <a:spAutoFit/>
          </a:bodyPr>
          <a:lstStyle/>
          <a:p>
            <a:r>
              <a:rPr lang="en-GB" dirty="0" smtClean="0"/>
              <a:t>Once logged in they will be given more options on the navigation bar, such as view account, balance, and sign out.</a:t>
            </a:r>
          </a:p>
          <a:p>
            <a:endParaRPr lang="en-GB" dirty="0"/>
          </a:p>
          <a:p>
            <a:r>
              <a:rPr lang="en-GB" dirty="0"/>
              <a:t>They will they be able to update their address, profile name and password </a:t>
            </a:r>
            <a:r>
              <a:rPr lang="en-GB" dirty="0" smtClean="0"/>
              <a:t>using this app and these options will also be available once logged in or when the user requests to change their password after not being able to sign in and it being verified in some way e.g. email, text etc.</a:t>
            </a:r>
            <a:endParaRPr lang="en-GB" dirty="0"/>
          </a:p>
        </p:txBody>
      </p:sp>
    </p:spTree>
    <p:extLst>
      <p:ext uri="{BB962C8B-B14F-4D97-AF65-F5344CB8AC3E}">
        <p14:creationId xmlns:p14="http://schemas.microsoft.com/office/powerpoint/2010/main" val="3971180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285" y="6226629"/>
            <a:ext cx="3091543" cy="369332"/>
          </a:xfrm>
          <a:prstGeom prst="rect">
            <a:avLst/>
          </a:prstGeom>
          <a:noFill/>
        </p:spPr>
        <p:txBody>
          <a:bodyPr wrap="square" rtlCol="0">
            <a:spAutoFit/>
          </a:bodyPr>
          <a:lstStyle/>
          <a:p>
            <a:r>
              <a:rPr lang="en-GB" dirty="0" smtClean="0"/>
              <a:t>Mobile App Image 5</a:t>
            </a:r>
            <a:endParaRPr lang="en-GB" dirty="0"/>
          </a:p>
        </p:txBody>
      </p:sp>
      <p:sp>
        <p:nvSpPr>
          <p:cNvPr id="4" name="TextBox 3"/>
          <p:cNvSpPr txBox="1"/>
          <p:nvPr/>
        </p:nvSpPr>
        <p:spPr>
          <a:xfrm>
            <a:off x="583309" y="930371"/>
            <a:ext cx="6901543" cy="4801314"/>
          </a:xfrm>
          <a:prstGeom prst="rect">
            <a:avLst/>
          </a:prstGeom>
          <a:noFill/>
        </p:spPr>
        <p:txBody>
          <a:bodyPr wrap="square" rtlCol="0">
            <a:spAutoFit/>
          </a:bodyPr>
          <a:lstStyle/>
          <a:p>
            <a:r>
              <a:rPr lang="en-GB" dirty="0" smtClean="0"/>
              <a:t>This is the account page. This will allow the user to look at their personal information, and information about their current token and their current ticket.</a:t>
            </a:r>
          </a:p>
          <a:p>
            <a:endParaRPr lang="en-GB" dirty="0" smtClean="0"/>
          </a:p>
          <a:p>
            <a:r>
              <a:rPr lang="en-GB" dirty="0" smtClean="0"/>
              <a:t>This page will show all the Account details:</a:t>
            </a:r>
          </a:p>
          <a:p>
            <a:r>
              <a:rPr lang="en-GB" dirty="0" smtClean="0"/>
              <a:t>Account ID</a:t>
            </a:r>
          </a:p>
          <a:p>
            <a:r>
              <a:rPr lang="en-GB" dirty="0" smtClean="0"/>
              <a:t>Account Name</a:t>
            </a:r>
          </a:p>
          <a:p>
            <a:r>
              <a:rPr lang="en-GB" dirty="0" smtClean="0"/>
              <a:t>Profile Name </a:t>
            </a:r>
          </a:p>
          <a:p>
            <a:r>
              <a:rPr lang="en-GB" dirty="0" smtClean="0"/>
              <a:t>Occupation </a:t>
            </a:r>
          </a:p>
          <a:p>
            <a:r>
              <a:rPr lang="en-GB" dirty="0" smtClean="0"/>
              <a:t>Current Balance</a:t>
            </a:r>
          </a:p>
          <a:p>
            <a:endParaRPr lang="en-GB" dirty="0"/>
          </a:p>
          <a:p>
            <a:r>
              <a:rPr lang="en-GB" dirty="0" smtClean="0"/>
              <a:t>Additional information will be hidden until “show additional information” is pressed.</a:t>
            </a:r>
          </a:p>
          <a:p>
            <a:r>
              <a:rPr lang="en-GB" dirty="0" smtClean="0"/>
              <a:t>Additional Information: </a:t>
            </a:r>
          </a:p>
          <a:p>
            <a:r>
              <a:rPr lang="en-GB" dirty="0" smtClean="0"/>
              <a:t>Account Activation Date</a:t>
            </a:r>
          </a:p>
          <a:p>
            <a:r>
              <a:rPr lang="en-GB" dirty="0" smtClean="0"/>
              <a:t>Date of Birth</a:t>
            </a:r>
            <a:endParaRPr lang="en-GB" dirty="0"/>
          </a:p>
          <a:p>
            <a:endParaRPr lang="en-GB"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171" y="264362"/>
            <a:ext cx="3800000" cy="6133333"/>
          </a:xfrm>
          <a:prstGeom prst="rect">
            <a:avLst/>
          </a:prstGeom>
        </p:spPr>
      </p:pic>
    </p:spTree>
    <p:extLst>
      <p:ext uri="{BB962C8B-B14F-4D97-AF65-F5344CB8AC3E}">
        <p14:creationId xmlns:p14="http://schemas.microsoft.com/office/powerpoint/2010/main" val="249104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9505" y="309266"/>
            <a:ext cx="3819048" cy="6152381"/>
          </a:xfrm>
          <a:prstGeom prst="rect">
            <a:avLst/>
          </a:prstGeom>
        </p:spPr>
      </p:pic>
      <p:sp>
        <p:nvSpPr>
          <p:cNvPr id="3" name="TextBox 2"/>
          <p:cNvSpPr txBox="1"/>
          <p:nvPr/>
        </p:nvSpPr>
        <p:spPr>
          <a:xfrm>
            <a:off x="163285" y="6226629"/>
            <a:ext cx="3091543" cy="369332"/>
          </a:xfrm>
          <a:prstGeom prst="rect">
            <a:avLst/>
          </a:prstGeom>
          <a:noFill/>
        </p:spPr>
        <p:txBody>
          <a:bodyPr wrap="square" rtlCol="0">
            <a:spAutoFit/>
          </a:bodyPr>
          <a:lstStyle/>
          <a:p>
            <a:r>
              <a:rPr lang="en-GB" dirty="0" smtClean="0"/>
              <a:t>Mobile App Image 6</a:t>
            </a:r>
            <a:endParaRPr lang="en-GB" dirty="0"/>
          </a:p>
        </p:txBody>
      </p:sp>
      <p:sp>
        <p:nvSpPr>
          <p:cNvPr id="4" name="TextBox 3"/>
          <p:cNvSpPr txBox="1"/>
          <p:nvPr/>
        </p:nvSpPr>
        <p:spPr>
          <a:xfrm>
            <a:off x="478973" y="2785291"/>
            <a:ext cx="7609006" cy="1200329"/>
          </a:xfrm>
          <a:prstGeom prst="rect">
            <a:avLst/>
          </a:prstGeom>
          <a:noFill/>
        </p:spPr>
        <p:txBody>
          <a:bodyPr wrap="square" rtlCol="0">
            <a:spAutoFit/>
          </a:bodyPr>
          <a:lstStyle/>
          <a:p>
            <a:r>
              <a:rPr lang="en-GB" dirty="0" smtClean="0"/>
              <a:t>This page will allow the user to update their balance with any online payment methods e.g. PayPal, this will give them the chance to update it on the go or when they are in a sticky situation. Such as not been able to get to the transport interchange to update their balance.</a:t>
            </a:r>
          </a:p>
        </p:txBody>
      </p:sp>
    </p:spTree>
    <p:extLst>
      <p:ext uri="{BB962C8B-B14F-4D97-AF65-F5344CB8AC3E}">
        <p14:creationId xmlns:p14="http://schemas.microsoft.com/office/powerpoint/2010/main" val="361427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887579"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1"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0" y="0"/>
            <a:ext cx="6000750" cy="6648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5686" y="6226629"/>
            <a:ext cx="1734129" cy="369332"/>
          </a:xfrm>
          <a:prstGeom prst="rect">
            <a:avLst/>
          </a:prstGeom>
          <a:noFill/>
        </p:spPr>
        <p:txBody>
          <a:bodyPr wrap="none" rtlCol="0">
            <a:spAutoFit/>
          </a:bodyPr>
          <a:lstStyle/>
          <a:p>
            <a:r>
              <a:rPr lang="en-GB" dirty="0" smtClean="0"/>
              <a:t>Scanner Image 1</a:t>
            </a:r>
            <a:endParaRPr lang="en-GB" dirty="0"/>
          </a:p>
        </p:txBody>
      </p:sp>
      <p:sp>
        <p:nvSpPr>
          <p:cNvPr id="6" name="TextBox 5"/>
          <p:cNvSpPr txBox="1"/>
          <p:nvPr/>
        </p:nvSpPr>
        <p:spPr>
          <a:xfrm>
            <a:off x="239486" y="1754564"/>
            <a:ext cx="5951764" cy="3139321"/>
          </a:xfrm>
          <a:prstGeom prst="rect">
            <a:avLst/>
          </a:prstGeom>
          <a:noFill/>
        </p:spPr>
        <p:txBody>
          <a:bodyPr wrap="square" rtlCol="0">
            <a:spAutoFit/>
          </a:bodyPr>
          <a:lstStyle/>
          <a:p>
            <a:r>
              <a:rPr lang="en-GB" dirty="0"/>
              <a:t>This is the basic scanner at idle, the conductor could keep updating the current stop as they go along by using the drop down.</a:t>
            </a:r>
          </a:p>
          <a:p>
            <a:r>
              <a:rPr lang="en-GB" dirty="0"/>
              <a:t>But they have the option to change it back to a previous stop if the conductor didn’t have chance to see some of the passengers that got on at previous stops.</a:t>
            </a:r>
          </a:p>
          <a:p>
            <a:r>
              <a:rPr lang="en-GB" dirty="0"/>
              <a:t>Also it indicates to the conductor that the passengers token needs to be scanned and it will not continue until it has been scanned</a:t>
            </a:r>
            <a:r>
              <a:rPr lang="en-GB" dirty="0" smtClean="0"/>
              <a:t>, </a:t>
            </a:r>
            <a:r>
              <a:rPr lang="en-GB" dirty="0"/>
              <a:t>it indicates to the passenger by a green LED that the scanner is ready.</a:t>
            </a:r>
          </a:p>
          <a:p>
            <a:endParaRPr lang="en-GB" dirty="0"/>
          </a:p>
        </p:txBody>
      </p:sp>
    </p:spTree>
    <p:extLst>
      <p:ext uri="{BB962C8B-B14F-4D97-AF65-F5344CB8AC3E}">
        <p14:creationId xmlns:p14="http://schemas.microsoft.com/office/powerpoint/2010/main" val="95605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839452"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descr="C:\Users\kasyx\AppData\Local\Microsoft\Windows\INetCache\Content.Word\2.png"/>
          <p:cNvPicPr/>
          <p:nvPr/>
        </p:nvPicPr>
        <p:blipFill>
          <a:blip r:embed="rId3">
            <a:extLst>
              <a:ext uri="{28A0092B-C50C-407E-A947-70E740481C1C}">
                <a14:useLocalDpi xmlns:a14="http://schemas.microsoft.com/office/drawing/2010/main" val="0"/>
              </a:ext>
            </a:extLst>
          </a:blip>
          <a:srcRect/>
          <a:stretch>
            <a:fillRect/>
          </a:stretch>
        </p:blipFill>
        <p:spPr bwMode="auto">
          <a:xfrm>
            <a:off x="6185535" y="133894"/>
            <a:ext cx="6006465" cy="6637020"/>
          </a:xfrm>
          <a:prstGeom prst="rect">
            <a:avLst/>
          </a:prstGeom>
          <a:noFill/>
          <a:ln>
            <a:noFill/>
          </a:ln>
        </p:spPr>
      </p:pic>
      <p:sp>
        <p:nvSpPr>
          <p:cNvPr id="7" name="TextBox 6"/>
          <p:cNvSpPr txBox="1"/>
          <p:nvPr/>
        </p:nvSpPr>
        <p:spPr>
          <a:xfrm>
            <a:off x="315686" y="6226629"/>
            <a:ext cx="1734129" cy="369332"/>
          </a:xfrm>
          <a:prstGeom prst="rect">
            <a:avLst/>
          </a:prstGeom>
          <a:noFill/>
        </p:spPr>
        <p:txBody>
          <a:bodyPr wrap="none" rtlCol="0">
            <a:spAutoFit/>
          </a:bodyPr>
          <a:lstStyle/>
          <a:p>
            <a:r>
              <a:rPr lang="en-GB" dirty="0" smtClean="0"/>
              <a:t>Scanner Image 2</a:t>
            </a:r>
            <a:endParaRPr lang="en-GB" dirty="0"/>
          </a:p>
        </p:txBody>
      </p:sp>
      <p:sp>
        <p:nvSpPr>
          <p:cNvPr id="5" name="TextBox 4"/>
          <p:cNvSpPr txBox="1"/>
          <p:nvPr/>
        </p:nvSpPr>
        <p:spPr>
          <a:xfrm>
            <a:off x="315686" y="2159742"/>
            <a:ext cx="6230080" cy="2585323"/>
          </a:xfrm>
          <a:prstGeom prst="rect">
            <a:avLst/>
          </a:prstGeom>
          <a:noFill/>
        </p:spPr>
        <p:txBody>
          <a:bodyPr wrap="square" rtlCol="0">
            <a:spAutoFit/>
          </a:bodyPr>
          <a:lstStyle/>
          <a:p>
            <a:r>
              <a:rPr lang="en-GB" dirty="0"/>
              <a:t>When the passenger scans the token it will then go and retrieve the account details and determines if the token is valid or not and will output the relevant messages in Scanner Image 3 and Scanner Image 3 alternative.</a:t>
            </a:r>
          </a:p>
          <a:p>
            <a:r>
              <a:rPr lang="en-GB" dirty="0"/>
              <a:t>This gives an indication that the scanner is processing the token and finding the token by outputting the message retrieving details.</a:t>
            </a:r>
          </a:p>
          <a:p>
            <a:endParaRPr lang="en-GB" dirty="0" smtClean="0"/>
          </a:p>
          <a:p>
            <a:endParaRPr lang="en-GB" dirty="0"/>
          </a:p>
        </p:txBody>
      </p:sp>
    </p:spTree>
    <p:extLst>
      <p:ext uri="{BB962C8B-B14F-4D97-AF65-F5344CB8AC3E}">
        <p14:creationId xmlns:p14="http://schemas.microsoft.com/office/powerpoint/2010/main" val="2790493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75284" y="20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3073" name="Picture 1"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0" y="209550"/>
            <a:ext cx="6000750" cy="6648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5686" y="6226629"/>
            <a:ext cx="1734129" cy="369332"/>
          </a:xfrm>
          <a:prstGeom prst="rect">
            <a:avLst/>
          </a:prstGeom>
          <a:noFill/>
        </p:spPr>
        <p:txBody>
          <a:bodyPr wrap="none" rtlCol="0">
            <a:spAutoFit/>
          </a:bodyPr>
          <a:lstStyle/>
          <a:p>
            <a:r>
              <a:rPr lang="en-GB" dirty="0" smtClean="0"/>
              <a:t>Scanner Image 3</a:t>
            </a:r>
            <a:endParaRPr lang="en-GB" dirty="0"/>
          </a:p>
        </p:txBody>
      </p:sp>
      <p:sp>
        <p:nvSpPr>
          <p:cNvPr id="3" name="TextBox 2"/>
          <p:cNvSpPr txBox="1"/>
          <p:nvPr/>
        </p:nvSpPr>
        <p:spPr>
          <a:xfrm>
            <a:off x="315686" y="2379613"/>
            <a:ext cx="6281057" cy="2308324"/>
          </a:xfrm>
          <a:prstGeom prst="rect">
            <a:avLst/>
          </a:prstGeom>
          <a:noFill/>
        </p:spPr>
        <p:txBody>
          <a:bodyPr wrap="square" rtlCol="0">
            <a:spAutoFit/>
          </a:bodyPr>
          <a:lstStyle/>
          <a:p>
            <a:r>
              <a:rPr lang="en-GB" dirty="0"/>
              <a:t>Once the scanner has received the details it will output the balance of the account and the current fare to let the conductor know.</a:t>
            </a:r>
          </a:p>
          <a:p>
            <a:r>
              <a:rPr lang="en-GB" dirty="0"/>
              <a:t>If there is no fare found it will then allow the conductor to input the stop they got on and their destination, and the fare type the passenger requires.</a:t>
            </a:r>
          </a:p>
          <a:p>
            <a:endParaRPr lang="en-GB" dirty="0" smtClean="0"/>
          </a:p>
          <a:p>
            <a:endParaRPr lang="en-GB" dirty="0"/>
          </a:p>
        </p:txBody>
      </p:sp>
    </p:spTree>
    <p:extLst>
      <p:ext uri="{BB962C8B-B14F-4D97-AF65-F5344CB8AC3E}">
        <p14:creationId xmlns:p14="http://schemas.microsoft.com/office/powerpoint/2010/main" val="416107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75284" y="20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4" name="Picture 3" descr="C:\Users\kasyx\AppData\Local\Microsoft\Windows\INetCache\Content.Word\3 Alt.png"/>
          <p:cNvPicPr/>
          <p:nvPr/>
        </p:nvPicPr>
        <p:blipFill>
          <a:blip r:embed="rId3">
            <a:extLst>
              <a:ext uri="{28A0092B-C50C-407E-A947-70E740481C1C}">
                <a14:useLocalDpi xmlns:a14="http://schemas.microsoft.com/office/drawing/2010/main" val="0"/>
              </a:ext>
            </a:extLst>
          </a:blip>
          <a:srcRect/>
          <a:stretch>
            <a:fillRect/>
          </a:stretch>
        </p:blipFill>
        <p:spPr bwMode="auto">
          <a:xfrm>
            <a:off x="6185535" y="209550"/>
            <a:ext cx="6006465" cy="6637020"/>
          </a:xfrm>
          <a:prstGeom prst="rect">
            <a:avLst/>
          </a:prstGeom>
          <a:noFill/>
          <a:ln>
            <a:noFill/>
          </a:ln>
        </p:spPr>
      </p:pic>
      <p:sp>
        <p:nvSpPr>
          <p:cNvPr id="5" name="TextBox 4"/>
          <p:cNvSpPr txBox="1"/>
          <p:nvPr/>
        </p:nvSpPr>
        <p:spPr>
          <a:xfrm>
            <a:off x="315686" y="6226629"/>
            <a:ext cx="2798074" cy="369332"/>
          </a:xfrm>
          <a:prstGeom prst="rect">
            <a:avLst/>
          </a:prstGeom>
          <a:noFill/>
        </p:spPr>
        <p:txBody>
          <a:bodyPr wrap="none" rtlCol="0">
            <a:spAutoFit/>
          </a:bodyPr>
          <a:lstStyle/>
          <a:p>
            <a:r>
              <a:rPr lang="en-GB" dirty="0" smtClean="0"/>
              <a:t>Scanner Image 3 alternative</a:t>
            </a:r>
            <a:endParaRPr lang="en-GB" dirty="0"/>
          </a:p>
        </p:txBody>
      </p:sp>
      <p:sp>
        <p:nvSpPr>
          <p:cNvPr id="3" name="TextBox 2"/>
          <p:cNvSpPr txBox="1"/>
          <p:nvPr/>
        </p:nvSpPr>
        <p:spPr>
          <a:xfrm>
            <a:off x="520094" y="2512398"/>
            <a:ext cx="6041571" cy="2031325"/>
          </a:xfrm>
          <a:prstGeom prst="rect">
            <a:avLst/>
          </a:prstGeom>
          <a:noFill/>
        </p:spPr>
        <p:txBody>
          <a:bodyPr wrap="square" rtlCol="0">
            <a:spAutoFit/>
          </a:bodyPr>
          <a:lstStyle/>
          <a:p>
            <a:r>
              <a:rPr lang="en-GB" dirty="0"/>
              <a:t>If the token is invalid it will output an error to the conductor and it will inform the passenger by showing a red LED.</a:t>
            </a:r>
          </a:p>
          <a:p>
            <a:r>
              <a:rPr lang="en-GB" dirty="0"/>
              <a:t>The passenger will then need to remove the token and the process can be tried again</a:t>
            </a:r>
            <a:r>
              <a:rPr lang="en-GB" dirty="0" smtClean="0"/>
              <a:t>.</a:t>
            </a:r>
          </a:p>
          <a:p>
            <a:endParaRPr lang="en-GB" dirty="0"/>
          </a:p>
          <a:p>
            <a:r>
              <a:rPr lang="en-GB" dirty="0" smtClean="0"/>
              <a:t>Alternative payment may be used (e.g. cash and a ticket may be printed rather than using a card or token alternative)</a:t>
            </a:r>
            <a:endParaRPr lang="en-GB" dirty="0"/>
          </a:p>
        </p:txBody>
      </p:sp>
    </p:spTree>
    <p:extLst>
      <p:ext uri="{BB962C8B-B14F-4D97-AF65-F5344CB8AC3E}">
        <p14:creationId xmlns:p14="http://schemas.microsoft.com/office/powerpoint/2010/main" val="17444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75284" y="20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4098"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0" y="209550"/>
            <a:ext cx="6000750" cy="664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15686" y="6226629"/>
            <a:ext cx="1734129" cy="369332"/>
          </a:xfrm>
          <a:prstGeom prst="rect">
            <a:avLst/>
          </a:prstGeom>
          <a:noFill/>
        </p:spPr>
        <p:txBody>
          <a:bodyPr wrap="none" rtlCol="0">
            <a:spAutoFit/>
          </a:bodyPr>
          <a:lstStyle/>
          <a:p>
            <a:r>
              <a:rPr lang="en-GB" dirty="0" smtClean="0"/>
              <a:t>Scanner Image 4</a:t>
            </a:r>
            <a:endParaRPr lang="en-GB" dirty="0"/>
          </a:p>
        </p:txBody>
      </p:sp>
      <p:sp>
        <p:nvSpPr>
          <p:cNvPr id="3" name="TextBox 2"/>
          <p:cNvSpPr txBox="1"/>
          <p:nvPr/>
        </p:nvSpPr>
        <p:spPr>
          <a:xfrm>
            <a:off x="315686" y="3210609"/>
            <a:ext cx="6487885" cy="646331"/>
          </a:xfrm>
          <a:prstGeom prst="rect">
            <a:avLst/>
          </a:prstGeom>
          <a:noFill/>
        </p:spPr>
        <p:txBody>
          <a:bodyPr wrap="square" rtlCol="0">
            <a:spAutoFit/>
          </a:bodyPr>
          <a:lstStyle/>
          <a:p>
            <a:r>
              <a:rPr lang="en-GB" dirty="0"/>
              <a:t>This show that the current stop can be selected from the drop down of available stops to that scanner on the specific route.</a:t>
            </a:r>
          </a:p>
        </p:txBody>
      </p:sp>
    </p:spTree>
    <p:extLst>
      <p:ext uri="{BB962C8B-B14F-4D97-AF65-F5344CB8AC3E}">
        <p14:creationId xmlns:p14="http://schemas.microsoft.com/office/powerpoint/2010/main" val="40232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75284" y="20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5122" name="Picture 2"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0" y="209550"/>
            <a:ext cx="6000750" cy="664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15686" y="6226629"/>
            <a:ext cx="1734129" cy="369332"/>
          </a:xfrm>
          <a:prstGeom prst="rect">
            <a:avLst/>
          </a:prstGeom>
          <a:noFill/>
        </p:spPr>
        <p:txBody>
          <a:bodyPr wrap="none" rtlCol="0">
            <a:spAutoFit/>
          </a:bodyPr>
          <a:lstStyle/>
          <a:p>
            <a:r>
              <a:rPr lang="en-GB" dirty="0" smtClean="0"/>
              <a:t>Scanner Image 5</a:t>
            </a:r>
            <a:endParaRPr lang="en-GB" dirty="0"/>
          </a:p>
        </p:txBody>
      </p:sp>
      <p:sp>
        <p:nvSpPr>
          <p:cNvPr id="3" name="TextBox 2"/>
          <p:cNvSpPr txBox="1"/>
          <p:nvPr/>
        </p:nvSpPr>
        <p:spPr>
          <a:xfrm>
            <a:off x="315686" y="2933610"/>
            <a:ext cx="6346371" cy="1200329"/>
          </a:xfrm>
          <a:prstGeom prst="rect">
            <a:avLst/>
          </a:prstGeom>
          <a:noFill/>
        </p:spPr>
        <p:txBody>
          <a:bodyPr wrap="square" rtlCol="0">
            <a:spAutoFit/>
          </a:bodyPr>
          <a:lstStyle/>
          <a:p>
            <a:pPr>
              <a:defRPr/>
            </a:pPr>
            <a:r>
              <a:rPr lang="en-GB" dirty="0"/>
              <a:t>This show that the destination can be selected from the drop down of available stops to that scanner on the specific route.</a:t>
            </a:r>
          </a:p>
          <a:p>
            <a:endParaRPr lang="en-GB" dirty="0"/>
          </a:p>
          <a:p>
            <a:endParaRPr lang="en-GB" dirty="0"/>
          </a:p>
        </p:txBody>
      </p:sp>
    </p:spTree>
    <p:extLst>
      <p:ext uri="{BB962C8B-B14F-4D97-AF65-F5344CB8AC3E}">
        <p14:creationId xmlns:p14="http://schemas.microsoft.com/office/powerpoint/2010/main" val="283042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75284" y="20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6146"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0" y="122465"/>
            <a:ext cx="6000750" cy="664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15686" y="6226629"/>
            <a:ext cx="1734129" cy="369332"/>
          </a:xfrm>
          <a:prstGeom prst="rect">
            <a:avLst/>
          </a:prstGeom>
          <a:noFill/>
        </p:spPr>
        <p:txBody>
          <a:bodyPr wrap="none" rtlCol="0">
            <a:spAutoFit/>
          </a:bodyPr>
          <a:lstStyle/>
          <a:p>
            <a:r>
              <a:rPr lang="en-GB" dirty="0" smtClean="0"/>
              <a:t>Scanner Image 6</a:t>
            </a:r>
            <a:endParaRPr lang="en-GB" dirty="0"/>
          </a:p>
        </p:txBody>
      </p:sp>
      <p:sp>
        <p:nvSpPr>
          <p:cNvPr id="3" name="TextBox 2"/>
          <p:cNvSpPr txBox="1"/>
          <p:nvPr/>
        </p:nvSpPr>
        <p:spPr>
          <a:xfrm>
            <a:off x="315686" y="3123524"/>
            <a:ext cx="6259285" cy="923330"/>
          </a:xfrm>
          <a:prstGeom prst="rect">
            <a:avLst/>
          </a:prstGeom>
          <a:noFill/>
        </p:spPr>
        <p:txBody>
          <a:bodyPr wrap="square" rtlCol="0">
            <a:spAutoFit/>
          </a:bodyPr>
          <a:lstStyle/>
          <a:p>
            <a:r>
              <a:rPr lang="en-GB" dirty="0"/>
              <a:t>This will allow them to select what type of fare the passenger wants.</a:t>
            </a:r>
          </a:p>
          <a:p>
            <a:endParaRPr lang="en-GB" dirty="0"/>
          </a:p>
        </p:txBody>
      </p:sp>
    </p:spTree>
    <p:extLst>
      <p:ext uri="{BB962C8B-B14F-4D97-AF65-F5344CB8AC3E}">
        <p14:creationId xmlns:p14="http://schemas.microsoft.com/office/powerpoint/2010/main" val="424513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2432</Words>
  <Application>Microsoft Office PowerPoint</Application>
  <PresentationFormat>Widescreen</PresentationFormat>
  <Paragraphs>178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Story Boards</vt:lpstr>
      <vt:lpstr>Conductor’s scanner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Terminal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Mobile App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2015-11-26T19:03:08Z</dcterms:created>
  <dcterms:modified xsi:type="dcterms:W3CDTF">2015-11-27T22:10:01Z</dcterms:modified>
</cp:coreProperties>
</file>