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7" r:id="rId4"/>
    <p:sldId id="267" r:id="rId5"/>
    <p:sldId id="266" r:id="rId6"/>
    <p:sldId id="263" r:id="rId7"/>
    <p:sldId id="264" r:id="rId8"/>
    <p:sldId id="258" r:id="rId9"/>
    <p:sldId id="259" r:id="rId10"/>
    <p:sldId id="265" r:id="rId11"/>
    <p:sldId id="26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7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083D51-967B-4327-9CAE-513F8C6DF5B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568AD39B-6E74-42FE-881C-980E8D86A058}">
      <dgm:prSet/>
      <dgm:spPr/>
      <dgm:t>
        <a:bodyPr/>
        <a:lstStyle/>
        <a:p>
          <a:r>
            <a:rPr lang="en-SG"/>
            <a:t>Download all files in directory</a:t>
          </a:r>
          <a:endParaRPr lang="en-US"/>
        </a:p>
      </dgm:t>
    </dgm:pt>
    <dgm:pt modelId="{AA857828-92E4-41A3-B059-895ED07CE93B}" type="parTrans" cxnId="{91FBC6F1-862A-4B04-B8CC-D9754D10AD72}">
      <dgm:prSet/>
      <dgm:spPr/>
      <dgm:t>
        <a:bodyPr/>
        <a:lstStyle/>
        <a:p>
          <a:endParaRPr lang="en-US"/>
        </a:p>
      </dgm:t>
    </dgm:pt>
    <dgm:pt modelId="{EEBFBB5B-F3A5-4541-AF46-E5B0E28346E4}" type="sibTrans" cxnId="{91FBC6F1-862A-4B04-B8CC-D9754D10AD72}">
      <dgm:prSet/>
      <dgm:spPr/>
      <dgm:t>
        <a:bodyPr/>
        <a:lstStyle/>
        <a:p>
          <a:endParaRPr lang="en-US"/>
        </a:p>
      </dgm:t>
    </dgm:pt>
    <dgm:pt modelId="{3EE8DEAC-359E-42A5-92FB-AC9BBCDD21F7}">
      <dgm:prSet/>
      <dgm:spPr/>
      <dgm:t>
        <a:bodyPr/>
        <a:lstStyle/>
        <a:p>
          <a:r>
            <a:rPr lang="en-SG"/>
            <a:t>Install python packages (pandas, dash, dash-table, dash bootstrap components)</a:t>
          </a:r>
          <a:endParaRPr lang="en-US"/>
        </a:p>
      </dgm:t>
    </dgm:pt>
    <dgm:pt modelId="{A84C99A2-1A05-43BB-9A78-B351F1AB6930}" type="parTrans" cxnId="{A17C8987-8299-4E3C-A57F-98F02A4E126B}">
      <dgm:prSet/>
      <dgm:spPr/>
      <dgm:t>
        <a:bodyPr/>
        <a:lstStyle/>
        <a:p>
          <a:endParaRPr lang="en-US"/>
        </a:p>
      </dgm:t>
    </dgm:pt>
    <dgm:pt modelId="{26B177AF-9C5F-468C-AE4C-E0D3C6583A46}" type="sibTrans" cxnId="{A17C8987-8299-4E3C-A57F-98F02A4E126B}">
      <dgm:prSet/>
      <dgm:spPr/>
      <dgm:t>
        <a:bodyPr/>
        <a:lstStyle/>
        <a:p>
          <a:endParaRPr lang="en-US"/>
        </a:p>
      </dgm:t>
    </dgm:pt>
    <dgm:pt modelId="{B17D40E0-35E5-438D-8DAB-8A5F924EC060}">
      <dgm:prSet/>
      <dgm:spPr/>
      <dgm:t>
        <a:bodyPr/>
        <a:lstStyle/>
        <a:p>
          <a:r>
            <a:rPr lang="en-SG"/>
            <a:t>Edit recipe database</a:t>
          </a:r>
          <a:endParaRPr lang="en-US"/>
        </a:p>
      </dgm:t>
    </dgm:pt>
    <dgm:pt modelId="{86076945-5E78-4F74-992C-7EBF1D3B6B80}" type="parTrans" cxnId="{4F848CA5-835A-4392-8259-3EA4A9D82946}">
      <dgm:prSet/>
      <dgm:spPr/>
      <dgm:t>
        <a:bodyPr/>
        <a:lstStyle/>
        <a:p>
          <a:endParaRPr lang="en-US"/>
        </a:p>
      </dgm:t>
    </dgm:pt>
    <dgm:pt modelId="{50EDCDE3-4114-40DD-8736-0321A491597B}" type="sibTrans" cxnId="{4F848CA5-835A-4392-8259-3EA4A9D82946}">
      <dgm:prSet/>
      <dgm:spPr/>
      <dgm:t>
        <a:bodyPr/>
        <a:lstStyle/>
        <a:p>
          <a:endParaRPr lang="en-US"/>
        </a:p>
      </dgm:t>
    </dgm:pt>
    <dgm:pt modelId="{1E3AE592-7F83-46E2-BFF2-6BF9C0113637}">
      <dgm:prSet/>
      <dgm:spPr/>
      <dgm:t>
        <a:bodyPr/>
        <a:lstStyle/>
        <a:p>
          <a:r>
            <a:rPr lang="en-SG"/>
            <a:t>Run main_app.py and open in browser (see python terminal for URL)</a:t>
          </a:r>
          <a:endParaRPr lang="en-US"/>
        </a:p>
      </dgm:t>
    </dgm:pt>
    <dgm:pt modelId="{1E7F6362-F90C-43D9-9961-89F3926E3B26}" type="parTrans" cxnId="{6E261CF7-B07D-40AF-BBEC-F7C43A5C9F02}">
      <dgm:prSet/>
      <dgm:spPr/>
      <dgm:t>
        <a:bodyPr/>
        <a:lstStyle/>
        <a:p>
          <a:endParaRPr lang="en-US"/>
        </a:p>
      </dgm:t>
    </dgm:pt>
    <dgm:pt modelId="{CC234E3E-ED30-4A80-9B6D-7C02D79EE2E0}" type="sibTrans" cxnId="{6E261CF7-B07D-40AF-BBEC-F7C43A5C9F02}">
      <dgm:prSet/>
      <dgm:spPr/>
      <dgm:t>
        <a:bodyPr/>
        <a:lstStyle/>
        <a:p>
          <a:endParaRPr lang="en-US"/>
        </a:p>
      </dgm:t>
    </dgm:pt>
    <dgm:pt modelId="{5B530A4A-75E8-4FC2-ABF3-CE52A158BB6E}" type="pres">
      <dgm:prSet presAssocID="{8D083D51-967B-4327-9CAE-513F8C6DF5BA}" presName="root" presStyleCnt="0">
        <dgm:presLayoutVars>
          <dgm:dir/>
          <dgm:resizeHandles val="exact"/>
        </dgm:presLayoutVars>
      </dgm:prSet>
      <dgm:spPr/>
    </dgm:pt>
    <dgm:pt modelId="{7C1FDBC7-7849-4A10-8265-EC035A0D83BB}" type="pres">
      <dgm:prSet presAssocID="{568AD39B-6E74-42FE-881C-980E8D86A058}" presName="compNode" presStyleCnt="0"/>
      <dgm:spPr/>
    </dgm:pt>
    <dgm:pt modelId="{9ADB5489-8CD8-4DA9-8D21-D11ECF0C8D04}" type="pres">
      <dgm:prSet presAssocID="{568AD39B-6E74-42FE-881C-980E8D86A05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load"/>
        </a:ext>
      </dgm:extLst>
    </dgm:pt>
    <dgm:pt modelId="{A30A6A55-B3A6-4B7B-B53F-3369F3F00119}" type="pres">
      <dgm:prSet presAssocID="{568AD39B-6E74-42FE-881C-980E8D86A058}" presName="spaceRect" presStyleCnt="0"/>
      <dgm:spPr/>
    </dgm:pt>
    <dgm:pt modelId="{01904C7D-EC01-41B1-AA85-C1B5211F7D19}" type="pres">
      <dgm:prSet presAssocID="{568AD39B-6E74-42FE-881C-980E8D86A058}" presName="textRect" presStyleLbl="revTx" presStyleIdx="0" presStyleCnt="4">
        <dgm:presLayoutVars>
          <dgm:chMax val="1"/>
          <dgm:chPref val="1"/>
        </dgm:presLayoutVars>
      </dgm:prSet>
      <dgm:spPr/>
    </dgm:pt>
    <dgm:pt modelId="{3962C45C-9397-4D86-9600-4E663E549A3F}" type="pres">
      <dgm:prSet presAssocID="{EEBFBB5B-F3A5-4541-AF46-E5B0E28346E4}" presName="sibTrans" presStyleCnt="0"/>
      <dgm:spPr/>
    </dgm:pt>
    <dgm:pt modelId="{5E5BF434-36F4-420B-A6D1-6ECFA05207DC}" type="pres">
      <dgm:prSet presAssocID="{3EE8DEAC-359E-42A5-92FB-AC9BBCDD21F7}" presName="compNode" presStyleCnt="0"/>
      <dgm:spPr/>
    </dgm:pt>
    <dgm:pt modelId="{38A1CF24-2ED8-4F25-B3FE-2649D1F4E16C}" type="pres">
      <dgm:prSet presAssocID="{3EE8DEAC-359E-42A5-92FB-AC9BBCDD21F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nda"/>
        </a:ext>
      </dgm:extLst>
    </dgm:pt>
    <dgm:pt modelId="{E7C1CCC3-E2AD-4E8A-98C7-DFFDD750A5C5}" type="pres">
      <dgm:prSet presAssocID="{3EE8DEAC-359E-42A5-92FB-AC9BBCDD21F7}" presName="spaceRect" presStyleCnt="0"/>
      <dgm:spPr/>
    </dgm:pt>
    <dgm:pt modelId="{9127C33D-2169-4CB9-B9D2-B61C9F71F828}" type="pres">
      <dgm:prSet presAssocID="{3EE8DEAC-359E-42A5-92FB-AC9BBCDD21F7}" presName="textRect" presStyleLbl="revTx" presStyleIdx="1" presStyleCnt="4">
        <dgm:presLayoutVars>
          <dgm:chMax val="1"/>
          <dgm:chPref val="1"/>
        </dgm:presLayoutVars>
      </dgm:prSet>
      <dgm:spPr/>
    </dgm:pt>
    <dgm:pt modelId="{7059C948-177B-48CD-8EC9-6820768D4F22}" type="pres">
      <dgm:prSet presAssocID="{26B177AF-9C5F-468C-AE4C-E0D3C6583A46}" presName="sibTrans" presStyleCnt="0"/>
      <dgm:spPr/>
    </dgm:pt>
    <dgm:pt modelId="{D39F6BBA-6B8E-4B84-82A8-AD0BEAB01054}" type="pres">
      <dgm:prSet presAssocID="{B17D40E0-35E5-438D-8DAB-8A5F924EC060}" presName="compNode" presStyleCnt="0"/>
      <dgm:spPr/>
    </dgm:pt>
    <dgm:pt modelId="{FEBDC3F1-6667-4423-BFB8-BF891CC87D56}" type="pres">
      <dgm:prSet presAssocID="{B17D40E0-35E5-438D-8DAB-8A5F924EC06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338BD3A6-EFF1-41A5-AB2B-509E62999FA6}" type="pres">
      <dgm:prSet presAssocID="{B17D40E0-35E5-438D-8DAB-8A5F924EC060}" presName="spaceRect" presStyleCnt="0"/>
      <dgm:spPr/>
    </dgm:pt>
    <dgm:pt modelId="{334F3437-5CC7-41F7-AE72-E292A37BBC8D}" type="pres">
      <dgm:prSet presAssocID="{B17D40E0-35E5-438D-8DAB-8A5F924EC060}" presName="textRect" presStyleLbl="revTx" presStyleIdx="2" presStyleCnt="4">
        <dgm:presLayoutVars>
          <dgm:chMax val="1"/>
          <dgm:chPref val="1"/>
        </dgm:presLayoutVars>
      </dgm:prSet>
      <dgm:spPr/>
    </dgm:pt>
    <dgm:pt modelId="{456301C4-5085-42C4-8F5E-254083656657}" type="pres">
      <dgm:prSet presAssocID="{50EDCDE3-4114-40DD-8736-0321A491597B}" presName="sibTrans" presStyleCnt="0"/>
      <dgm:spPr/>
    </dgm:pt>
    <dgm:pt modelId="{16854983-79BA-42B8-A285-A312F8974C64}" type="pres">
      <dgm:prSet presAssocID="{1E3AE592-7F83-46E2-BFF2-6BF9C0113637}" presName="compNode" presStyleCnt="0"/>
      <dgm:spPr/>
    </dgm:pt>
    <dgm:pt modelId="{309C53AC-01C0-41B7-87B9-F5C671CF097D}" type="pres">
      <dgm:prSet presAssocID="{1E3AE592-7F83-46E2-BFF2-6BF9C011363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C1020271-73E1-43E6-A7BA-6FB85348A7EE}" type="pres">
      <dgm:prSet presAssocID="{1E3AE592-7F83-46E2-BFF2-6BF9C0113637}" presName="spaceRect" presStyleCnt="0"/>
      <dgm:spPr/>
    </dgm:pt>
    <dgm:pt modelId="{974046C7-F70E-4706-AC3D-A0219EB76E36}" type="pres">
      <dgm:prSet presAssocID="{1E3AE592-7F83-46E2-BFF2-6BF9C0113637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6DC60175-298A-4F73-85D4-D2A18E3DD52B}" type="presOf" srcId="{3EE8DEAC-359E-42A5-92FB-AC9BBCDD21F7}" destId="{9127C33D-2169-4CB9-B9D2-B61C9F71F828}" srcOrd="0" destOrd="0" presId="urn:microsoft.com/office/officeart/2018/2/layout/IconLabelList"/>
    <dgm:cxn modelId="{EC917475-AA48-4C7C-A15B-9E8D89F7CAD2}" type="presOf" srcId="{B17D40E0-35E5-438D-8DAB-8A5F924EC060}" destId="{334F3437-5CC7-41F7-AE72-E292A37BBC8D}" srcOrd="0" destOrd="0" presId="urn:microsoft.com/office/officeart/2018/2/layout/IconLabelList"/>
    <dgm:cxn modelId="{A17C8987-8299-4E3C-A57F-98F02A4E126B}" srcId="{8D083D51-967B-4327-9CAE-513F8C6DF5BA}" destId="{3EE8DEAC-359E-42A5-92FB-AC9BBCDD21F7}" srcOrd="1" destOrd="0" parTransId="{A84C99A2-1A05-43BB-9A78-B351F1AB6930}" sibTransId="{26B177AF-9C5F-468C-AE4C-E0D3C6583A46}"/>
    <dgm:cxn modelId="{EFDB668B-5600-46CC-976A-76298833BCED}" type="presOf" srcId="{568AD39B-6E74-42FE-881C-980E8D86A058}" destId="{01904C7D-EC01-41B1-AA85-C1B5211F7D19}" srcOrd="0" destOrd="0" presId="urn:microsoft.com/office/officeart/2018/2/layout/IconLabelList"/>
    <dgm:cxn modelId="{BCE3EC97-AA90-4FD5-B8BD-52C727C72B53}" type="presOf" srcId="{8D083D51-967B-4327-9CAE-513F8C6DF5BA}" destId="{5B530A4A-75E8-4FC2-ABF3-CE52A158BB6E}" srcOrd="0" destOrd="0" presId="urn:microsoft.com/office/officeart/2018/2/layout/IconLabelList"/>
    <dgm:cxn modelId="{4F848CA5-835A-4392-8259-3EA4A9D82946}" srcId="{8D083D51-967B-4327-9CAE-513F8C6DF5BA}" destId="{B17D40E0-35E5-438D-8DAB-8A5F924EC060}" srcOrd="2" destOrd="0" parTransId="{86076945-5E78-4F74-992C-7EBF1D3B6B80}" sibTransId="{50EDCDE3-4114-40DD-8736-0321A491597B}"/>
    <dgm:cxn modelId="{C663A4D4-FA75-4FCB-B56E-9C8EDD28DF6A}" type="presOf" srcId="{1E3AE592-7F83-46E2-BFF2-6BF9C0113637}" destId="{974046C7-F70E-4706-AC3D-A0219EB76E36}" srcOrd="0" destOrd="0" presId="urn:microsoft.com/office/officeart/2018/2/layout/IconLabelList"/>
    <dgm:cxn modelId="{91FBC6F1-862A-4B04-B8CC-D9754D10AD72}" srcId="{8D083D51-967B-4327-9CAE-513F8C6DF5BA}" destId="{568AD39B-6E74-42FE-881C-980E8D86A058}" srcOrd="0" destOrd="0" parTransId="{AA857828-92E4-41A3-B059-895ED07CE93B}" sibTransId="{EEBFBB5B-F3A5-4541-AF46-E5B0E28346E4}"/>
    <dgm:cxn modelId="{6E261CF7-B07D-40AF-BBEC-F7C43A5C9F02}" srcId="{8D083D51-967B-4327-9CAE-513F8C6DF5BA}" destId="{1E3AE592-7F83-46E2-BFF2-6BF9C0113637}" srcOrd="3" destOrd="0" parTransId="{1E7F6362-F90C-43D9-9961-89F3926E3B26}" sibTransId="{CC234E3E-ED30-4A80-9B6D-7C02D79EE2E0}"/>
    <dgm:cxn modelId="{2D6AA430-4D65-4D58-BAFD-6A6FB0593628}" type="presParOf" srcId="{5B530A4A-75E8-4FC2-ABF3-CE52A158BB6E}" destId="{7C1FDBC7-7849-4A10-8265-EC035A0D83BB}" srcOrd="0" destOrd="0" presId="urn:microsoft.com/office/officeart/2018/2/layout/IconLabelList"/>
    <dgm:cxn modelId="{D69F81E0-00A6-44D5-B15B-A23129DC6B97}" type="presParOf" srcId="{7C1FDBC7-7849-4A10-8265-EC035A0D83BB}" destId="{9ADB5489-8CD8-4DA9-8D21-D11ECF0C8D04}" srcOrd="0" destOrd="0" presId="urn:microsoft.com/office/officeart/2018/2/layout/IconLabelList"/>
    <dgm:cxn modelId="{99A16345-37E7-4827-A192-DD8D17C1CF62}" type="presParOf" srcId="{7C1FDBC7-7849-4A10-8265-EC035A0D83BB}" destId="{A30A6A55-B3A6-4B7B-B53F-3369F3F00119}" srcOrd="1" destOrd="0" presId="urn:microsoft.com/office/officeart/2018/2/layout/IconLabelList"/>
    <dgm:cxn modelId="{FAF74168-3543-4F43-BB67-FC317ACF8E74}" type="presParOf" srcId="{7C1FDBC7-7849-4A10-8265-EC035A0D83BB}" destId="{01904C7D-EC01-41B1-AA85-C1B5211F7D19}" srcOrd="2" destOrd="0" presId="urn:microsoft.com/office/officeart/2018/2/layout/IconLabelList"/>
    <dgm:cxn modelId="{ADF86F89-3E90-46FB-A5EA-10447FE45E63}" type="presParOf" srcId="{5B530A4A-75E8-4FC2-ABF3-CE52A158BB6E}" destId="{3962C45C-9397-4D86-9600-4E663E549A3F}" srcOrd="1" destOrd="0" presId="urn:microsoft.com/office/officeart/2018/2/layout/IconLabelList"/>
    <dgm:cxn modelId="{0CF0A69F-FF69-4EFD-A84F-29E462C7379D}" type="presParOf" srcId="{5B530A4A-75E8-4FC2-ABF3-CE52A158BB6E}" destId="{5E5BF434-36F4-420B-A6D1-6ECFA05207DC}" srcOrd="2" destOrd="0" presId="urn:microsoft.com/office/officeart/2018/2/layout/IconLabelList"/>
    <dgm:cxn modelId="{48D01B77-C6D8-4592-9754-5A869AB65285}" type="presParOf" srcId="{5E5BF434-36F4-420B-A6D1-6ECFA05207DC}" destId="{38A1CF24-2ED8-4F25-B3FE-2649D1F4E16C}" srcOrd="0" destOrd="0" presId="urn:microsoft.com/office/officeart/2018/2/layout/IconLabelList"/>
    <dgm:cxn modelId="{385273A0-3B93-49FC-ACC8-8CA557363C02}" type="presParOf" srcId="{5E5BF434-36F4-420B-A6D1-6ECFA05207DC}" destId="{E7C1CCC3-E2AD-4E8A-98C7-DFFDD750A5C5}" srcOrd="1" destOrd="0" presId="urn:microsoft.com/office/officeart/2018/2/layout/IconLabelList"/>
    <dgm:cxn modelId="{511EF286-C2AF-4092-961A-3C7B539C976D}" type="presParOf" srcId="{5E5BF434-36F4-420B-A6D1-6ECFA05207DC}" destId="{9127C33D-2169-4CB9-B9D2-B61C9F71F828}" srcOrd="2" destOrd="0" presId="urn:microsoft.com/office/officeart/2018/2/layout/IconLabelList"/>
    <dgm:cxn modelId="{C3161F2B-96A9-4656-A958-E1572EA3A225}" type="presParOf" srcId="{5B530A4A-75E8-4FC2-ABF3-CE52A158BB6E}" destId="{7059C948-177B-48CD-8EC9-6820768D4F22}" srcOrd="3" destOrd="0" presId="urn:microsoft.com/office/officeart/2018/2/layout/IconLabelList"/>
    <dgm:cxn modelId="{9E8CC204-286B-4A40-ACFB-FFDC9FD5B7FE}" type="presParOf" srcId="{5B530A4A-75E8-4FC2-ABF3-CE52A158BB6E}" destId="{D39F6BBA-6B8E-4B84-82A8-AD0BEAB01054}" srcOrd="4" destOrd="0" presId="urn:microsoft.com/office/officeart/2018/2/layout/IconLabelList"/>
    <dgm:cxn modelId="{3DDA9E54-C7F6-429A-A0F0-B34ED285283A}" type="presParOf" srcId="{D39F6BBA-6B8E-4B84-82A8-AD0BEAB01054}" destId="{FEBDC3F1-6667-4423-BFB8-BF891CC87D56}" srcOrd="0" destOrd="0" presId="urn:microsoft.com/office/officeart/2018/2/layout/IconLabelList"/>
    <dgm:cxn modelId="{DA056E36-DA3D-4C89-A1B1-A13679CF414E}" type="presParOf" srcId="{D39F6BBA-6B8E-4B84-82A8-AD0BEAB01054}" destId="{338BD3A6-EFF1-41A5-AB2B-509E62999FA6}" srcOrd="1" destOrd="0" presId="urn:microsoft.com/office/officeart/2018/2/layout/IconLabelList"/>
    <dgm:cxn modelId="{38525D6B-E849-4495-A215-65F71696C048}" type="presParOf" srcId="{D39F6BBA-6B8E-4B84-82A8-AD0BEAB01054}" destId="{334F3437-5CC7-41F7-AE72-E292A37BBC8D}" srcOrd="2" destOrd="0" presId="urn:microsoft.com/office/officeart/2018/2/layout/IconLabelList"/>
    <dgm:cxn modelId="{7127A5F1-A704-459A-A56C-80CC6B1C7B8F}" type="presParOf" srcId="{5B530A4A-75E8-4FC2-ABF3-CE52A158BB6E}" destId="{456301C4-5085-42C4-8F5E-254083656657}" srcOrd="5" destOrd="0" presId="urn:microsoft.com/office/officeart/2018/2/layout/IconLabelList"/>
    <dgm:cxn modelId="{2D0670BA-533F-4FB1-AC42-ACBAFA8A2F60}" type="presParOf" srcId="{5B530A4A-75E8-4FC2-ABF3-CE52A158BB6E}" destId="{16854983-79BA-42B8-A285-A312F8974C64}" srcOrd="6" destOrd="0" presId="urn:microsoft.com/office/officeart/2018/2/layout/IconLabelList"/>
    <dgm:cxn modelId="{0C012426-DCB5-4EDD-AACE-E4ABE2799367}" type="presParOf" srcId="{16854983-79BA-42B8-A285-A312F8974C64}" destId="{309C53AC-01C0-41B7-87B9-F5C671CF097D}" srcOrd="0" destOrd="0" presId="urn:microsoft.com/office/officeart/2018/2/layout/IconLabelList"/>
    <dgm:cxn modelId="{CAC8DC49-8B4F-4A78-8C03-7A8EA11A68BA}" type="presParOf" srcId="{16854983-79BA-42B8-A285-A312F8974C64}" destId="{C1020271-73E1-43E6-A7BA-6FB85348A7EE}" srcOrd="1" destOrd="0" presId="urn:microsoft.com/office/officeart/2018/2/layout/IconLabelList"/>
    <dgm:cxn modelId="{0B5A8C32-B671-4A2E-842C-07065750CBD5}" type="presParOf" srcId="{16854983-79BA-42B8-A285-A312F8974C64}" destId="{974046C7-F70E-4706-AC3D-A0219EB76E3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BA95929-8FAC-4EBF-870D-B3000100FAB0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SG"/>
        </a:p>
      </dgm:t>
    </dgm:pt>
    <dgm:pt modelId="{D76DC251-6773-424D-A9AB-DC01D4A1D05B}">
      <dgm:prSet/>
      <dgm:spPr/>
      <dgm:t>
        <a:bodyPr/>
        <a:lstStyle/>
        <a:p>
          <a:r>
            <a:rPr lang="en-SG" dirty="0"/>
            <a:t>Weekly Grocery List</a:t>
          </a:r>
        </a:p>
      </dgm:t>
    </dgm:pt>
    <dgm:pt modelId="{192C9520-80E8-4BEF-B3F4-BB141FCCD372}" type="parTrans" cxnId="{8FB782D1-C79D-49C7-B6EC-8B5F17DFC583}">
      <dgm:prSet/>
      <dgm:spPr/>
      <dgm:t>
        <a:bodyPr/>
        <a:lstStyle/>
        <a:p>
          <a:endParaRPr lang="en-SG"/>
        </a:p>
      </dgm:t>
    </dgm:pt>
    <dgm:pt modelId="{9FE8785D-AD49-46B1-AE9F-845150D0D96D}" type="sibTrans" cxnId="{8FB782D1-C79D-49C7-B6EC-8B5F17DFC583}">
      <dgm:prSet/>
      <dgm:spPr/>
      <dgm:t>
        <a:bodyPr/>
        <a:lstStyle/>
        <a:p>
          <a:endParaRPr lang="en-SG"/>
        </a:p>
      </dgm:t>
    </dgm:pt>
    <dgm:pt modelId="{FA13E34E-8831-4688-A279-4D77DAE8EB0E}">
      <dgm:prSet/>
      <dgm:spPr/>
      <dgm:t>
        <a:bodyPr/>
        <a:lstStyle/>
        <a:p>
          <a:r>
            <a:rPr lang="en-SG"/>
            <a:t>Cross reference ingredients and occurrences and generate shopping list</a:t>
          </a:r>
        </a:p>
      </dgm:t>
    </dgm:pt>
    <dgm:pt modelId="{3E986D1A-2CA1-4E94-A0E2-B351AB273C14}" type="parTrans" cxnId="{EDFD225B-17C3-4276-9C41-3B8D9A3B187A}">
      <dgm:prSet/>
      <dgm:spPr/>
      <dgm:t>
        <a:bodyPr/>
        <a:lstStyle/>
        <a:p>
          <a:endParaRPr lang="en-SG"/>
        </a:p>
      </dgm:t>
    </dgm:pt>
    <dgm:pt modelId="{0499E321-216C-45F5-B1CE-D535DAACF69F}" type="sibTrans" cxnId="{EDFD225B-17C3-4276-9C41-3B8D9A3B187A}">
      <dgm:prSet/>
      <dgm:spPr/>
      <dgm:t>
        <a:bodyPr/>
        <a:lstStyle/>
        <a:p>
          <a:endParaRPr lang="en-SG"/>
        </a:p>
      </dgm:t>
    </dgm:pt>
    <dgm:pt modelId="{75197095-A7B0-4D45-9B18-9ECAA3AD09D3}">
      <dgm:prSet/>
      <dgm:spPr/>
      <dgm:t>
        <a:bodyPr/>
        <a:lstStyle/>
        <a:p>
          <a:r>
            <a:rPr lang="en-SG"/>
            <a:t>Store Meal Plan</a:t>
          </a:r>
        </a:p>
      </dgm:t>
    </dgm:pt>
    <dgm:pt modelId="{A0940C72-C784-403F-BAAF-91E372883D0F}" type="parTrans" cxnId="{DDFC4178-5B49-4D1B-9EB0-FADB23E2BCC6}">
      <dgm:prSet/>
      <dgm:spPr/>
      <dgm:t>
        <a:bodyPr/>
        <a:lstStyle/>
        <a:p>
          <a:endParaRPr lang="en-SG"/>
        </a:p>
      </dgm:t>
    </dgm:pt>
    <dgm:pt modelId="{6EA04C28-49CA-49B1-9302-440641D71B2C}" type="sibTrans" cxnId="{DDFC4178-5B49-4D1B-9EB0-FADB23E2BCC6}">
      <dgm:prSet/>
      <dgm:spPr/>
      <dgm:t>
        <a:bodyPr/>
        <a:lstStyle/>
        <a:p>
          <a:endParaRPr lang="en-SG"/>
        </a:p>
      </dgm:t>
    </dgm:pt>
    <dgm:pt modelId="{06F4FF77-39FF-4360-BB2C-D590F2CE42D7}">
      <dgm:prSet/>
      <dgm:spPr/>
      <dgm:t>
        <a:bodyPr/>
        <a:lstStyle/>
        <a:p>
          <a:r>
            <a:rPr lang="en-SG"/>
            <a:t>Auto-saved, once complete. Stored for future reference.</a:t>
          </a:r>
        </a:p>
      </dgm:t>
    </dgm:pt>
    <dgm:pt modelId="{F65CF635-F0FB-435E-8B0E-1E51E47AAC1B}" type="parTrans" cxnId="{FC4D9670-CD25-42F5-A976-9440CBCEDCDD}">
      <dgm:prSet/>
      <dgm:spPr/>
      <dgm:t>
        <a:bodyPr/>
        <a:lstStyle/>
        <a:p>
          <a:endParaRPr lang="en-SG"/>
        </a:p>
      </dgm:t>
    </dgm:pt>
    <dgm:pt modelId="{5A38CD26-5129-4909-B34B-4B015E7C9390}" type="sibTrans" cxnId="{FC4D9670-CD25-42F5-A976-9440CBCEDCDD}">
      <dgm:prSet/>
      <dgm:spPr/>
      <dgm:t>
        <a:bodyPr/>
        <a:lstStyle/>
        <a:p>
          <a:endParaRPr lang="en-SG"/>
        </a:p>
      </dgm:t>
    </dgm:pt>
    <dgm:pt modelId="{860E9F9D-A002-46A5-85AF-DE87476A23F3}" type="pres">
      <dgm:prSet presAssocID="{EBA95929-8FAC-4EBF-870D-B3000100FAB0}" presName="Name0" presStyleCnt="0">
        <dgm:presLayoutVars>
          <dgm:dir/>
          <dgm:animLvl val="lvl"/>
          <dgm:resizeHandles val="exact"/>
        </dgm:presLayoutVars>
      </dgm:prSet>
      <dgm:spPr/>
    </dgm:pt>
    <dgm:pt modelId="{5A8DAF16-8C39-4335-B9AC-11FB6D6F33A5}" type="pres">
      <dgm:prSet presAssocID="{D76DC251-6773-424D-A9AB-DC01D4A1D05B}" presName="linNode" presStyleCnt="0"/>
      <dgm:spPr/>
    </dgm:pt>
    <dgm:pt modelId="{032697CB-147D-46DF-AE67-82E1BFE9672E}" type="pres">
      <dgm:prSet presAssocID="{D76DC251-6773-424D-A9AB-DC01D4A1D05B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6EEA8BC4-5CA7-4B12-82DF-50F81D118EF3}" type="pres">
      <dgm:prSet presAssocID="{D76DC251-6773-424D-A9AB-DC01D4A1D05B}" presName="descendantText" presStyleLbl="alignAccFollowNode1" presStyleIdx="0" presStyleCnt="2">
        <dgm:presLayoutVars>
          <dgm:bulletEnabled val="1"/>
        </dgm:presLayoutVars>
      </dgm:prSet>
      <dgm:spPr/>
    </dgm:pt>
    <dgm:pt modelId="{4EDA3560-0532-42DE-8545-2B8ADECB8D9E}" type="pres">
      <dgm:prSet presAssocID="{9FE8785D-AD49-46B1-AE9F-845150D0D96D}" presName="sp" presStyleCnt="0"/>
      <dgm:spPr/>
    </dgm:pt>
    <dgm:pt modelId="{51716D01-65D6-417C-8D4C-CDC05BA6E08B}" type="pres">
      <dgm:prSet presAssocID="{75197095-A7B0-4D45-9B18-9ECAA3AD09D3}" presName="linNode" presStyleCnt="0"/>
      <dgm:spPr/>
    </dgm:pt>
    <dgm:pt modelId="{76710BD0-9DE8-4C39-B764-6FA27931DBA2}" type="pres">
      <dgm:prSet presAssocID="{75197095-A7B0-4D45-9B18-9ECAA3AD09D3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ABF9B998-3436-4C58-9903-315E0A16C5CE}" type="pres">
      <dgm:prSet presAssocID="{75197095-A7B0-4D45-9B18-9ECAA3AD09D3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EDFD225B-17C3-4276-9C41-3B8D9A3B187A}" srcId="{D76DC251-6773-424D-A9AB-DC01D4A1D05B}" destId="{FA13E34E-8831-4688-A279-4D77DAE8EB0E}" srcOrd="0" destOrd="0" parTransId="{3E986D1A-2CA1-4E94-A0E2-B351AB273C14}" sibTransId="{0499E321-216C-45F5-B1CE-D535DAACF69F}"/>
    <dgm:cxn modelId="{FC4D9670-CD25-42F5-A976-9440CBCEDCDD}" srcId="{75197095-A7B0-4D45-9B18-9ECAA3AD09D3}" destId="{06F4FF77-39FF-4360-BB2C-D590F2CE42D7}" srcOrd="0" destOrd="0" parTransId="{F65CF635-F0FB-435E-8B0E-1E51E47AAC1B}" sibTransId="{5A38CD26-5129-4909-B34B-4B015E7C9390}"/>
    <dgm:cxn modelId="{DDFC4178-5B49-4D1B-9EB0-FADB23E2BCC6}" srcId="{EBA95929-8FAC-4EBF-870D-B3000100FAB0}" destId="{75197095-A7B0-4D45-9B18-9ECAA3AD09D3}" srcOrd="1" destOrd="0" parTransId="{A0940C72-C784-403F-BAAF-91E372883D0F}" sibTransId="{6EA04C28-49CA-49B1-9302-440641D71B2C}"/>
    <dgm:cxn modelId="{A582C358-E91C-4BC8-A7AB-988A36010EBA}" type="presOf" srcId="{75197095-A7B0-4D45-9B18-9ECAA3AD09D3}" destId="{76710BD0-9DE8-4C39-B764-6FA27931DBA2}" srcOrd="0" destOrd="0" presId="urn:microsoft.com/office/officeart/2005/8/layout/vList5"/>
    <dgm:cxn modelId="{D6A56A84-2791-48DF-A6FE-2FC559F54725}" type="presOf" srcId="{06F4FF77-39FF-4360-BB2C-D590F2CE42D7}" destId="{ABF9B998-3436-4C58-9903-315E0A16C5CE}" srcOrd="0" destOrd="0" presId="urn:microsoft.com/office/officeart/2005/8/layout/vList5"/>
    <dgm:cxn modelId="{19FBF6C1-E947-4BD9-9424-59C7A1154DC2}" type="presOf" srcId="{D76DC251-6773-424D-A9AB-DC01D4A1D05B}" destId="{032697CB-147D-46DF-AE67-82E1BFE9672E}" srcOrd="0" destOrd="0" presId="urn:microsoft.com/office/officeart/2005/8/layout/vList5"/>
    <dgm:cxn modelId="{3A48F9C7-7592-4D3E-8AE0-3834E81B8044}" type="presOf" srcId="{EBA95929-8FAC-4EBF-870D-B3000100FAB0}" destId="{860E9F9D-A002-46A5-85AF-DE87476A23F3}" srcOrd="0" destOrd="0" presId="urn:microsoft.com/office/officeart/2005/8/layout/vList5"/>
    <dgm:cxn modelId="{8FB782D1-C79D-49C7-B6EC-8B5F17DFC583}" srcId="{EBA95929-8FAC-4EBF-870D-B3000100FAB0}" destId="{D76DC251-6773-424D-A9AB-DC01D4A1D05B}" srcOrd="0" destOrd="0" parTransId="{192C9520-80E8-4BEF-B3F4-BB141FCCD372}" sibTransId="{9FE8785D-AD49-46B1-AE9F-845150D0D96D}"/>
    <dgm:cxn modelId="{6E0ABFE4-85AB-4573-96D7-E9246919B00B}" type="presOf" srcId="{FA13E34E-8831-4688-A279-4D77DAE8EB0E}" destId="{6EEA8BC4-5CA7-4B12-82DF-50F81D118EF3}" srcOrd="0" destOrd="0" presId="urn:microsoft.com/office/officeart/2005/8/layout/vList5"/>
    <dgm:cxn modelId="{B7E5BFCB-8B83-4E4D-801C-4072042D7F75}" type="presParOf" srcId="{860E9F9D-A002-46A5-85AF-DE87476A23F3}" destId="{5A8DAF16-8C39-4335-B9AC-11FB6D6F33A5}" srcOrd="0" destOrd="0" presId="urn:microsoft.com/office/officeart/2005/8/layout/vList5"/>
    <dgm:cxn modelId="{03C086FA-DB3F-4539-AFE5-A2BE1A632A38}" type="presParOf" srcId="{5A8DAF16-8C39-4335-B9AC-11FB6D6F33A5}" destId="{032697CB-147D-46DF-AE67-82E1BFE9672E}" srcOrd="0" destOrd="0" presId="urn:microsoft.com/office/officeart/2005/8/layout/vList5"/>
    <dgm:cxn modelId="{6C2C6C35-3E19-4CBB-97C5-AF7FBE560725}" type="presParOf" srcId="{5A8DAF16-8C39-4335-B9AC-11FB6D6F33A5}" destId="{6EEA8BC4-5CA7-4B12-82DF-50F81D118EF3}" srcOrd="1" destOrd="0" presId="urn:microsoft.com/office/officeart/2005/8/layout/vList5"/>
    <dgm:cxn modelId="{24B45869-D968-4279-AE66-3A1139E24848}" type="presParOf" srcId="{860E9F9D-A002-46A5-85AF-DE87476A23F3}" destId="{4EDA3560-0532-42DE-8545-2B8ADECB8D9E}" srcOrd="1" destOrd="0" presId="urn:microsoft.com/office/officeart/2005/8/layout/vList5"/>
    <dgm:cxn modelId="{A32D6E94-D4B1-4BC6-BF6D-B74BFDE1DD3C}" type="presParOf" srcId="{860E9F9D-A002-46A5-85AF-DE87476A23F3}" destId="{51716D01-65D6-417C-8D4C-CDC05BA6E08B}" srcOrd="2" destOrd="0" presId="urn:microsoft.com/office/officeart/2005/8/layout/vList5"/>
    <dgm:cxn modelId="{756F8E64-27C5-498B-B6F4-99674548F633}" type="presParOf" srcId="{51716D01-65D6-417C-8D4C-CDC05BA6E08B}" destId="{76710BD0-9DE8-4C39-B764-6FA27931DBA2}" srcOrd="0" destOrd="0" presId="urn:microsoft.com/office/officeart/2005/8/layout/vList5"/>
    <dgm:cxn modelId="{EED0A5FF-3438-4391-AB96-ECD2219FB4C8}" type="presParOf" srcId="{51716D01-65D6-417C-8D4C-CDC05BA6E08B}" destId="{ABF9B998-3436-4C58-9903-315E0A16C5C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111F8B6-B281-4B13-9A46-E6A755D6ED1A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SG"/>
        </a:p>
      </dgm:t>
    </dgm:pt>
    <dgm:pt modelId="{B5158D41-A55B-4D6F-8FF1-FF364D261065}">
      <dgm:prSet/>
      <dgm:spPr/>
      <dgm:t>
        <a:bodyPr/>
        <a:lstStyle/>
        <a:p>
          <a:r>
            <a:rPr lang="en-SG"/>
            <a:t>Step 1: Select the week</a:t>
          </a:r>
        </a:p>
      </dgm:t>
    </dgm:pt>
    <dgm:pt modelId="{86B621E0-3F66-42A9-ABAC-BD5EF61ACEEB}" type="parTrans" cxnId="{230201AA-7674-44AF-8ACD-75D96C70814F}">
      <dgm:prSet/>
      <dgm:spPr/>
      <dgm:t>
        <a:bodyPr/>
        <a:lstStyle/>
        <a:p>
          <a:endParaRPr lang="en-SG"/>
        </a:p>
      </dgm:t>
    </dgm:pt>
    <dgm:pt modelId="{5B184A10-1D2E-4B53-9102-5033BB7190F9}" type="sibTrans" cxnId="{230201AA-7674-44AF-8ACD-75D96C70814F}">
      <dgm:prSet/>
      <dgm:spPr/>
      <dgm:t>
        <a:bodyPr/>
        <a:lstStyle/>
        <a:p>
          <a:endParaRPr lang="en-SG"/>
        </a:p>
      </dgm:t>
    </dgm:pt>
    <dgm:pt modelId="{BB2E7DD3-C37F-4645-9D43-920C2707638C}">
      <dgm:prSet/>
      <dgm:spPr/>
      <dgm:t>
        <a:bodyPr/>
        <a:lstStyle/>
        <a:p>
          <a:r>
            <a:rPr lang="en-SG"/>
            <a:t>Step 2: Select recipes planned for the week</a:t>
          </a:r>
        </a:p>
      </dgm:t>
    </dgm:pt>
    <dgm:pt modelId="{E6812F6E-25D2-401F-B969-677D9E11C59C}" type="parTrans" cxnId="{716E36AF-2B55-4811-8862-2B19091F461C}">
      <dgm:prSet/>
      <dgm:spPr/>
      <dgm:t>
        <a:bodyPr/>
        <a:lstStyle/>
        <a:p>
          <a:endParaRPr lang="en-SG"/>
        </a:p>
      </dgm:t>
    </dgm:pt>
    <dgm:pt modelId="{9A689CF4-0975-48C0-80D2-DCE9870603AD}" type="sibTrans" cxnId="{716E36AF-2B55-4811-8862-2B19091F461C}">
      <dgm:prSet/>
      <dgm:spPr/>
      <dgm:t>
        <a:bodyPr/>
        <a:lstStyle/>
        <a:p>
          <a:endParaRPr lang="en-SG"/>
        </a:p>
      </dgm:t>
    </dgm:pt>
    <dgm:pt modelId="{CB3FB695-722C-492B-A165-F9F7DE3AFB2A}">
      <dgm:prSet/>
      <dgm:spPr/>
      <dgm:t>
        <a:bodyPr/>
        <a:lstStyle/>
        <a:p>
          <a:r>
            <a:rPr lang="en-SG"/>
            <a:t>Step 3: Drop down select into slots for the week</a:t>
          </a:r>
        </a:p>
      </dgm:t>
    </dgm:pt>
    <dgm:pt modelId="{8FFF7D3A-582D-4B02-8C07-4A3E78905076}" type="parTrans" cxnId="{BD3ECC33-7F7C-4022-813A-A7C5D5344300}">
      <dgm:prSet/>
      <dgm:spPr/>
      <dgm:t>
        <a:bodyPr/>
        <a:lstStyle/>
        <a:p>
          <a:endParaRPr lang="en-SG"/>
        </a:p>
      </dgm:t>
    </dgm:pt>
    <dgm:pt modelId="{3EE0D565-A6E5-4D18-9009-1B327644996F}" type="sibTrans" cxnId="{BD3ECC33-7F7C-4022-813A-A7C5D5344300}">
      <dgm:prSet/>
      <dgm:spPr/>
      <dgm:t>
        <a:bodyPr/>
        <a:lstStyle/>
        <a:p>
          <a:endParaRPr lang="en-SG"/>
        </a:p>
      </dgm:t>
    </dgm:pt>
    <dgm:pt modelId="{FA158178-4627-4958-A081-EB11F034608D}">
      <dgm:prSet/>
      <dgm:spPr/>
      <dgm:t>
        <a:bodyPr/>
        <a:lstStyle/>
        <a:p>
          <a:r>
            <a:rPr lang="en-SG"/>
            <a:t>Step 4: Inspect &amp; Modify auto-generated shopping list</a:t>
          </a:r>
        </a:p>
      </dgm:t>
    </dgm:pt>
    <dgm:pt modelId="{9E342A93-9F92-4663-99AA-507C32E3EBD4}" type="parTrans" cxnId="{65A125BE-39CB-41C9-88E5-A0A08062861A}">
      <dgm:prSet/>
      <dgm:spPr/>
      <dgm:t>
        <a:bodyPr/>
        <a:lstStyle/>
        <a:p>
          <a:endParaRPr lang="en-SG"/>
        </a:p>
      </dgm:t>
    </dgm:pt>
    <dgm:pt modelId="{5286845A-570C-4AB0-B483-BA5311BBFE75}" type="sibTrans" cxnId="{65A125BE-39CB-41C9-88E5-A0A08062861A}">
      <dgm:prSet/>
      <dgm:spPr/>
      <dgm:t>
        <a:bodyPr/>
        <a:lstStyle/>
        <a:p>
          <a:endParaRPr lang="en-SG"/>
        </a:p>
      </dgm:t>
    </dgm:pt>
    <dgm:pt modelId="{AFAE449A-B7C1-4FB3-938B-B019835712D3}">
      <dgm:prSet/>
      <dgm:spPr/>
      <dgm:t>
        <a:bodyPr/>
        <a:lstStyle/>
        <a:p>
          <a:r>
            <a:rPr lang="en-SG"/>
            <a:t>Step 5: Copy to clipboard</a:t>
          </a:r>
        </a:p>
      </dgm:t>
    </dgm:pt>
    <dgm:pt modelId="{A8730D9D-8C0E-455A-9A2C-35C225AAA048}" type="parTrans" cxnId="{687A36B4-7419-4FD3-BCDB-FA3CC123BAD9}">
      <dgm:prSet/>
      <dgm:spPr/>
      <dgm:t>
        <a:bodyPr/>
        <a:lstStyle/>
        <a:p>
          <a:endParaRPr lang="en-SG"/>
        </a:p>
      </dgm:t>
    </dgm:pt>
    <dgm:pt modelId="{53AFE68C-4325-4FF2-A1B5-B4272D76B79B}" type="sibTrans" cxnId="{687A36B4-7419-4FD3-BCDB-FA3CC123BAD9}">
      <dgm:prSet/>
      <dgm:spPr/>
      <dgm:t>
        <a:bodyPr/>
        <a:lstStyle/>
        <a:p>
          <a:endParaRPr lang="en-SG"/>
        </a:p>
      </dgm:t>
    </dgm:pt>
    <dgm:pt modelId="{324BDA25-CD0E-4861-AC9D-649244D3D8A0}" type="pres">
      <dgm:prSet presAssocID="{3111F8B6-B281-4B13-9A46-E6A755D6ED1A}" presName="Name0" presStyleCnt="0">
        <dgm:presLayoutVars>
          <dgm:dir/>
          <dgm:resizeHandles val="exact"/>
        </dgm:presLayoutVars>
      </dgm:prSet>
      <dgm:spPr/>
    </dgm:pt>
    <dgm:pt modelId="{344AFDB5-170F-4848-BBF8-DD58EEA7D983}" type="pres">
      <dgm:prSet presAssocID="{3111F8B6-B281-4B13-9A46-E6A755D6ED1A}" presName="arrow" presStyleLbl="bgShp" presStyleIdx="0" presStyleCnt="1"/>
      <dgm:spPr/>
    </dgm:pt>
    <dgm:pt modelId="{BAC28ACD-C303-44F5-A739-3229AC1A1FD0}" type="pres">
      <dgm:prSet presAssocID="{3111F8B6-B281-4B13-9A46-E6A755D6ED1A}" presName="points" presStyleCnt="0"/>
      <dgm:spPr/>
    </dgm:pt>
    <dgm:pt modelId="{2E282D3B-F673-402D-BAD0-721358AEB722}" type="pres">
      <dgm:prSet presAssocID="{B5158D41-A55B-4D6F-8FF1-FF364D261065}" presName="compositeA" presStyleCnt="0"/>
      <dgm:spPr/>
    </dgm:pt>
    <dgm:pt modelId="{E74CA2D0-C814-4316-89FD-93772F5E2ECB}" type="pres">
      <dgm:prSet presAssocID="{B5158D41-A55B-4D6F-8FF1-FF364D261065}" presName="textA" presStyleLbl="revTx" presStyleIdx="0" presStyleCnt="5">
        <dgm:presLayoutVars>
          <dgm:bulletEnabled val="1"/>
        </dgm:presLayoutVars>
      </dgm:prSet>
      <dgm:spPr/>
    </dgm:pt>
    <dgm:pt modelId="{3937B4E1-0D1B-4DF6-885D-81B2F6DC07E1}" type="pres">
      <dgm:prSet presAssocID="{B5158D41-A55B-4D6F-8FF1-FF364D261065}" presName="circleA" presStyleLbl="node1" presStyleIdx="0" presStyleCnt="5"/>
      <dgm:spPr/>
    </dgm:pt>
    <dgm:pt modelId="{FC366482-5B8E-4186-B5FA-6001D5029BC5}" type="pres">
      <dgm:prSet presAssocID="{B5158D41-A55B-4D6F-8FF1-FF364D261065}" presName="spaceA" presStyleCnt="0"/>
      <dgm:spPr/>
    </dgm:pt>
    <dgm:pt modelId="{24FA680C-279C-42CA-8FE2-4BFA7750F5BB}" type="pres">
      <dgm:prSet presAssocID="{5B184A10-1D2E-4B53-9102-5033BB7190F9}" presName="space" presStyleCnt="0"/>
      <dgm:spPr/>
    </dgm:pt>
    <dgm:pt modelId="{ABE8886E-5ADF-4AD2-8336-8212B84C9A23}" type="pres">
      <dgm:prSet presAssocID="{BB2E7DD3-C37F-4645-9D43-920C2707638C}" presName="compositeB" presStyleCnt="0"/>
      <dgm:spPr/>
    </dgm:pt>
    <dgm:pt modelId="{30587574-22D0-40FD-9BDD-4F043FD70B69}" type="pres">
      <dgm:prSet presAssocID="{BB2E7DD3-C37F-4645-9D43-920C2707638C}" presName="textB" presStyleLbl="revTx" presStyleIdx="1" presStyleCnt="5">
        <dgm:presLayoutVars>
          <dgm:bulletEnabled val="1"/>
        </dgm:presLayoutVars>
      </dgm:prSet>
      <dgm:spPr/>
    </dgm:pt>
    <dgm:pt modelId="{06455F14-02AE-455E-87DE-BE040F5785DA}" type="pres">
      <dgm:prSet presAssocID="{BB2E7DD3-C37F-4645-9D43-920C2707638C}" presName="circleB" presStyleLbl="node1" presStyleIdx="1" presStyleCnt="5"/>
      <dgm:spPr/>
    </dgm:pt>
    <dgm:pt modelId="{13AE5A53-36FE-4947-B772-324BE1676506}" type="pres">
      <dgm:prSet presAssocID="{BB2E7DD3-C37F-4645-9D43-920C2707638C}" presName="spaceB" presStyleCnt="0"/>
      <dgm:spPr/>
    </dgm:pt>
    <dgm:pt modelId="{63C2402A-71C9-4FEC-B290-BD5E459EEA6E}" type="pres">
      <dgm:prSet presAssocID="{9A689CF4-0975-48C0-80D2-DCE9870603AD}" presName="space" presStyleCnt="0"/>
      <dgm:spPr/>
    </dgm:pt>
    <dgm:pt modelId="{50D78B04-B55F-4992-B7D1-5E0A905EC853}" type="pres">
      <dgm:prSet presAssocID="{CB3FB695-722C-492B-A165-F9F7DE3AFB2A}" presName="compositeA" presStyleCnt="0"/>
      <dgm:spPr/>
    </dgm:pt>
    <dgm:pt modelId="{DAB8E50F-E231-47EE-877D-68179069B52A}" type="pres">
      <dgm:prSet presAssocID="{CB3FB695-722C-492B-A165-F9F7DE3AFB2A}" presName="textA" presStyleLbl="revTx" presStyleIdx="2" presStyleCnt="5">
        <dgm:presLayoutVars>
          <dgm:bulletEnabled val="1"/>
        </dgm:presLayoutVars>
      </dgm:prSet>
      <dgm:spPr/>
    </dgm:pt>
    <dgm:pt modelId="{2487FF81-D11C-4735-B8A6-4D255F2C627C}" type="pres">
      <dgm:prSet presAssocID="{CB3FB695-722C-492B-A165-F9F7DE3AFB2A}" presName="circleA" presStyleLbl="node1" presStyleIdx="2" presStyleCnt="5"/>
      <dgm:spPr/>
    </dgm:pt>
    <dgm:pt modelId="{940ED501-0B36-4078-9458-8B7C2264CD48}" type="pres">
      <dgm:prSet presAssocID="{CB3FB695-722C-492B-A165-F9F7DE3AFB2A}" presName="spaceA" presStyleCnt="0"/>
      <dgm:spPr/>
    </dgm:pt>
    <dgm:pt modelId="{B824B548-78E8-43F0-B342-3CA1AACAF69F}" type="pres">
      <dgm:prSet presAssocID="{3EE0D565-A6E5-4D18-9009-1B327644996F}" presName="space" presStyleCnt="0"/>
      <dgm:spPr/>
    </dgm:pt>
    <dgm:pt modelId="{7B8D2B98-5903-4FE0-88FD-3EB3FB6AFC22}" type="pres">
      <dgm:prSet presAssocID="{FA158178-4627-4958-A081-EB11F034608D}" presName="compositeB" presStyleCnt="0"/>
      <dgm:spPr/>
    </dgm:pt>
    <dgm:pt modelId="{1D0923C0-13C1-46B5-BC55-6D6A348490E6}" type="pres">
      <dgm:prSet presAssocID="{FA158178-4627-4958-A081-EB11F034608D}" presName="textB" presStyleLbl="revTx" presStyleIdx="3" presStyleCnt="5">
        <dgm:presLayoutVars>
          <dgm:bulletEnabled val="1"/>
        </dgm:presLayoutVars>
      </dgm:prSet>
      <dgm:spPr/>
    </dgm:pt>
    <dgm:pt modelId="{5DBCFD89-642C-4CDF-B0E6-489DCE3738EF}" type="pres">
      <dgm:prSet presAssocID="{FA158178-4627-4958-A081-EB11F034608D}" presName="circleB" presStyleLbl="node1" presStyleIdx="3" presStyleCnt="5"/>
      <dgm:spPr/>
    </dgm:pt>
    <dgm:pt modelId="{08B316AB-10CA-43A8-A824-1899C78CD643}" type="pres">
      <dgm:prSet presAssocID="{FA158178-4627-4958-A081-EB11F034608D}" presName="spaceB" presStyleCnt="0"/>
      <dgm:spPr/>
    </dgm:pt>
    <dgm:pt modelId="{A879F63A-C98E-4BC4-9D83-BCA311A62CCA}" type="pres">
      <dgm:prSet presAssocID="{5286845A-570C-4AB0-B483-BA5311BBFE75}" presName="space" presStyleCnt="0"/>
      <dgm:spPr/>
    </dgm:pt>
    <dgm:pt modelId="{BA4709E9-0078-494D-988D-B200F35848A8}" type="pres">
      <dgm:prSet presAssocID="{AFAE449A-B7C1-4FB3-938B-B019835712D3}" presName="compositeA" presStyleCnt="0"/>
      <dgm:spPr/>
    </dgm:pt>
    <dgm:pt modelId="{17D1FFA8-D3EC-4623-BDF5-47C5E3F49764}" type="pres">
      <dgm:prSet presAssocID="{AFAE449A-B7C1-4FB3-938B-B019835712D3}" presName="textA" presStyleLbl="revTx" presStyleIdx="4" presStyleCnt="5">
        <dgm:presLayoutVars>
          <dgm:bulletEnabled val="1"/>
        </dgm:presLayoutVars>
      </dgm:prSet>
      <dgm:spPr/>
    </dgm:pt>
    <dgm:pt modelId="{79F8998E-5D25-4E1D-AEF4-B403F198B136}" type="pres">
      <dgm:prSet presAssocID="{AFAE449A-B7C1-4FB3-938B-B019835712D3}" presName="circleA" presStyleLbl="node1" presStyleIdx="4" presStyleCnt="5"/>
      <dgm:spPr/>
    </dgm:pt>
    <dgm:pt modelId="{4EA58389-9223-4E89-83F8-D7B4D760A0DA}" type="pres">
      <dgm:prSet presAssocID="{AFAE449A-B7C1-4FB3-938B-B019835712D3}" presName="spaceA" presStyleCnt="0"/>
      <dgm:spPr/>
    </dgm:pt>
  </dgm:ptLst>
  <dgm:cxnLst>
    <dgm:cxn modelId="{E272FF2A-5196-47CC-BEBF-6595DBE52216}" type="presOf" srcId="{BB2E7DD3-C37F-4645-9D43-920C2707638C}" destId="{30587574-22D0-40FD-9BDD-4F043FD70B69}" srcOrd="0" destOrd="0" presId="urn:microsoft.com/office/officeart/2005/8/layout/hProcess11"/>
    <dgm:cxn modelId="{BD3ECC33-7F7C-4022-813A-A7C5D5344300}" srcId="{3111F8B6-B281-4B13-9A46-E6A755D6ED1A}" destId="{CB3FB695-722C-492B-A165-F9F7DE3AFB2A}" srcOrd="2" destOrd="0" parTransId="{8FFF7D3A-582D-4B02-8C07-4A3E78905076}" sibTransId="{3EE0D565-A6E5-4D18-9009-1B327644996F}"/>
    <dgm:cxn modelId="{0C253D44-3F2D-427E-8757-C9DAD6F40CA1}" type="presOf" srcId="{FA158178-4627-4958-A081-EB11F034608D}" destId="{1D0923C0-13C1-46B5-BC55-6D6A348490E6}" srcOrd="0" destOrd="0" presId="urn:microsoft.com/office/officeart/2005/8/layout/hProcess11"/>
    <dgm:cxn modelId="{56210168-CB71-4E9E-B1FC-D992AD3258AC}" type="presOf" srcId="{AFAE449A-B7C1-4FB3-938B-B019835712D3}" destId="{17D1FFA8-D3EC-4623-BDF5-47C5E3F49764}" srcOrd="0" destOrd="0" presId="urn:microsoft.com/office/officeart/2005/8/layout/hProcess11"/>
    <dgm:cxn modelId="{8F0E1949-AC63-4E85-A71F-286D37C77BF6}" type="presOf" srcId="{B5158D41-A55B-4D6F-8FF1-FF364D261065}" destId="{E74CA2D0-C814-4316-89FD-93772F5E2ECB}" srcOrd="0" destOrd="0" presId="urn:microsoft.com/office/officeart/2005/8/layout/hProcess11"/>
    <dgm:cxn modelId="{3DC3FC7E-0FD5-4865-A4B3-33D64809DF94}" type="presOf" srcId="{CB3FB695-722C-492B-A165-F9F7DE3AFB2A}" destId="{DAB8E50F-E231-47EE-877D-68179069B52A}" srcOrd="0" destOrd="0" presId="urn:microsoft.com/office/officeart/2005/8/layout/hProcess11"/>
    <dgm:cxn modelId="{F719169B-2DC3-40A8-A4D9-DDEB7A9A1DE6}" type="presOf" srcId="{3111F8B6-B281-4B13-9A46-E6A755D6ED1A}" destId="{324BDA25-CD0E-4861-AC9D-649244D3D8A0}" srcOrd="0" destOrd="0" presId="urn:microsoft.com/office/officeart/2005/8/layout/hProcess11"/>
    <dgm:cxn modelId="{230201AA-7674-44AF-8ACD-75D96C70814F}" srcId="{3111F8B6-B281-4B13-9A46-E6A755D6ED1A}" destId="{B5158D41-A55B-4D6F-8FF1-FF364D261065}" srcOrd="0" destOrd="0" parTransId="{86B621E0-3F66-42A9-ABAC-BD5EF61ACEEB}" sibTransId="{5B184A10-1D2E-4B53-9102-5033BB7190F9}"/>
    <dgm:cxn modelId="{716E36AF-2B55-4811-8862-2B19091F461C}" srcId="{3111F8B6-B281-4B13-9A46-E6A755D6ED1A}" destId="{BB2E7DD3-C37F-4645-9D43-920C2707638C}" srcOrd="1" destOrd="0" parTransId="{E6812F6E-25D2-401F-B969-677D9E11C59C}" sibTransId="{9A689CF4-0975-48C0-80D2-DCE9870603AD}"/>
    <dgm:cxn modelId="{687A36B4-7419-4FD3-BCDB-FA3CC123BAD9}" srcId="{3111F8B6-B281-4B13-9A46-E6A755D6ED1A}" destId="{AFAE449A-B7C1-4FB3-938B-B019835712D3}" srcOrd="4" destOrd="0" parTransId="{A8730D9D-8C0E-455A-9A2C-35C225AAA048}" sibTransId="{53AFE68C-4325-4FF2-A1B5-B4272D76B79B}"/>
    <dgm:cxn modelId="{65A125BE-39CB-41C9-88E5-A0A08062861A}" srcId="{3111F8B6-B281-4B13-9A46-E6A755D6ED1A}" destId="{FA158178-4627-4958-A081-EB11F034608D}" srcOrd="3" destOrd="0" parTransId="{9E342A93-9F92-4663-99AA-507C32E3EBD4}" sibTransId="{5286845A-570C-4AB0-B483-BA5311BBFE75}"/>
    <dgm:cxn modelId="{CBC0586B-BE49-4520-9DDF-3A275CBF3E59}" type="presParOf" srcId="{324BDA25-CD0E-4861-AC9D-649244D3D8A0}" destId="{344AFDB5-170F-4848-BBF8-DD58EEA7D983}" srcOrd="0" destOrd="0" presId="urn:microsoft.com/office/officeart/2005/8/layout/hProcess11"/>
    <dgm:cxn modelId="{C70FDBF6-F4A5-4B9E-9737-B2A4B6AE13D4}" type="presParOf" srcId="{324BDA25-CD0E-4861-AC9D-649244D3D8A0}" destId="{BAC28ACD-C303-44F5-A739-3229AC1A1FD0}" srcOrd="1" destOrd="0" presId="urn:microsoft.com/office/officeart/2005/8/layout/hProcess11"/>
    <dgm:cxn modelId="{0EF0BB52-1BE4-41E0-9201-741B13C54B66}" type="presParOf" srcId="{BAC28ACD-C303-44F5-A739-3229AC1A1FD0}" destId="{2E282D3B-F673-402D-BAD0-721358AEB722}" srcOrd="0" destOrd="0" presId="urn:microsoft.com/office/officeart/2005/8/layout/hProcess11"/>
    <dgm:cxn modelId="{FA0BC4A9-430E-4E5D-B515-D70EFF41CA73}" type="presParOf" srcId="{2E282D3B-F673-402D-BAD0-721358AEB722}" destId="{E74CA2D0-C814-4316-89FD-93772F5E2ECB}" srcOrd="0" destOrd="0" presId="urn:microsoft.com/office/officeart/2005/8/layout/hProcess11"/>
    <dgm:cxn modelId="{3763AEF6-D4E7-4822-998D-4B0E160991D0}" type="presParOf" srcId="{2E282D3B-F673-402D-BAD0-721358AEB722}" destId="{3937B4E1-0D1B-4DF6-885D-81B2F6DC07E1}" srcOrd="1" destOrd="0" presId="urn:microsoft.com/office/officeart/2005/8/layout/hProcess11"/>
    <dgm:cxn modelId="{3BBEA9BB-2E94-4003-BD79-C42619FDDF22}" type="presParOf" srcId="{2E282D3B-F673-402D-BAD0-721358AEB722}" destId="{FC366482-5B8E-4186-B5FA-6001D5029BC5}" srcOrd="2" destOrd="0" presId="urn:microsoft.com/office/officeart/2005/8/layout/hProcess11"/>
    <dgm:cxn modelId="{6666B9E3-FECA-4A04-A667-C0F4ACD72188}" type="presParOf" srcId="{BAC28ACD-C303-44F5-A739-3229AC1A1FD0}" destId="{24FA680C-279C-42CA-8FE2-4BFA7750F5BB}" srcOrd="1" destOrd="0" presId="urn:microsoft.com/office/officeart/2005/8/layout/hProcess11"/>
    <dgm:cxn modelId="{1A6C16A9-C793-4EEC-9E26-2E124C40EEC4}" type="presParOf" srcId="{BAC28ACD-C303-44F5-A739-3229AC1A1FD0}" destId="{ABE8886E-5ADF-4AD2-8336-8212B84C9A23}" srcOrd="2" destOrd="0" presId="urn:microsoft.com/office/officeart/2005/8/layout/hProcess11"/>
    <dgm:cxn modelId="{3AB26109-69B7-4BEC-B085-E486BF1667A2}" type="presParOf" srcId="{ABE8886E-5ADF-4AD2-8336-8212B84C9A23}" destId="{30587574-22D0-40FD-9BDD-4F043FD70B69}" srcOrd="0" destOrd="0" presId="urn:microsoft.com/office/officeart/2005/8/layout/hProcess11"/>
    <dgm:cxn modelId="{260142E9-1137-4E04-95B1-93AAA9793DD7}" type="presParOf" srcId="{ABE8886E-5ADF-4AD2-8336-8212B84C9A23}" destId="{06455F14-02AE-455E-87DE-BE040F5785DA}" srcOrd="1" destOrd="0" presId="urn:microsoft.com/office/officeart/2005/8/layout/hProcess11"/>
    <dgm:cxn modelId="{C85BCE37-8650-4728-A529-D1548B06827F}" type="presParOf" srcId="{ABE8886E-5ADF-4AD2-8336-8212B84C9A23}" destId="{13AE5A53-36FE-4947-B772-324BE1676506}" srcOrd="2" destOrd="0" presId="urn:microsoft.com/office/officeart/2005/8/layout/hProcess11"/>
    <dgm:cxn modelId="{2711AE24-EB6A-48DF-89BB-E9D7A2D39F11}" type="presParOf" srcId="{BAC28ACD-C303-44F5-A739-3229AC1A1FD0}" destId="{63C2402A-71C9-4FEC-B290-BD5E459EEA6E}" srcOrd="3" destOrd="0" presId="urn:microsoft.com/office/officeart/2005/8/layout/hProcess11"/>
    <dgm:cxn modelId="{DA02DA0E-048B-4E18-A6B7-D4B725FE6FB6}" type="presParOf" srcId="{BAC28ACD-C303-44F5-A739-3229AC1A1FD0}" destId="{50D78B04-B55F-4992-B7D1-5E0A905EC853}" srcOrd="4" destOrd="0" presId="urn:microsoft.com/office/officeart/2005/8/layout/hProcess11"/>
    <dgm:cxn modelId="{E9D4CFC2-DE0B-4975-B06D-425713247CB9}" type="presParOf" srcId="{50D78B04-B55F-4992-B7D1-5E0A905EC853}" destId="{DAB8E50F-E231-47EE-877D-68179069B52A}" srcOrd="0" destOrd="0" presId="urn:microsoft.com/office/officeart/2005/8/layout/hProcess11"/>
    <dgm:cxn modelId="{DC6C3043-B513-41C2-A6E1-79BE359A1798}" type="presParOf" srcId="{50D78B04-B55F-4992-B7D1-5E0A905EC853}" destId="{2487FF81-D11C-4735-B8A6-4D255F2C627C}" srcOrd="1" destOrd="0" presId="urn:microsoft.com/office/officeart/2005/8/layout/hProcess11"/>
    <dgm:cxn modelId="{C4B5AA97-8FBF-4E18-A995-E4B1D5D8E4A3}" type="presParOf" srcId="{50D78B04-B55F-4992-B7D1-5E0A905EC853}" destId="{940ED501-0B36-4078-9458-8B7C2264CD48}" srcOrd="2" destOrd="0" presId="urn:microsoft.com/office/officeart/2005/8/layout/hProcess11"/>
    <dgm:cxn modelId="{6F2B521E-8E41-4EA7-B783-E39E16395917}" type="presParOf" srcId="{BAC28ACD-C303-44F5-A739-3229AC1A1FD0}" destId="{B824B548-78E8-43F0-B342-3CA1AACAF69F}" srcOrd="5" destOrd="0" presId="urn:microsoft.com/office/officeart/2005/8/layout/hProcess11"/>
    <dgm:cxn modelId="{328EE6C7-7D1C-4B59-A10C-0865E4678456}" type="presParOf" srcId="{BAC28ACD-C303-44F5-A739-3229AC1A1FD0}" destId="{7B8D2B98-5903-4FE0-88FD-3EB3FB6AFC22}" srcOrd="6" destOrd="0" presId="urn:microsoft.com/office/officeart/2005/8/layout/hProcess11"/>
    <dgm:cxn modelId="{310E4EA3-FF23-4C01-A941-B4F8970DBD56}" type="presParOf" srcId="{7B8D2B98-5903-4FE0-88FD-3EB3FB6AFC22}" destId="{1D0923C0-13C1-46B5-BC55-6D6A348490E6}" srcOrd="0" destOrd="0" presId="urn:microsoft.com/office/officeart/2005/8/layout/hProcess11"/>
    <dgm:cxn modelId="{02B5B299-BE89-403B-9138-2A26953E1723}" type="presParOf" srcId="{7B8D2B98-5903-4FE0-88FD-3EB3FB6AFC22}" destId="{5DBCFD89-642C-4CDF-B0E6-489DCE3738EF}" srcOrd="1" destOrd="0" presId="urn:microsoft.com/office/officeart/2005/8/layout/hProcess11"/>
    <dgm:cxn modelId="{4B565F31-CBFD-40BC-94C7-62DD66CF23D1}" type="presParOf" srcId="{7B8D2B98-5903-4FE0-88FD-3EB3FB6AFC22}" destId="{08B316AB-10CA-43A8-A824-1899C78CD643}" srcOrd="2" destOrd="0" presId="urn:microsoft.com/office/officeart/2005/8/layout/hProcess11"/>
    <dgm:cxn modelId="{A778CCFA-E9D7-4683-AC16-51F65630D867}" type="presParOf" srcId="{BAC28ACD-C303-44F5-A739-3229AC1A1FD0}" destId="{A879F63A-C98E-4BC4-9D83-BCA311A62CCA}" srcOrd="7" destOrd="0" presId="urn:microsoft.com/office/officeart/2005/8/layout/hProcess11"/>
    <dgm:cxn modelId="{70654521-84BD-4BDD-9103-CA49A084790F}" type="presParOf" srcId="{BAC28ACD-C303-44F5-A739-3229AC1A1FD0}" destId="{BA4709E9-0078-494D-988D-B200F35848A8}" srcOrd="8" destOrd="0" presId="urn:microsoft.com/office/officeart/2005/8/layout/hProcess11"/>
    <dgm:cxn modelId="{8240A9CE-4923-41A8-8D14-A3A0A250B334}" type="presParOf" srcId="{BA4709E9-0078-494D-988D-B200F35848A8}" destId="{17D1FFA8-D3EC-4623-BDF5-47C5E3F49764}" srcOrd="0" destOrd="0" presId="urn:microsoft.com/office/officeart/2005/8/layout/hProcess11"/>
    <dgm:cxn modelId="{39D63D8B-E90F-46F3-BD52-C1B1E88615BA}" type="presParOf" srcId="{BA4709E9-0078-494D-988D-B200F35848A8}" destId="{79F8998E-5D25-4E1D-AEF4-B403F198B136}" srcOrd="1" destOrd="0" presId="urn:microsoft.com/office/officeart/2005/8/layout/hProcess11"/>
    <dgm:cxn modelId="{ADD79002-3842-4761-8D27-271653FE4758}" type="presParOf" srcId="{BA4709E9-0078-494D-988D-B200F35848A8}" destId="{4EA58389-9223-4E89-83F8-D7B4D760A0DA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BA95929-8FAC-4EBF-870D-B3000100FAB0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SG"/>
        </a:p>
      </dgm:t>
    </dgm:pt>
    <dgm:pt modelId="{D76DC251-6773-424D-A9AB-DC01D4A1D05B}">
      <dgm:prSet/>
      <dgm:spPr/>
      <dgm:t>
        <a:bodyPr/>
        <a:lstStyle/>
        <a:p>
          <a:r>
            <a:rPr lang="en-SG" dirty="0"/>
            <a:t>Add Recipes</a:t>
          </a:r>
        </a:p>
      </dgm:t>
    </dgm:pt>
    <dgm:pt modelId="{192C9520-80E8-4BEF-B3F4-BB141FCCD372}" type="parTrans" cxnId="{8FB782D1-C79D-49C7-B6EC-8B5F17DFC583}">
      <dgm:prSet/>
      <dgm:spPr/>
      <dgm:t>
        <a:bodyPr/>
        <a:lstStyle/>
        <a:p>
          <a:endParaRPr lang="en-SG"/>
        </a:p>
      </dgm:t>
    </dgm:pt>
    <dgm:pt modelId="{9FE8785D-AD49-46B1-AE9F-845150D0D96D}" type="sibTrans" cxnId="{8FB782D1-C79D-49C7-B6EC-8B5F17DFC583}">
      <dgm:prSet/>
      <dgm:spPr/>
      <dgm:t>
        <a:bodyPr/>
        <a:lstStyle/>
        <a:p>
          <a:endParaRPr lang="en-SG"/>
        </a:p>
      </dgm:t>
    </dgm:pt>
    <dgm:pt modelId="{FA13E34E-8831-4688-A279-4D77DAE8EB0E}">
      <dgm:prSet/>
      <dgm:spPr/>
      <dgm:t>
        <a:bodyPr/>
        <a:lstStyle/>
        <a:p>
          <a:r>
            <a:rPr lang="en-SG" dirty="0"/>
            <a:t>Recipes Database is what powers the grocery-list generation capabilities of the application</a:t>
          </a:r>
        </a:p>
      </dgm:t>
    </dgm:pt>
    <dgm:pt modelId="{3E986D1A-2CA1-4E94-A0E2-B351AB273C14}" type="parTrans" cxnId="{EDFD225B-17C3-4276-9C41-3B8D9A3B187A}">
      <dgm:prSet/>
      <dgm:spPr/>
      <dgm:t>
        <a:bodyPr/>
        <a:lstStyle/>
        <a:p>
          <a:endParaRPr lang="en-SG"/>
        </a:p>
      </dgm:t>
    </dgm:pt>
    <dgm:pt modelId="{0499E321-216C-45F5-B1CE-D535DAACF69F}" type="sibTrans" cxnId="{EDFD225B-17C3-4276-9C41-3B8D9A3B187A}">
      <dgm:prSet/>
      <dgm:spPr/>
      <dgm:t>
        <a:bodyPr/>
        <a:lstStyle/>
        <a:p>
          <a:endParaRPr lang="en-SG"/>
        </a:p>
      </dgm:t>
    </dgm:pt>
    <dgm:pt modelId="{860E9F9D-A002-46A5-85AF-DE87476A23F3}" type="pres">
      <dgm:prSet presAssocID="{EBA95929-8FAC-4EBF-870D-B3000100FAB0}" presName="Name0" presStyleCnt="0">
        <dgm:presLayoutVars>
          <dgm:dir/>
          <dgm:animLvl val="lvl"/>
          <dgm:resizeHandles val="exact"/>
        </dgm:presLayoutVars>
      </dgm:prSet>
      <dgm:spPr/>
    </dgm:pt>
    <dgm:pt modelId="{5A8DAF16-8C39-4335-B9AC-11FB6D6F33A5}" type="pres">
      <dgm:prSet presAssocID="{D76DC251-6773-424D-A9AB-DC01D4A1D05B}" presName="linNode" presStyleCnt="0"/>
      <dgm:spPr/>
    </dgm:pt>
    <dgm:pt modelId="{032697CB-147D-46DF-AE67-82E1BFE9672E}" type="pres">
      <dgm:prSet presAssocID="{D76DC251-6773-424D-A9AB-DC01D4A1D05B}" presName="parentText" presStyleLbl="node1" presStyleIdx="0" presStyleCnt="1">
        <dgm:presLayoutVars>
          <dgm:chMax val="1"/>
          <dgm:bulletEnabled val="1"/>
        </dgm:presLayoutVars>
      </dgm:prSet>
      <dgm:spPr/>
    </dgm:pt>
    <dgm:pt modelId="{6EEA8BC4-5CA7-4B12-82DF-50F81D118EF3}" type="pres">
      <dgm:prSet presAssocID="{D76DC251-6773-424D-A9AB-DC01D4A1D05B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EDFD225B-17C3-4276-9C41-3B8D9A3B187A}" srcId="{D76DC251-6773-424D-A9AB-DC01D4A1D05B}" destId="{FA13E34E-8831-4688-A279-4D77DAE8EB0E}" srcOrd="0" destOrd="0" parTransId="{3E986D1A-2CA1-4E94-A0E2-B351AB273C14}" sibTransId="{0499E321-216C-45F5-B1CE-D535DAACF69F}"/>
    <dgm:cxn modelId="{19FBF6C1-E947-4BD9-9424-59C7A1154DC2}" type="presOf" srcId="{D76DC251-6773-424D-A9AB-DC01D4A1D05B}" destId="{032697CB-147D-46DF-AE67-82E1BFE9672E}" srcOrd="0" destOrd="0" presId="urn:microsoft.com/office/officeart/2005/8/layout/vList5"/>
    <dgm:cxn modelId="{3A48F9C7-7592-4D3E-8AE0-3834E81B8044}" type="presOf" srcId="{EBA95929-8FAC-4EBF-870D-B3000100FAB0}" destId="{860E9F9D-A002-46A5-85AF-DE87476A23F3}" srcOrd="0" destOrd="0" presId="urn:microsoft.com/office/officeart/2005/8/layout/vList5"/>
    <dgm:cxn modelId="{8FB782D1-C79D-49C7-B6EC-8B5F17DFC583}" srcId="{EBA95929-8FAC-4EBF-870D-B3000100FAB0}" destId="{D76DC251-6773-424D-A9AB-DC01D4A1D05B}" srcOrd="0" destOrd="0" parTransId="{192C9520-80E8-4BEF-B3F4-BB141FCCD372}" sibTransId="{9FE8785D-AD49-46B1-AE9F-845150D0D96D}"/>
    <dgm:cxn modelId="{6E0ABFE4-85AB-4573-96D7-E9246919B00B}" type="presOf" srcId="{FA13E34E-8831-4688-A279-4D77DAE8EB0E}" destId="{6EEA8BC4-5CA7-4B12-82DF-50F81D118EF3}" srcOrd="0" destOrd="0" presId="urn:microsoft.com/office/officeart/2005/8/layout/vList5"/>
    <dgm:cxn modelId="{B7E5BFCB-8B83-4E4D-801C-4072042D7F75}" type="presParOf" srcId="{860E9F9D-A002-46A5-85AF-DE87476A23F3}" destId="{5A8DAF16-8C39-4335-B9AC-11FB6D6F33A5}" srcOrd="0" destOrd="0" presId="urn:microsoft.com/office/officeart/2005/8/layout/vList5"/>
    <dgm:cxn modelId="{03C086FA-DB3F-4539-AFE5-A2BE1A632A38}" type="presParOf" srcId="{5A8DAF16-8C39-4335-B9AC-11FB6D6F33A5}" destId="{032697CB-147D-46DF-AE67-82E1BFE9672E}" srcOrd="0" destOrd="0" presId="urn:microsoft.com/office/officeart/2005/8/layout/vList5"/>
    <dgm:cxn modelId="{6C2C6C35-3E19-4CBB-97C5-AF7FBE560725}" type="presParOf" srcId="{5A8DAF16-8C39-4335-B9AC-11FB6D6F33A5}" destId="{6EEA8BC4-5CA7-4B12-82DF-50F81D118EF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DB5489-8CD8-4DA9-8D21-D11ECF0C8D04}">
      <dsp:nvSpPr>
        <dsp:cNvPr id="0" name=""/>
        <dsp:cNvSpPr/>
      </dsp:nvSpPr>
      <dsp:spPr>
        <a:xfrm>
          <a:off x="938775" y="894462"/>
          <a:ext cx="926133" cy="92613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904C7D-EC01-41B1-AA85-C1B5211F7D19}">
      <dsp:nvSpPr>
        <dsp:cNvPr id="0" name=""/>
        <dsp:cNvSpPr/>
      </dsp:nvSpPr>
      <dsp:spPr>
        <a:xfrm>
          <a:off x="372805" y="2111149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300" kern="1200"/>
            <a:t>Download all files in directory</a:t>
          </a:r>
          <a:endParaRPr lang="en-US" sz="1300" kern="1200"/>
        </a:p>
      </dsp:txBody>
      <dsp:txXfrm>
        <a:off x="372805" y="2111149"/>
        <a:ext cx="2058075" cy="720000"/>
      </dsp:txXfrm>
    </dsp:sp>
    <dsp:sp modelId="{38A1CF24-2ED8-4F25-B3FE-2649D1F4E16C}">
      <dsp:nvSpPr>
        <dsp:cNvPr id="0" name=""/>
        <dsp:cNvSpPr/>
      </dsp:nvSpPr>
      <dsp:spPr>
        <a:xfrm>
          <a:off x="3357014" y="894462"/>
          <a:ext cx="926133" cy="92613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27C33D-2169-4CB9-B9D2-B61C9F71F828}">
      <dsp:nvSpPr>
        <dsp:cNvPr id="0" name=""/>
        <dsp:cNvSpPr/>
      </dsp:nvSpPr>
      <dsp:spPr>
        <a:xfrm>
          <a:off x="2791043" y="2111149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300" kern="1200"/>
            <a:t>Install python packages (pandas, dash, dash-table, dash bootstrap components)</a:t>
          </a:r>
          <a:endParaRPr lang="en-US" sz="1300" kern="1200"/>
        </a:p>
      </dsp:txBody>
      <dsp:txXfrm>
        <a:off x="2791043" y="2111149"/>
        <a:ext cx="2058075" cy="720000"/>
      </dsp:txXfrm>
    </dsp:sp>
    <dsp:sp modelId="{FEBDC3F1-6667-4423-BFB8-BF891CC87D56}">
      <dsp:nvSpPr>
        <dsp:cNvPr id="0" name=""/>
        <dsp:cNvSpPr/>
      </dsp:nvSpPr>
      <dsp:spPr>
        <a:xfrm>
          <a:off x="5775252" y="894462"/>
          <a:ext cx="926133" cy="92613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4F3437-5CC7-41F7-AE72-E292A37BBC8D}">
      <dsp:nvSpPr>
        <dsp:cNvPr id="0" name=""/>
        <dsp:cNvSpPr/>
      </dsp:nvSpPr>
      <dsp:spPr>
        <a:xfrm>
          <a:off x="5209281" y="2111149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300" kern="1200"/>
            <a:t>Edit recipe database</a:t>
          </a:r>
          <a:endParaRPr lang="en-US" sz="1300" kern="1200"/>
        </a:p>
      </dsp:txBody>
      <dsp:txXfrm>
        <a:off x="5209281" y="2111149"/>
        <a:ext cx="2058075" cy="720000"/>
      </dsp:txXfrm>
    </dsp:sp>
    <dsp:sp modelId="{309C53AC-01C0-41B7-87B9-F5C671CF097D}">
      <dsp:nvSpPr>
        <dsp:cNvPr id="0" name=""/>
        <dsp:cNvSpPr/>
      </dsp:nvSpPr>
      <dsp:spPr>
        <a:xfrm>
          <a:off x="8193490" y="894462"/>
          <a:ext cx="926133" cy="92613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4046C7-F70E-4706-AC3D-A0219EB76E36}">
      <dsp:nvSpPr>
        <dsp:cNvPr id="0" name=""/>
        <dsp:cNvSpPr/>
      </dsp:nvSpPr>
      <dsp:spPr>
        <a:xfrm>
          <a:off x="7627519" y="2111149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300" kern="1200"/>
            <a:t>Run main_app.py and open in browser (see python terminal for URL)</a:t>
          </a:r>
          <a:endParaRPr lang="en-US" sz="1300" kern="1200"/>
        </a:p>
      </dsp:txBody>
      <dsp:txXfrm>
        <a:off x="7627519" y="2111149"/>
        <a:ext cx="2058075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EA8BC4-5CA7-4B12-82DF-50F81D118EF3}">
      <dsp:nvSpPr>
        <dsp:cNvPr id="0" name=""/>
        <dsp:cNvSpPr/>
      </dsp:nvSpPr>
      <dsp:spPr>
        <a:xfrm rot="5400000">
          <a:off x="6072526" y="-2259658"/>
          <a:ext cx="1534370" cy="643737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3100" kern="1200"/>
            <a:t>Cross reference ingredients and occurrences and generate shopping list</a:t>
          </a:r>
        </a:p>
      </dsp:txBody>
      <dsp:txXfrm rot="-5400000">
        <a:off x="3621023" y="266747"/>
        <a:ext cx="6362474" cy="1384566"/>
      </dsp:txXfrm>
    </dsp:sp>
    <dsp:sp modelId="{032697CB-147D-46DF-AE67-82E1BFE9672E}">
      <dsp:nvSpPr>
        <dsp:cNvPr id="0" name=""/>
        <dsp:cNvSpPr/>
      </dsp:nvSpPr>
      <dsp:spPr>
        <a:xfrm>
          <a:off x="0" y="47"/>
          <a:ext cx="3621024" cy="19179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81915" rIns="163830" bIns="8191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4300" kern="1200" dirty="0"/>
            <a:t>Weekly Grocery List</a:t>
          </a:r>
        </a:p>
      </dsp:txBody>
      <dsp:txXfrm>
        <a:off x="93627" y="93674"/>
        <a:ext cx="3433770" cy="1730708"/>
      </dsp:txXfrm>
    </dsp:sp>
    <dsp:sp modelId="{ABF9B998-3436-4C58-9903-315E0A16C5CE}">
      <dsp:nvSpPr>
        <dsp:cNvPr id="0" name=""/>
        <dsp:cNvSpPr/>
      </dsp:nvSpPr>
      <dsp:spPr>
        <a:xfrm rot="5400000">
          <a:off x="6072526" y="-245797"/>
          <a:ext cx="1534370" cy="643737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3100" kern="1200"/>
            <a:t>Auto-saved, once complete. Stored for future reference.</a:t>
          </a:r>
        </a:p>
      </dsp:txBody>
      <dsp:txXfrm rot="-5400000">
        <a:off x="3621023" y="2280608"/>
        <a:ext cx="6362474" cy="1384566"/>
      </dsp:txXfrm>
    </dsp:sp>
    <dsp:sp modelId="{76710BD0-9DE8-4C39-B764-6FA27931DBA2}">
      <dsp:nvSpPr>
        <dsp:cNvPr id="0" name=""/>
        <dsp:cNvSpPr/>
      </dsp:nvSpPr>
      <dsp:spPr>
        <a:xfrm>
          <a:off x="0" y="2013909"/>
          <a:ext cx="3621024" cy="19179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81915" rIns="163830" bIns="8191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4300" kern="1200"/>
            <a:t>Store Meal Plan</a:t>
          </a:r>
        </a:p>
      </dsp:txBody>
      <dsp:txXfrm>
        <a:off x="93627" y="2107536"/>
        <a:ext cx="3433770" cy="173070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4AFDB5-170F-4848-BBF8-DD58EEA7D983}">
      <dsp:nvSpPr>
        <dsp:cNvPr id="0" name=""/>
        <dsp:cNvSpPr/>
      </dsp:nvSpPr>
      <dsp:spPr>
        <a:xfrm>
          <a:off x="0" y="1179576"/>
          <a:ext cx="10058399" cy="1572768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4CA2D0-C814-4316-89FD-93772F5E2ECB}">
      <dsp:nvSpPr>
        <dsp:cNvPr id="0" name=""/>
        <dsp:cNvSpPr/>
      </dsp:nvSpPr>
      <dsp:spPr>
        <a:xfrm>
          <a:off x="3978" y="0"/>
          <a:ext cx="1739346" cy="15727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800" kern="1200"/>
            <a:t>Step 1: Select the week</a:t>
          </a:r>
        </a:p>
      </dsp:txBody>
      <dsp:txXfrm>
        <a:off x="3978" y="0"/>
        <a:ext cx="1739346" cy="1572768"/>
      </dsp:txXfrm>
    </dsp:sp>
    <dsp:sp modelId="{3937B4E1-0D1B-4DF6-885D-81B2F6DC07E1}">
      <dsp:nvSpPr>
        <dsp:cNvPr id="0" name=""/>
        <dsp:cNvSpPr/>
      </dsp:nvSpPr>
      <dsp:spPr>
        <a:xfrm>
          <a:off x="677055" y="1769364"/>
          <a:ext cx="393192" cy="39319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587574-22D0-40FD-9BDD-4F043FD70B69}">
      <dsp:nvSpPr>
        <dsp:cNvPr id="0" name=""/>
        <dsp:cNvSpPr/>
      </dsp:nvSpPr>
      <dsp:spPr>
        <a:xfrm>
          <a:off x="1830292" y="2359152"/>
          <a:ext cx="1739346" cy="15727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800" kern="1200"/>
            <a:t>Step 2: Select recipes planned for the week</a:t>
          </a:r>
        </a:p>
      </dsp:txBody>
      <dsp:txXfrm>
        <a:off x="1830292" y="2359152"/>
        <a:ext cx="1739346" cy="1572768"/>
      </dsp:txXfrm>
    </dsp:sp>
    <dsp:sp modelId="{06455F14-02AE-455E-87DE-BE040F5785DA}">
      <dsp:nvSpPr>
        <dsp:cNvPr id="0" name=""/>
        <dsp:cNvSpPr/>
      </dsp:nvSpPr>
      <dsp:spPr>
        <a:xfrm>
          <a:off x="2503369" y="1769364"/>
          <a:ext cx="393192" cy="39319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B8E50F-E231-47EE-877D-68179069B52A}">
      <dsp:nvSpPr>
        <dsp:cNvPr id="0" name=""/>
        <dsp:cNvSpPr/>
      </dsp:nvSpPr>
      <dsp:spPr>
        <a:xfrm>
          <a:off x="3656606" y="0"/>
          <a:ext cx="1739346" cy="15727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800" kern="1200"/>
            <a:t>Step 3: Drop down select into slots for the week</a:t>
          </a:r>
        </a:p>
      </dsp:txBody>
      <dsp:txXfrm>
        <a:off x="3656606" y="0"/>
        <a:ext cx="1739346" cy="1572768"/>
      </dsp:txXfrm>
    </dsp:sp>
    <dsp:sp modelId="{2487FF81-D11C-4735-B8A6-4D255F2C627C}">
      <dsp:nvSpPr>
        <dsp:cNvPr id="0" name=""/>
        <dsp:cNvSpPr/>
      </dsp:nvSpPr>
      <dsp:spPr>
        <a:xfrm>
          <a:off x="4329684" y="1769364"/>
          <a:ext cx="393192" cy="39319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0923C0-13C1-46B5-BC55-6D6A348490E6}">
      <dsp:nvSpPr>
        <dsp:cNvPr id="0" name=""/>
        <dsp:cNvSpPr/>
      </dsp:nvSpPr>
      <dsp:spPr>
        <a:xfrm>
          <a:off x="5482920" y="2359152"/>
          <a:ext cx="1739346" cy="15727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800" kern="1200"/>
            <a:t>Step 4: Inspect &amp; Modify auto-generated shopping list</a:t>
          </a:r>
        </a:p>
      </dsp:txBody>
      <dsp:txXfrm>
        <a:off x="5482920" y="2359152"/>
        <a:ext cx="1739346" cy="1572768"/>
      </dsp:txXfrm>
    </dsp:sp>
    <dsp:sp modelId="{5DBCFD89-642C-4CDF-B0E6-489DCE3738EF}">
      <dsp:nvSpPr>
        <dsp:cNvPr id="0" name=""/>
        <dsp:cNvSpPr/>
      </dsp:nvSpPr>
      <dsp:spPr>
        <a:xfrm>
          <a:off x="6155998" y="1769364"/>
          <a:ext cx="393192" cy="39319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D1FFA8-D3EC-4623-BDF5-47C5E3F49764}">
      <dsp:nvSpPr>
        <dsp:cNvPr id="0" name=""/>
        <dsp:cNvSpPr/>
      </dsp:nvSpPr>
      <dsp:spPr>
        <a:xfrm>
          <a:off x="7309234" y="0"/>
          <a:ext cx="1739346" cy="15727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800" kern="1200"/>
            <a:t>Step 5: Copy to clipboard</a:t>
          </a:r>
        </a:p>
      </dsp:txBody>
      <dsp:txXfrm>
        <a:off x="7309234" y="0"/>
        <a:ext cx="1739346" cy="1572768"/>
      </dsp:txXfrm>
    </dsp:sp>
    <dsp:sp modelId="{79F8998E-5D25-4E1D-AEF4-B403F198B136}">
      <dsp:nvSpPr>
        <dsp:cNvPr id="0" name=""/>
        <dsp:cNvSpPr/>
      </dsp:nvSpPr>
      <dsp:spPr>
        <a:xfrm>
          <a:off x="7982312" y="1769364"/>
          <a:ext cx="393192" cy="39319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EA8BC4-5CA7-4B12-82DF-50F81D118EF3}">
      <dsp:nvSpPr>
        <dsp:cNvPr id="0" name=""/>
        <dsp:cNvSpPr/>
      </dsp:nvSpPr>
      <dsp:spPr>
        <a:xfrm rot="5400000">
          <a:off x="5266943" y="-1252728"/>
          <a:ext cx="3145536" cy="643737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3900" kern="1200" dirty="0"/>
            <a:t>Recipes Database is what powers the grocery-list generation capabilities of the application</a:t>
          </a:r>
        </a:p>
      </dsp:txBody>
      <dsp:txXfrm rot="-5400000">
        <a:off x="3621023" y="546744"/>
        <a:ext cx="6283824" cy="2838432"/>
      </dsp:txXfrm>
    </dsp:sp>
    <dsp:sp modelId="{032697CB-147D-46DF-AE67-82E1BFE9672E}">
      <dsp:nvSpPr>
        <dsp:cNvPr id="0" name=""/>
        <dsp:cNvSpPr/>
      </dsp:nvSpPr>
      <dsp:spPr>
        <a:xfrm>
          <a:off x="0" y="0"/>
          <a:ext cx="3621024" cy="3931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980" tIns="110490" rIns="220980" bIns="110490" numCol="1" spcCol="1270" anchor="ctr" anchorCtr="0">
          <a:noAutofit/>
        </a:bodyPr>
        <a:lstStyle/>
        <a:p>
          <a:pPr marL="0" lvl="0" indent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800" kern="1200" dirty="0"/>
            <a:t>Add Recipes</a:t>
          </a:r>
        </a:p>
      </dsp:txBody>
      <dsp:txXfrm>
        <a:off x="176764" y="176764"/>
        <a:ext cx="3267496" cy="35783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45CA6F80-E827-411C-8465-F5CB988BE6E6}" type="datetimeFigureOut">
              <a:rPr lang="en-SG" smtClean="0"/>
              <a:t>5/1/2021</a:t>
            </a:fld>
            <a:endParaRPr lang="en-SG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DA4ECED-D885-4EA5-88AE-A0F9184B648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294153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A6F80-E827-411C-8465-F5CB988BE6E6}" type="datetimeFigureOut">
              <a:rPr lang="en-SG" smtClean="0"/>
              <a:t>5/1/2021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4ECED-D885-4EA5-88AE-A0F9184B648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0284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A6F80-E827-411C-8465-F5CB988BE6E6}" type="datetimeFigureOut">
              <a:rPr lang="en-SG" smtClean="0"/>
              <a:t>5/1/2021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4ECED-D885-4EA5-88AE-A0F9184B648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4108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A6F80-E827-411C-8465-F5CB988BE6E6}" type="datetimeFigureOut">
              <a:rPr lang="en-SG" smtClean="0"/>
              <a:t>5/1/2021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4ECED-D885-4EA5-88AE-A0F9184B648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65918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5CA6F80-E827-411C-8465-F5CB988BE6E6}" type="datetimeFigureOut">
              <a:rPr lang="en-SG" smtClean="0"/>
              <a:t>5/1/2021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1DA4ECED-D885-4EA5-88AE-A0F9184B648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075336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A6F80-E827-411C-8465-F5CB988BE6E6}" type="datetimeFigureOut">
              <a:rPr lang="en-SG" smtClean="0"/>
              <a:t>5/1/2021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4ECED-D885-4EA5-88AE-A0F9184B648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58996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A6F80-E827-411C-8465-F5CB988BE6E6}" type="datetimeFigureOut">
              <a:rPr lang="en-SG" smtClean="0"/>
              <a:t>5/1/2021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4ECED-D885-4EA5-88AE-A0F9184B648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19619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A6F80-E827-411C-8465-F5CB988BE6E6}" type="datetimeFigureOut">
              <a:rPr lang="en-SG" smtClean="0"/>
              <a:t>5/1/2021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4ECED-D885-4EA5-88AE-A0F9184B648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64701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A6F80-E827-411C-8465-F5CB988BE6E6}" type="datetimeFigureOut">
              <a:rPr lang="en-SG" smtClean="0"/>
              <a:t>5/1/2021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4ECED-D885-4EA5-88AE-A0F9184B648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17956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A6F80-E827-411C-8465-F5CB988BE6E6}" type="datetimeFigureOut">
              <a:rPr lang="en-SG" smtClean="0"/>
              <a:t>5/1/2021</a:t>
            </a:fld>
            <a:endParaRPr lang="en-SG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SG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DA4ECED-D885-4EA5-88AE-A0F9184B6480}" type="slidenum">
              <a:rPr lang="en-SG" smtClean="0"/>
              <a:t>‹#›</a:t>
            </a:fld>
            <a:endParaRPr lang="en-SG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80387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45CA6F80-E827-411C-8465-F5CB988BE6E6}" type="datetimeFigureOut">
              <a:rPr lang="en-SG" smtClean="0"/>
              <a:t>5/1/2021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DA4ECED-D885-4EA5-88AE-A0F9184B6480}" type="slidenum">
              <a:rPr lang="en-SG" smtClean="0"/>
              <a:t>‹#›</a:t>
            </a:fld>
            <a:endParaRPr lang="en-SG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19457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5CA6F80-E827-411C-8465-F5CB988BE6E6}" type="datetimeFigureOut">
              <a:rPr lang="en-SG" smtClean="0"/>
              <a:t>5/1/2021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DA4ECED-D885-4EA5-88AE-A0F9184B648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17193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814BE-523D-4C1C-AA61-082948D4E7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Meal Planner on Dash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E3478E-F506-4B9F-93B8-1FDABA9C2A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/>
              <a:t>V1.0 - 2021.01.04</a:t>
            </a:r>
          </a:p>
        </p:txBody>
      </p:sp>
    </p:spTree>
    <p:extLst>
      <p:ext uri="{BB962C8B-B14F-4D97-AF65-F5344CB8AC3E}">
        <p14:creationId xmlns:p14="http://schemas.microsoft.com/office/powerpoint/2010/main" val="42092292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D7121-4ED5-4133-8463-7B0A52665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Recipe Editor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492E1B8-C381-460D-87C0-F8C771B223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6631481"/>
              </p:ext>
            </p:extLst>
          </p:nvPr>
        </p:nvGraphicFramePr>
        <p:xfrm>
          <a:off x="1066800" y="2103120"/>
          <a:ext cx="10058400" cy="3931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37547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069235B-22DB-4231-8291-D64DA2CDE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AAE40DA-1F5A-4A1A-89CA-2BC620DCD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41BBAF3C-C70E-4385-B566-908A10F800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28" y="1168007"/>
            <a:ext cx="10577744" cy="452198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0EC0E5A-5F50-4A2C-A8A7-8261BD5F9400}"/>
              </a:ext>
            </a:extLst>
          </p:cNvPr>
          <p:cNvSpPr txBox="1"/>
          <p:nvPr/>
        </p:nvSpPr>
        <p:spPr>
          <a:xfrm>
            <a:off x="2512199" y="2068203"/>
            <a:ext cx="6367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rgbClr val="FF0000"/>
                </a:solidFill>
              </a:rPr>
              <a:t>1. Recipe Meta-data (e.g. Name, Source, Page/</a:t>
            </a:r>
            <a:r>
              <a:rPr lang="en-SG" dirty="0" err="1">
                <a:solidFill>
                  <a:srgbClr val="FF0000"/>
                </a:solidFill>
              </a:rPr>
              <a:t>Idx</a:t>
            </a:r>
            <a:r>
              <a:rPr lang="en-SG" dirty="0">
                <a:solidFill>
                  <a:srgbClr val="FF0000"/>
                </a:solidFill>
              </a:rPr>
              <a:t>, …)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D6FCC5-371D-40C5-959C-1F88D7B879D6}"/>
              </a:ext>
            </a:extLst>
          </p:cNvPr>
          <p:cNvSpPr txBox="1"/>
          <p:nvPr/>
        </p:nvSpPr>
        <p:spPr>
          <a:xfrm>
            <a:off x="2992966" y="3059668"/>
            <a:ext cx="2430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rgbClr val="FF0000"/>
                </a:solidFill>
              </a:rPr>
              <a:t>2. Select Ingredients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7166ED-0DDA-4AA0-870A-FAA918CE89E4}"/>
              </a:ext>
            </a:extLst>
          </p:cNvPr>
          <p:cNvSpPr txBox="1"/>
          <p:nvPr/>
        </p:nvSpPr>
        <p:spPr>
          <a:xfrm>
            <a:off x="5869757" y="4420466"/>
            <a:ext cx="2840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rgbClr val="FF0000"/>
                </a:solidFill>
              </a:rPr>
              <a:t>3. Modify Quantities etc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B45E51-7A8B-4804-B4F3-5FA46B1A266C}"/>
              </a:ext>
            </a:extLst>
          </p:cNvPr>
          <p:cNvSpPr txBox="1"/>
          <p:nvPr/>
        </p:nvSpPr>
        <p:spPr>
          <a:xfrm>
            <a:off x="9040715" y="5043662"/>
            <a:ext cx="2674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i="1" dirty="0">
                <a:solidFill>
                  <a:srgbClr val="0070C0"/>
                </a:solidFill>
              </a:rPr>
              <a:t>Note, Sub Group refers to if we have a choice between various ingredients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996545-60DC-48F2-B648-AE548C68BB3A}"/>
              </a:ext>
            </a:extLst>
          </p:cNvPr>
          <p:cNvSpPr txBox="1"/>
          <p:nvPr/>
        </p:nvSpPr>
        <p:spPr>
          <a:xfrm>
            <a:off x="4275502" y="5108413"/>
            <a:ext cx="185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rgbClr val="FF0000"/>
                </a:solidFill>
              </a:rPr>
              <a:t>4. Save Recipe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FBFA0B-7DF4-4608-83CA-8F2D54DF7ECA}"/>
              </a:ext>
            </a:extLst>
          </p:cNvPr>
          <p:cNvSpPr txBox="1"/>
          <p:nvPr/>
        </p:nvSpPr>
        <p:spPr>
          <a:xfrm>
            <a:off x="679999" y="5977182"/>
            <a:ext cx="8775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i="1" dirty="0">
                <a:solidFill>
                  <a:srgbClr val="0070C0"/>
                </a:solidFill>
              </a:rPr>
              <a:t>Note, all recipes can also be manually adjusted via direct access to CSV files</a:t>
            </a:r>
          </a:p>
        </p:txBody>
      </p:sp>
    </p:spTree>
    <p:extLst>
      <p:ext uri="{BB962C8B-B14F-4D97-AF65-F5344CB8AC3E}">
        <p14:creationId xmlns:p14="http://schemas.microsoft.com/office/powerpoint/2010/main" val="1967688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94684-5C6B-4EB7-BB22-F4BFDBB31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Objectives of the Guide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E43F6-3787-449F-BBAC-7D728D36E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Installation and Setup of the Application</a:t>
            </a:r>
          </a:p>
          <a:p>
            <a:r>
              <a:rPr lang="en-SG" dirty="0"/>
              <a:t>Usage of the Application to aid meal planning</a:t>
            </a:r>
          </a:p>
          <a:p>
            <a:r>
              <a:rPr lang="en-SG" dirty="0"/>
              <a:t>Basic Customisation of the Application (U/C)</a:t>
            </a:r>
          </a:p>
        </p:txBody>
      </p:sp>
    </p:spTree>
    <p:extLst>
      <p:ext uri="{BB962C8B-B14F-4D97-AF65-F5344CB8AC3E}">
        <p14:creationId xmlns:p14="http://schemas.microsoft.com/office/powerpoint/2010/main" val="3061527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D7121-4ED5-4133-8463-7B0A52665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Installation &amp; </a:t>
            </a:r>
            <a:r>
              <a:rPr lang="en-SG" dirty="0" err="1"/>
              <a:t>SetUp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FA6FA2-8F6F-4C3B-A1FF-1ED0F12E0D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22282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25DD54-850A-4E1B-8B24-D79509B53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SG" dirty="0"/>
              <a:t>Installation Steps</a:t>
            </a:r>
            <a:endParaRPr lang="en-SG"/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593714AB-359A-41B1-988F-26C45659E4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676820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21907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D7121-4ED5-4133-8463-7B0A52665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User Guide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FA6FA2-8F6F-4C3B-A1FF-1ED0F12E0D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87232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D7121-4ED5-4133-8463-7B0A52665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Weekly Meal Plan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492E1B8-C381-460D-87C0-F8C771B223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7010127"/>
              </p:ext>
            </p:extLst>
          </p:nvPr>
        </p:nvGraphicFramePr>
        <p:xfrm>
          <a:off x="1066800" y="2103120"/>
          <a:ext cx="10058400" cy="3931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86823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D7121-4ED5-4133-8463-7B0A52665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Weekly Meal Plan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7AF71F32-4D5E-4213-AFF6-E66F637AE0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7518715"/>
              </p:ext>
            </p:extLst>
          </p:nvPr>
        </p:nvGraphicFramePr>
        <p:xfrm>
          <a:off x="1066800" y="2103120"/>
          <a:ext cx="10058400" cy="3931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01960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069235B-22DB-4231-8291-D64DA2CDE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AE40DA-1F5A-4A1A-89CA-2BC620DCD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E6441CCF-7C57-424A-B94C-C5100DB0C8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28" y="1181230"/>
            <a:ext cx="10577744" cy="44955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6C7624E-D24D-4DB6-9442-3C3201710B72}"/>
              </a:ext>
            </a:extLst>
          </p:cNvPr>
          <p:cNvSpPr txBox="1"/>
          <p:nvPr/>
        </p:nvSpPr>
        <p:spPr>
          <a:xfrm>
            <a:off x="2403834" y="1913643"/>
            <a:ext cx="2520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rgbClr val="FF0000"/>
                </a:solidFill>
              </a:rPr>
              <a:t>1. Specify Week Start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216B7A-5D05-4AB8-84EC-398F03BB1FB3}"/>
              </a:ext>
            </a:extLst>
          </p:cNvPr>
          <p:cNvSpPr txBox="1"/>
          <p:nvPr/>
        </p:nvSpPr>
        <p:spPr>
          <a:xfrm>
            <a:off x="2403834" y="2830722"/>
            <a:ext cx="3522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rgbClr val="FF0000"/>
                </a:solidFill>
              </a:rPr>
              <a:t>2. Add recipes via drop-down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916CFB-8832-492F-8C0B-EA684F88223E}"/>
              </a:ext>
            </a:extLst>
          </p:cNvPr>
          <p:cNvSpPr txBox="1"/>
          <p:nvPr/>
        </p:nvSpPr>
        <p:spPr>
          <a:xfrm>
            <a:off x="5015059" y="4480214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rgbClr val="FF0000"/>
                </a:solidFill>
              </a:rPr>
              <a:t>3. Fill meal slots</a:t>
            </a:r>
          </a:p>
        </p:txBody>
      </p:sp>
    </p:spTree>
    <p:extLst>
      <p:ext uri="{BB962C8B-B14F-4D97-AF65-F5344CB8AC3E}">
        <p14:creationId xmlns:p14="http://schemas.microsoft.com/office/powerpoint/2010/main" val="3105361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069235B-22DB-4231-8291-D64DA2CDE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AAE40DA-1F5A-4A1A-89CA-2BC620DCD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84866E73-B98B-4EE0-83BC-C507424859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887" y="794269"/>
            <a:ext cx="8364226" cy="526946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72A8526-9E10-4113-A8DE-206E42F994CD}"/>
              </a:ext>
            </a:extLst>
          </p:cNvPr>
          <p:cNvSpPr txBox="1"/>
          <p:nvPr/>
        </p:nvSpPr>
        <p:spPr>
          <a:xfrm>
            <a:off x="2036189" y="4517922"/>
            <a:ext cx="2977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rgbClr val="FF0000"/>
                </a:solidFill>
              </a:rPr>
              <a:t>4. Remove as applicable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584E5E-C30E-42F5-B702-917F07A56050}"/>
              </a:ext>
            </a:extLst>
          </p:cNvPr>
          <p:cNvSpPr txBox="1"/>
          <p:nvPr/>
        </p:nvSpPr>
        <p:spPr>
          <a:xfrm>
            <a:off x="7301016" y="6008608"/>
            <a:ext cx="3911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rgbClr val="FF0000"/>
                </a:solidFill>
              </a:rPr>
              <a:t>5. Copy Grocery List to Clipboard</a:t>
            </a:r>
          </a:p>
        </p:txBody>
      </p:sp>
    </p:spTree>
    <p:extLst>
      <p:ext uri="{BB962C8B-B14F-4D97-AF65-F5344CB8AC3E}">
        <p14:creationId xmlns:p14="http://schemas.microsoft.com/office/powerpoint/2010/main" val="15337455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257</Words>
  <Application>Microsoft Office PowerPoint</Application>
  <PresentationFormat>Widescreen</PresentationFormat>
  <Paragraphs>38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Century Gothic</vt:lpstr>
      <vt:lpstr>Garamond</vt:lpstr>
      <vt:lpstr>Savon</vt:lpstr>
      <vt:lpstr>Meal Planner on Dash</vt:lpstr>
      <vt:lpstr>Objectives of the Guide</vt:lpstr>
      <vt:lpstr>Installation &amp; SetUp</vt:lpstr>
      <vt:lpstr>Installation Steps</vt:lpstr>
      <vt:lpstr>User Guide</vt:lpstr>
      <vt:lpstr>Weekly Meal Plan</vt:lpstr>
      <vt:lpstr>Weekly Meal Plan</vt:lpstr>
      <vt:lpstr>PowerPoint Presentation</vt:lpstr>
      <vt:lpstr>PowerPoint Presentation</vt:lpstr>
      <vt:lpstr>Recipe Editor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Meal Planner on Dash</dc:title>
  <dc:creator>Peeris, Ben</dc:creator>
  <cp:lastModifiedBy>Peeris, Ben</cp:lastModifiedBy>
  <cp:revision>1</cp:revision>
  <dcterms:created xsi:type="dcterms:W3CDTF">2021-01-05T11:13:09Z</dcterms:created>
  <dcterms:modified xsi:type="dcterms:W3CDTF">2021-01-05T11:20:22Z</dcterms:modified>
</cp:coreProperties>
</file>