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06" r:id="rId5"/>
    <p:sldId id="311" r:id="rId6"/>
    <p:sldId id="307" r:id="rId7"/>
    <p:sldId id="308" r:id="rId8"/>
    <p:sldId id="312" r:id="rId9"/>
    <p:sldId id="309" r:id="rId10"/>
    <p:sldId id="313" r:id="rId11"/>
    <p:sldId id="314" r:id="rId12"/>
    <p:sldId id="315" r:id="rId13"/>
  </p:sldIdLst>
  <p:sldSz cx="9144000" cy="5143500" type="screen16x9"/>
  <p:notesSz cx="7099300" cy="10234613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orient="horz" pos="612" userDrawn="1">
          <p15:clr>
            <a:srgbClr val="A4A3A4"/>
          </p15:clr>
        </p15:guide>
        <p15:guide id="3" orient="horz" pos="1854" userDrawn="1">
          <p15:clr>
            <a:srgbClr val="A4A3A4"/>
          </p15:clr>
        </p15:guide>
        <p15:guide id="4" orient="horz" pos="2994" userDrawn="1">
          <p15:clr>
            <a:srgbClr val="A4A3A4"/>
          </p15:clr>
        </p15:guide>
        <p15:guide id="5" pos="2934" userDrawn="1">
          <p15:clr>
            <a:srgbClr val="A4A3A4"/>
          </p15:clr>
        </p15:guide>
        <p15:guide id="6" pos="2826" userDrawn="1">
          <p15:clr>
            <a:srgbClr val="A4A3A4"/>
          </p15:clr>
        </p15:guide>
        <p15:guide id="7" pos="5538" userDrawn="1">
          <p15:clr>
            <a:srgbClr val="A4A3A4"/>
          </p15:clr>
        </p15:guide>
        <p15:guide id="8" pos="2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BE7"/>
    <a:srgbClr val="2EBEEF"/>
    <a:srgbClr val="93D5F6"/>
    <a:srgbClr val="CEEBFC"/>
    <a:srgbClr val="0057B7"/>
    <a:srgbClr val="000828"/>
    <a:srgbClr val="475968"/>
    <a:srgbClr val="E523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4" autoAdjust="0"/>
  </p:normalViewPr>
  <p:slideViewPr>
    <p:cSldViewPr snapToGrid="0" snapToObjects="1">
      <p:cViewPr varScale="1">
        <p:scale>
          <a:sx n="146" d="100"/>
          <a:sy n="146" d="100"/>
        </p:scale>
        <p:origin x="492" y="108"/>
      </p:cViewPr>
      <p:guideLst>
        <p:guide orient="horz" pos="1752"/>
        <p:guide orient="horz" pos="612"/>
        <p:guide orient="horz" pos="1854"/>
        <p:guide orient="horz" pos="2994"/>
        <p:guide pos="2934"/>
        <p:guide pos="2826"/>
        <p:guide pos="5538"/>
        <p:guide pos="2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834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 sz="11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7581487-DED7-4908-9A01-0A45EDCB1D6C}" type="datetimeFigureOut">
              <a:rPr lang="de-DE" sz="1100"/>
              <a:t>10.12.2024</a:t>
            </a:fld>
            <a:endParaRPr lang="de-DE" sz="11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 sz="110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F42A22D-1E89-46D3-A8B1-76349A9A3E3A}" type="slidenum">
              <a:rPr lang="de-DE" sz="1100"/>
              <a:t>‹#›</a:t>
            </a:fld>
            <a:endParaRPr lang="de-DE" sz="1100"/>
          </a:p>
        </p:txBody>
      </p:sp>
    </p:spTree>
    <p:extLst>
      <p:ext uri="{BB962C8B-B14F-4D97-AF65-F5344CB8AC3E}">
        <p14:creationId xmlns:p14="http://schemas.microsoft.com/office/powerpoint/2010/main" val="527662289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8" y="403225"/>
            <a:ext cx="6850062" cy="38544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72667" y="4432312"/>
            <a:ext cx="6335333" cy="543965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947545"/>
            <a:ext cx="3076363" cy="282056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100"/>
            </a:lvl1pPr>
          </a:lstStyle>
          <a:p>
            <a:fld id="{D61B4C21-2AF8-4513-9A88-12DEBB55108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262257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16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32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48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4000" indent="-216000" algn="l" defTabSz="914400" rtl="0" eaLnBrk="1" latinLnBrk="0" hangingPunct="1">
      <a:buClr>
        <a:schemeClr val="tx2"/>
      </a:buClr>
      <a:buFont typeface="Tahoma" panose="020B060403050404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B4C21-2AF8-4513-9A88-12DEBB551087}" type="slidenum">
              <a:rPr lang="de-DE" smtClean="0"/>
              <a:t>1</a:t>
            </a:fld>
            <a:endParaRPr lang="de-DE"/>
          </a:p>
        </p:txBody>
      </p:sp>
      <p:sp>
        <p:nvSpPr>
          <p:cNvPr id="10" name="Folienbildplatzhalter 9"/>
          <p:cNvSpPr>
            <a:spLocks noGrp="1" noRot="1" noChangeAspect="1"/>
          </p:cNvSpPr>
          <p:nvPr>
            <p:ph type="sldImg"/>
          </p:nvPr>
        </p:nvSpPr>
        <p:spPr>
          <a:xfrm>
            <a:off x="115888" y="403225"/>
            <a:ext cx="6850062" cy="3854450"/>
          </a:xfrm>
        </p:spPr>
      </p:sp>
      <p:sp>
        <p:nvSpPr>
          <p:cNvPr id="11" name="Notizenplatzhalt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8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4752CA-835D-8170-D9EF-337F7444F8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"/>
            <a:ext cx="9144000" cy="514142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10B27B7-17E5-4A05-7F83-00E7B178F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999" y="908416"/>
            <a:ext cx="8424000" cy="1057982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B27D11-1CD9-19FD-3A35-75868FE6D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8" y="2190181"/>
            <a:ext cx="8424000" cy="6637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b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3713CE-4716-A550-4F54-7739A55A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26E1C-6104-4B1D-A0DF-E3388A3C354E}" type="datetimeFigureOut">
              <a:rPr lang="de-DE" smtClean="0"/>
              <a:pPr/>
              <a:t>10.12.2024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B38394-6756-0F9B-4B68-F8E62E08EB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4395" t="24411" r="24395" b="24411"/>
          <a:stretch/>
        </p:blipFill>
        <p:spPr>
          <a:xfrm>
            <a:off x="7828763" y="3828585"/>
            <a:ext cx="864000" cy="8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45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972000"/>
            <a:ext cx="2700000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972000"/>
            <a:ext cx="2700000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972000"/>
            <a:ext cx="2700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62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3" y="972000"/>
            <a:ext cx="4122737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4660362" y="972000"/>
            <a:ext cx="4122737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360003" y="2952000"/>
            <a:ext cx="4122737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4660362" y="2952000"/>
            <a:ext cx="4122737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755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" name="Inhaltsplatzhalter 1"/>
          <p:cNvSpPr>
            <a:spLocks noGrp="1"/>
          </p:cNvSpPr>
          <p:nvPr>
            <p:ph idx="1"/>
          </p:nvPr>
        </p:nvSpPr>
        <p:spPr bwMode="gray">
          <a:xfrm>
            <a:off x="360001" y="972000"/>
            <a:ext cx="2700000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3"/>
          </p:nvPr>
        </p:nvSpPr>
        <p:spPr bwMode="gray">
          <a:xfrm>
            <a:off x="3222002" y="972000"/>
            <a:ext cx="2700000" cy="1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quarter" idx="14"/>
          </p:nvPr>
        </p:nvSpPr>
        <p:spPr>
          <a:xfrm>
            <a:off x="6084002" y="972000"/>
            <a:ext cx="2700000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Inhaltsplatzhalter 4"/>
          <p:cNvSpPr>
            <a:spLocks noGrp="1"/>
          </p:cNvSpPr>
          <p:nvPr>
            <p:ph sz="quarter" idx="15"/>
          </p:nvPr>
        </p:nvSpPr>
        <p:spPr>
          <a:xfrm>
            <a:off x="360001" y="2951775"/>
            <a:ext cx="2700000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Inhaltsplatzhalter 5"/>
          <p:cNvSpPr>
            <a:spLocks noGrp="1"/>
          </p:cNvSpPr>
          <p:nvPr>
            <p:ph sz="quarter" idx="16"/>
          </p:nvPr>
        </p:nvSpPr>
        <p:spPr>
          <a:xfrm>
            <a:off x="3222002" y="2951775"/>
            <a:ext cx="2700000" cy="180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Inhaltsplatzhalter 6"/>
          <p:cNvSpPr>
            <a:spLocks noGrp="1"/>
          </p:cNvSpPr>
          <p:nvPr>
            <p:ph sz="quarter" idx="17"/>
          </p:nvPr>
        </p:nvSpPr>
        <p:spPr>
          <a:xfrm>
            <a:off x="6084002" y="2951775"/>
            <a:ext cx="2700000" cy="1800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6009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340818" y="4707947"/>
            <a:ext cx="4610366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3999"/>
            <a:ext cx="4122000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71601"/>
            <a:ext cx="3564000" cy="108000"/>
          </a:xfrm>
        </p:spPr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 bwMode="gray">
          <a:xfrm>
            <a:off x="360003" y="972000"/>
            <a:ext cx="4122737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Bildplatzhalter 2"/>
          <p:cNvSpPr>
            <a:spLocks noGrp="1"/>
          </p:cNvSpPr>
          <p:nvPr>
            <p:ph type="pic" sz="quarter" idx="12"/>
          </p:nvPr>
        </p:nvSpPr>
        <p:spPr>
          <a:xfrm>
            <a:off x="4661096" y="0"/>
            <a:ext cx="4482904" cy="51435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62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340818" y="4707947"/>
            <a:ext cx="4610366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991" tIns="89991" rIns="89991" bIns="899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lnSpc>
                <a:spcPts val="1699"/>
              </a:lnSpc>
              <a:spcBef>
                <a:spcPts val="840"/>
              </a:spcBef>
              <a:spcAft>
                <a:spcPct val="0"/>
              </a:spcAft>
            </a:pPr>
            <a:endParaRPr lang="de-DE" sz="1200" dirty="0" err="1">
              <a:solidFill>
                <a:srgbClr val="000000"/>
              </a:solidFill>
              <a:cs typeface="Tahoma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2" y="143999"/>
            <a:ext cx="4122000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929391" y="4871601"/>
            <a:ext cx="3563234" cy="108000"/>
          </a:xfrm>
        </p:spPr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 bwMode="gray">
          <a:xfrm>
            <a:off x="360003" y="972000"/>
            <a:ext cx="4122737" cy="378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6" name="Bildplatzhalter 1"/>
          <p:cNvSpPr>
            <a:spLocks noGrp="1"/>
          </p:cNvSpPr>
          <p:nvPr>
            <p:ph type="pic" sz="quarter" idx="12"/>
          </p:nvPr>
        </p:nvSpPr>
        <p:spPr>
          <a:xfrm>
            <a:off x="4661096" y="2"/>
            <a:ext cx="4482904" cy="2574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3"/>
          </p:nvPr>
        </p:nvSpPr>
        <p:spPr>
          <a:xfrm>
            <a:off x="4661096" y="2574002"/>
            <a:ext cx="4482904" cy="2574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303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60001" y="971999"/>
            <a:ext cx="2700000" cy="360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222002" y="971999"/>
            <a:ext cx="2700000" cy="360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4"/>
          </p:nvPr>
        </p:nvSpPr>
        <p:spPr>
          <a:xfrm>
            <a:off x="6084002" y="971999"/>
            <a:ext cx="2700000" cy="360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Bildplatzhalter 1"/>
          <p:cNvSpPr>
            <a:spLocks noGrp="1"/>
          </p:cNvSpPr>
          <p:nvPr>
            <p:ph type="pic" sz="quarter" idx="15"/>
          </p:nvPr>
        </p:nvSpPr>
        <p:spPr>
          <a:xfrm>
            <a:off x="360001" y="1511998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6"/>
          </p:nvPr>
        </p:nvSpPr>
        <p:spPr>
          <a:xfrm>
            <a:off x="3222002" y="1511998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084002" y="1511998"/>
            <a:ext cx="2700000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Inhaltsplatzhalter 1"/>
          <p:cNvSpPr>
            <a:spLocks noGrp="1"/>
          </p:cNvSpPr>
          <p:nvPr>
            <p:ph sz="quarter" idx="18"/>
          </p:nvPr>
        </p:nvSpPr>
        <p:spPr>
          <a:xfrm>
            <a:off x="360001" y="3491998"/>
            <a:ext cx="2700000" cy="1260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Inhaltsplatzhalter 2"/>
          <p:cNvSpPr>
            <a:spLocks noGrp="1"/>
          </p:cNvSpPr>
          <p:nvPr>
            <p:ph sz="quarter" idx="19"/>
          </p:nvPr>
        </p:nvSpPr>
        <p:spPr>
          <a:xfrm>
            <a:off x="3222002" y="3491998"/>
            <a:ext cx="2700000" cy="1260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3" name="Inhaltsplatzhalter 3"/>
          <p:cNvSpPr>
            <a:spLocks noGrp="1"/>
          </p:cNvSpPr>
          <p:nvPr>
            <p:ph sz="quarter" idx="20"/>
          </p:nvPr>
        </p:nvSpPr>
        <p:spPr>
          <a:xfrm>
            <a:off x="6084002" y="3491998"/>
            <a:ext cx="2700000" cy="1260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285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 vert="horz" lIns="0" tIns="0" rIns="0" bIns="0" rtlCol="0" anchor="ctr"/>
          <a:lstStyle>
            <a:lvl1pPr>
              <a:defRPr lang="de-DE"/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 vert="horz" lIns="0" tIns="0" rIns="0" bIns="0" rtlCol="0" anchor="ctr"/>
          <a:lstStyle>
            <a:lvl1pPr>
              <a:defRPr lang="de-DE" smtClean="0"/>
            </a:lvl1pPr>
          </a:lstStyle>
          <a:p>
            <a:fld id="{D985BC7C-F6A2-4FED-9217-735A5E10A31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2"/>
          </p:nvPr>
        </p:nvSpPr>
        <p:spPr>
          <a:xfrm>
            <a:off x="360002" y="972000"/>
            <a:ext cx="8424000" cy="3780000"/>
          </a:xfrm>
          <a:solidFill>
            <a:schemeClr val="bg2"/>
          </a:solidFill>
        </p:spPr>
        <p:txBody>
          <a:bodyPr vert="horz" lIns="0" tIns="0" rIns="0" bIns="0" rtlCol="0">
            <a:noAutofit/>
          </a:bodyPr>
          <a:lstStyle>
            <a:lvl1pPr>
              <a:defRPr lang="de-DE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532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430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781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5" y="972000"/>
            <a:ext cx="4122737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01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or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>
            <a:extLst>
              <a:ext uri="{FF2B5EF4-FFF2-40B4-BE49-F238E27FC236}">
                <a16:creationId xmlns:a16="http://schemas.microsoft.com/office/drawing/2014/main" id="{22FDBB0D-9A76-097F-5478-D8AB332453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3"/>
            <a:ext cx="9144000" cy="5144541"/>
          </a:xfr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109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908416"/>
            <a:ext cx="8424000" cy="1057982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3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9997" y="2190180"/>
            <a:ext cx="8424001" cy="6637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b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73F4857-E0CA-3F2B-147D-10B520AAFE8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28762" y="3828584"/>
            <a:ext cx="864000" cy="864267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80860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4" y="972000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60004" y="2952000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875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3" y="2952000"/>
            <a:ext cx="4122737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1">
            <a:extLst>
              <a:ext uri="{FF2B5EF4-FFF2-40B4-BE49-F238E27FC236}">
                <a16:creationId xmlns:a16="http://schemas.microsoft.com/office/drawing/2014/main" id="{4244940D-BCF9-4854-A262-67E8EFBBB0C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4" y="972000"/>
            <a:ext cx="4122737" cy="180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8856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wo Pictures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972000"/>
            <a:ext cx="1980000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972000"/>
            <a:ext cx="1980000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4657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972000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972000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76A22173-963E-47DA-BA5E-830D62C65C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0004" y="2952556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4">
            <a:extLst>
              <a:ext uri="{FF2B5EF4-FFF2-40B4-BE49-F238E27FC236}">
                <a16:creationId xmlns:a16="http://schemas.microsoft.com/office/drawing/2014/main" id="{B6940BFB-5824-458B-B1F2-E9406433E6B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502741" y="2952556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1166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8E6E9FE-CE6E-4809-89BC-5C2FBA8FD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60004" y="2952000"/>
            <a:ext cx="4122737" cy="180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3D9FB89A-7413-4EB9-968E-FD2E7383E9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3" y="972000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2">
            <a:extLst>
              <a:ext uri="{FF2B5EF4-FFF2-40B4-BE49-F238E27FC236}">
                <a16:creationId xmlns:a16="http://schemas.microsoft.com/office/drawing/2014/main" id="{719FEAE7-3FB4-4550-84CA-2F14276DF78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502741" y="972000"/>
            <a:ext cx="1980000" cy="1799444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8445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 I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2" y="972000"/>
            <a:ext cx="2674746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4" name="Bildplatzhalter 2">
            <a:extLst>
              <a:ext uri="{FF2B5EF4-FFF2-40B4-BE49-F238E27FC236}">
                <a16:creationId xmlns:a16="http://schemas.microsoft.com/office/drawing/2014/main" id="{E45A8B0F-33B4-90CA-586B-BA540BF562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6660" y="972000"/>
            <a:ext cx="5517341" cy="3780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9346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364" y="143954"/>
            <a:ext cx="8424001" cy="79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idx="13" hasCustomPrompt="1"/>
          </p:nvPr>
        </p:nvSpPr>
        <p:spPr>
          <a:xfrm>
            <a:off x="360002" y="4032000"/>
            <a:ext cx="8424000" cy="720000"/>
          </a:xfrm>
        </p:spPr>
        <p:txBody>
          <a:bodyPr/>
          <a:lstStyle>
            <a:lvl2pPr marL="0" indent="0">
              <a:buNone/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  <p:sp>
        <p:nvSpPr>
          <p:cNvPr id="8" name="Bildplatzhalter 2">
            <a:extLst>
              <a:ext uri="{FF2B5EF4-FFF2-40B4-BE49-F238E27FC236}">
                <a16:creationId xmlns:a16="http://schemas.microsoft.com/office/drawing/2014/main" id="{68002865-4DF0-4DF0-9A0B-10DDC8EA3C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002" y="972000"/>
            <a:ext cx="8424000" cy="287911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3574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Highlight Slide: 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2" y="972000"/>
            <a:ext cx="8424000" cy="378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feld 14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930CF375-D2D8-7049-8838-653CE776D9A4}"/>
              </a:ext>
            </a:extLst>
          </p:cNvPr>
          <p:cNvGrpSpPr/>
          <p:nvPr userDrawn="1"/>
        </p:nvGrpSpPr>
        <p:grpSpPr>
          <a:xfrm>
            <a:off x="360002" y="4796188"/>
            <a:ext cx="8147030" cy="209068"/>
            <a:chOff x="360002" y="4796188"/>
            <a:chExt cx="8147030" cy="209068"/>
          </a:xfrm>
        </p:grpSpPr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6E553B8C-1A4B-36BA-3482-8CAB42A7FF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" b="33"/>
            <a:stretch/>
          </p:blipFill>
          <p:spPr>
            <a:xfrm>
              <a:off x="360002" y="4796188"/>
              <a:ext cx="209204" cy="209068"/>
            </a:xfrm>
            <a:prstGeom prst="rect">
              <a:avLst/>
            </a:prstGeom>
          </p:spPr>
        </p:pic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73FAFDC2-E0C2-6848-E936-8DC21CE5E3FE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71601"/>
              <a:ext cx="900000" cy="1080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de-DE"/>
              </a:defPPr>
              <a:lvl1pPr>
                <a:defRPr sz="600"/>
              </a:lvl1pPr>
            </a:lstStyle>
            <a:p>
              <a:pPr lvl="0" algn="r"/>
              <a:r>
                <a:rPr lang="de-DE" dirty="0">
                  <a:solidFill>
                    <a:schemeClr val="bg1"/>
                  </a:solidFill>
                </a:rPr>
                <a:t>© ZF Friedrichshafen 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62626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Highlight Slide: 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5" name="Textfeld 14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9248D9E-1B90-BC6D-A0B7-902F5377D954}"/>
              </a:ext>
            </a:extLst>
          </p:cNvPr>
          <p:cNvGrpSpPr/>
          <p:nvPr userDrawn="1"/>
        </p:nvGrpSpPr>
        <p:grpSpPr>
          <a:xfrm>
            <a:off x="360002" y="4796188"/>
            <a:ext cx="8147030" cy="209068"/>
            <a:chOff x="360002" y="4796188"/>
            <a:chExt cx="8147030" cy="209068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A166C5BF-00FA-DD53-8868-536F948D0F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" b="33"/>
            <a:stretch/>
          </p:blipFill>
          <p:spPr>
            <a:xfrm>
              <a:off x="360002" y="4796188"/>
              <a:ext cx="209204" cy="209068"/>
            </a:xfrm>
            <a:prstGeom prst="rect">
              <a:avLst/>
            </a:prstGeom>
          </p:spPr>
        </p:pic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ACB40CC4-1CC3-7CD8-CAA5-9BAAF4D6756A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71601"/>
              <a:ext cx="900000" cy="1080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de-DE"/>
              </a:defPPr>
              <a:lvl1pPr>
                <a:defRPr sz="600"/>
              </a:lvl1pPr>
            </a:lstStyle>
            <a:p>
              <a:pPr lvl="0" algn="r"/>
              <a:r>
                <a:rPr lang="de-DE" dirty="0">
                  <a:solidFill>
                    <a:schemeClr val="bg1"/>
                  </a:solidFill>
                </a:rPr>
                <a:t>© ZF Friedrichshafen 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3610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Highlight Slide: 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Textfeld 13" descr="NovaPathClassification"/>
          <p:cNvSpPr txBox="1"/>
          <p:nvPr userDrawn="1"/>
        </p:nvSpPr>
        <p:spPr>
          <a:xfrm>
            <a:off x="6269275" y="4887949"/>
            <a:ext cx="126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/>
            <a:endParaRPr lang="en-US" sz="600" noProof="0" dirty="0">
              <a:solidFill>
                <a:schemeClr val="bg1"/>
              </a:solidFill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73FC9BD-7338-0E63-59CA-40B27CEA74EE}"/>
              </a:ext>
            </a:extLst>
          </p:cNvPr>
          <p:cNvGrpSpPr/>
          <p:nvPr userDrawn="1"/>
        </p:nvGrpSpPr>
        <p:grpSpPr>
          <a:xfrm>
            <a:off x="360002" y="4796188"/>
            <a:ext cx="8147030" cy="209068"/>
            <a:chOff x="360002" y="4796188"/>
            <a:chExt cx="8147030" cy="209068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64F8E7A1-BCD3-532D-DAAF-16C84BE8877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" b="33"/>
            <a:stretch/>
          </p:blipFill>
          <p:spPr>
            <a:xfrm>
              <a:off x="360002" y="4796188"/>
              <a:ext cx="209204" cy="209068"/>
            </a:xfrm>
            <a:prstGeom prst="rect">
              <a:avLst/>
            </a:prstGeom>
          </p:spPr>
        </p:pic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6F36FB3F-0833-0E50-B73A-B1AC72FCF693}"/>
                </a:ext>
              </a:extLst>
            </p:cNvPr>
            <p:cNvSpPr txBox="1">
              <a:spLocks noChangeArrowheads="1"/>
            </p:cNvSpPr>
            <p:nvPr userDrawn="1"/>
          </p:nvSpPr>
          <p:spPr bwMode="black">
            <a:xfrm>
              <a:off x="7607032" y="4871601"/>
              <a:ext cx="900000" cy="108000"/>
            </a:xfrm>
            <a:prstGeom prst="rect">
              <a:avLst/>
            </a:prstGeom>
          </p:spPr>
          <p:txBody>
            <a:bodyPr vert="horz" lIns="0" tIns="0" rIns="0" bIns="0" rtlCol="0" anchor="ctr"/>
            <a:lstStyle>
              <a:defPPr>
                <a:defRPr lang="de-DE"/>
              </a:defPPr>
              <a:lvl1pPr>
                <a:defRPr sz="600"/>
              </a:lvl1pPr>
            </a:lstStyle>
            <a:p>
              <a:pPr lvl="0" algn="r"/>
              <a:r>
                <a:rPr lang="de-DE" dirty="0">
                  <a:solidFill>
                    <a:schemeClr val="bg1"/>
                  </a:solidFill>
                </a:rPr>
                <a:t>© ZF Friedrichshafen 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29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for b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2">
            <a:extLst>
              <a:ext uri="{FF2B5EF4-FFF2-40B4-BE49-F238E27FC236}">
                <a16:creationId xmlns:a16="http://schemas.microsoft.com/office/drawing/2014/main" id="{22FDBB0D-9A76-097F-5478-D8AB332453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273"/>
            <a:ext cx="9144000" cy="5144541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9999" y="908416"/>
            <a:ext cx="8424000" cy="1057982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z="3600" dirty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59997" y="2190180"/>
            <a:ext cx="8424001" cy="66378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2400" b="0" dirty="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6CF8F7F5-1D26-B002-9948-6C3932287B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28762" y="3828584"/>
            <a:ext cx="864000" cy="864267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921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blue)">
    <p:bg>
      <p:bgPr>
        <a:solidFill>
          <a:srgbClr val="0026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682523"/>
          </a:xfrm>
        </p:spPr>
        <p:txBody>
          <a:bodyPr wrap="none" lIns="0" tIns="0" rIns="0" bIns="0">
            <a:noAutofit/>
          </a:bodyPr>
          <a:lstStyle>
            <a:lvl1pPr>
              <a:defRPr lang="de-DE" sz="2400" b="1" kern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1" y="1404858"/>
            <a:ext cx="8424000" cy="162327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200" b="1" kern="1200" dirty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C46C04E-B4AE-3757-B779-346B521441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" b="33"/>
          <a:stretch/>
        </p:blipFill>
        <p:spPr>
          <a:xfrm>
            <a:off x="360002" y="4796188"/>
            <a:ext cx="209204" cy="209068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9BA41-B913-0437-A25B-775D9A03C5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04001" y="4890653"/>
            <a:ext cx="18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8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with Picture (blue)">
    <p:bg>
      <p:bgPr>
        <a:solidFill>
          <a:srgbClr val="0026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682523"/>
          </a:xfrm>
        </p:spPr>
        <p:txBody>
          <a:bodyPr wrap="none" lIns="0" tIns="0" rIns="0" bIns="0">
            <a:noAutofit/>
          </a:bodyPr>
          <a:lstStyle>
            <a:lvl1pPr>
              <a:defRPr lang="de-DE" sz="2400" b="1" kern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1" y="1404858"/>
            <a:ext cx="4122000" cy="162327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200" b="1" kern="1200" dirty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" name="Bildplatzhalter 2">
            <a:extLst>
              <a:ext uri="{FF2B5EF4-FFF2-40B4-BE49-F238E27FC236}">
                <a16:creationId xmlns:a16="http://schemas.microsoft.com/office/drawing/2014/main" id="{A4AF9126-6937-A989-7F32-992CCFD90D9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61096" y="0"/>
            <a:ext cx="4482904" cy="514350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39BA41-B913-0437-A25B-775D9A03C5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04001" y="4890653"/>
            <a:ext cx="180000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ts val="800"/>
              </a:lnSpc>
            </a:pPr>
            <a:fld id="{D985BC7C-F6A2-4FED-9217-735A5E10A319}" type="slidenum">
              <a:rPr lang="de-DE" smtClean="0">
                <a:solidFill>
                  <a:srgbClr val="FFFFFF"/>
                </a:solidFill>
              </a:rPr>
              <a:pPr>
                <a:lnSpc>
                  <a:spcPts val="800"/>
                </a:lnSpc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C7C70C-6D75-BA5B-7801-55484AF841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" b="33"/>
          <a:stretch/>
        </p:blipFill>
        <p:spPr>
          <a:xfrm>
            <a:off x="360002" y="4796188"/>
            <a:ext cx="209204" cy="2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73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682523"/>
          </a:xfrm>
        </p:spPr>
        <p:txBody>
          <a:bodyPr wrap="none" lIns="0" tIns="0" rIns="0" bIns="0">
            <a:noAutofit/>
          </a:bodyPr>
          <a:lstStyle>
            <a:lvl1pPr>
              <a:defRPr lang="de-DE" sz="2400" b="1" kern="0" dirty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1" y="1404858"/>
            <a:ext cx="8424000" cy="162327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200" b="1" kern="1200" dirty="0">
                <a:solidFill>
                  <a:schemeClr val="accent5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D9263DE1-C037-39FE-DC94-7BCEAC44F8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4001" y="4871601"/>
            <a:ext cx="180000" cy="108000"/>
          </a:xfrm>
        </p:spPr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B7887E8-7A83-7E04-5B3E-859482CED4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395" t="24411" r="24395" b="24411"/>
          <a:stretch/>
        </p:blipFill>
        <p:spPr>
          <a:xfrm>
            <a:off x="360003" y="4796189"/>
            <a:ext cx="209204" cy="2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0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slide with Picture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13"/>
          <p:cNvSpPr>
            <a:spLocks noGrp="1"/>
          </p:cNvSpPr>
          <p:nvPr>
            <p:ph type="body" sz="quarter" idx="12"/>
          </p:nvPr>
        </p:nvSpPr>
        <p:spPr>
          <a:xfrm>
            <a:off x="360002" y="324642"/>
            <a:ext cx="1279615" cy="682523"/>
          </a:xfrm>
        </p:spPr>
        <p:txBody>
          <a:bodyPr wrap="none" lIns="0" tIns="0" rIns="0" bIns="0">
            <a:noAutofit/>
          </a:bodyPr>
          <a:lstStyle>
            <a:lvl1pPr>
              <a:defRPr lang="de-DE" sz="2400" b="1" kern="0" dirty="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platzhalter 12"/>
          <p:cNvSpPr>
            <a:spLocks noGrp="1"/>
          </p:cNvSpPr>
          <p:nvPr>
            <p:ph type="body" sz="quarter" idx="13"/>
          </p:nvPr>
        </p:nvSpPr>
        <p:spPr>
          <a:xfrm>
            <a:off x="360001" y="1404858"/>
            <a:ext cx="4122000" cy="1623270"/>
          </a:xfrm>
          <a:noFill/>
        </p:spPr>
        <p:txBody>
          <a:bodyPr wrap="square" lIns="0" tIns="0" rIns="0" bIns="0" rtlCol="0">
            <a:noAutofit/>
          </a:bodyPr>
          <a:lstStyle>
            <a:lvl1pPr>
              <a:defRPr lang="de-DE" sz="3200" b="1" kern="1200" dirty="0">
                <a:solidFill>
                  <a:schemeClr val="accent5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" name="Bildplatzhalter 2">
            <a:extLst>
              <a:ext uri="{FF2B5EF4-FFF2-40B4-BE49-F238E27FC236}">
                <a16:creationId xmlns:a16="http://schemas.microsoft.com/office/drawing/2014/main" id="{043B0EE3-F67E-B2CB-E7F0-9B5841AFA6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61096" y="0"/>
            <a:ext cx="4482904" cy="5143500"/>
          </a:xfrm>
          <a:noFill/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D9263DE1-C037-39FE-DC94-7BCEAC44F8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04001" y="4871601"/>
            <a:ext cx="180000" cy="108000"/>
          </a:xfrm>
        </p:spPr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643AFB-05B7-7AEC-BD7F-D8F9A67AF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395" t="24411" r="24395" b="24411"/>
          <a:stretch/>
        </p:blipFill>
        <p:spPr>
          <a:xfrm>
            <a:off x="360003" y="4796189"/>
            <a:ext cx="209204" cy="2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5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23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F4FF9-089E-B64F-31F5-B3291648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B1E25E-CC58-36FC-D066-614E813AA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5" y="972000"/>
            <a:ext cx="4122737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6189EB9-5D0A-643A-9E37-67B6A10F4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1096" y="972000"/>
            <a:ext cx="4122000" cy="37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1F90B3-341F-6366-0B38-F7E0F7B8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326E1C-6104-4B1D-A0DF-E3388A3C354E}" type="datetimeFigureOut">
              <a:rPr lang="de-DE" smtClean="0"/>
              <a:pPr/>
              <a:t>10.12.2024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29ABA9-53BD-FEB3-7879-870B77FB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E99631-F2A8-59D7-D1F8-6147F1E0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B6847-08BA-46A7-9F57-5D815BE626A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343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364" y="143955"/>
            <a:ext cx="8424001" cy="792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02" y="972000"/>
            <a:ext cx="8424000" cy="37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929391" y="4871601"/>
            <a:ext cx="522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04001" y="4871601"/>
            <a:ext cx="18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="1">
                <a:solidFill>
                  <a:schemeClr val="accent5"/>
                </a:solidFill>
              </a:defRPr>
            </a:lvl1pPr>
          </a:lstStyle>
          <a:p>
            <a:fld id="{AE839375-43AA-4A5D-B991-4343C4570B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black">
          <a:xfrm>
            <a:off x="7607032" y="4871601"/>
            <a:ext cx="900000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>
              <a:defRPr sz="600"/>
            </a:lvl1pPr>
          </a:lstStyle>
          <a:p>
            <a:pPr lvl="0" algn="r"/>
            <a:r>
              <a:rPr lang="de-DE" dirty="0"/>
              <a:t>© ZF Friedrichshafen AG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15D946-1597-B199-E6D8-8C91CD7242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rcRect l="24395" t="24411" r="24395" b="24411"/>
          <a:stretch/>
        </p:blipFill>
        <p:spPr>
          <a:xfrm>
            <a:off x="360003" y="4796189"/>
            <a:ext cx="209204" cy="20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1" r:id="rId2"/>
    <p:sldLayoutId id="2147483719" r:id="rId3"/>
    <p:sldLayoutId id="2147483714" r:id="rId4"/>
    <p:sldLayoutId id="2147483720" r:id="rId5"/>
    <p:sldLayoutId id="2147483721" r:id="rId6"/>
    <p:sldLayoutId id="2147483715" r:id="rId7"/>
    <p:sldLayoutId id="2147483650" r:id="rId8"/>
    <p:sldLayoutId id="2147483722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54" r:id="rId17"/>
    <p:sldLayoutId id="2147483655" r:id="rId18"/>
    <p:sldLayoutId id="2147483693" r:id="rId19"/>
    <p:sldLayoutId id="2147483694" r:id="rId20"/>
    <p:sldLayoutId id="2147483695" r:id="rId21"/>
    <p:sldLayoutId id="2147483696" r:id="rId22"/>
    <p:sldLayoutId id="2147483698" r:id="rId23"/>
    <p:sldLayoutId id="2147483699" r:id="rId24"/>
    <p:sldLayoutId id="2147483718" r:id="rId25"/>
    <p:sldLayoutId id="2147483700" r:id="rId26"/>
    <p:sldLayoutId id="2147483688" r:id="rId27"/>
    <p:sldLayoutId id="2147483689" r:id="rId28"/>
    <p:sldLayoutId id="2147483690" r:id="rId2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300"/>
        </a:spcAft>
        <a:buFont typeface="Arial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spcAft>
          <a:spcPts val="300"/>
        </a:spcAft>
        <a:buClr>
          <a:schemeClr val="accent5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spcAft>
          <a:spcPts val="300"/>
        </a:spcAft>
        <a:buClr>
          <a:schemeClr val="accent5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spcAft>
          <a:spcPts val="300"/>
        </a:spcAft>
        <a:buClr>
          <a:schemeClr val="accent5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spcAft>
          <a:spcPts val="300"/>
        </a:spcAft>
        <a:buClr>
          <a:schemeClr val="accent5"/>
        </a:buClr>
        <a:buFont typeface="Tahoma" panose="020B060403050404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0"/>
        </a:spcBef>
        <a:spcAft>
          <a:spcPts val="600"/>
        </a:spcAft>
        <a:buFont typeface="Arial" pitchFamily="34" charset="0"/>
        <a:buNone/>
        <a:defRPr sz="1200" b="1" kern="1200">
          <a:solidFill>
            <a:schemeClr val="tx1"/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ee.emea-1.zf-world.com/global-cdyt8-digitalvehicle/trainees_training/thesis_template_latex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miktex.org/" TargetMode="Externa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www.drawio.com/" TargetMode="External"/><Relationship Id="rId4" Type="http://schemas.openxmlformats.org/officeDocument/2006/relationships/hyperlink" Target="https://www.jabref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box">
            <a:extLst>
              <a:ext uri="{FF2B5EF4-FFF2-40B4-BE49-F238E27FC236}">
                <a16:creationId xmlns:a16="http://schemas.microsoft.com/office/drawing/2014/main" id="{48D12E00-A00C-08A7-8202-A6887C6ECB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LaTeX Introduction </a:t>
            </a:r>
            <a:endParaRPr lang="en-US" dirty="0"/>
          </a:p>
        </p:txBody>
      </p:sp>
      <p:sp>
        <p:nvSpPr>
          <p:cNvPr id="6" name="Untertitelbox">
            <a:extLst>
              <a:ext uri="{FF2B5EF4-FFF2-40B4-BE49-F238E27FC236}">
                <a16:creationId xmlns:a16="http://schemas.microsoft.com/office/drawing/2014/main" id="{6B34508E-1CD4-8E35-2F1F-DF0988EA4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998" y="3823038"/>
            <a:ext cx="8424000" cy="663788"/>
          </a:xfrm>
        </p:spPr>
        <p:txBody>
          <a:bodyPr/>
          <a:lstStyle/>
          <a:p>
            <a:r>
              <a:rPr lang="en-US" sz="1800" dirty="0"/>
              <a:t>Philipp Escher</a:t>
            </a:r>
          </a:p>
          <a:p>
            <a:r>
              <a:rPr lang="en-US" sz="1800" dirty="0"/>
              <a:t>CDYT 83</a:t>
            </a:r>
            <a:br>
              <a:rPr lang="en-US" sz="1800" dirty="0"/>
            </a:br>
            <a:r>
              <a:rPr lang="en-US" sz="1800" dirty="0"/>
              <a:t>04.10.2024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248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3EBE-E902-F5A3-5BE2-734D871B7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Idea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CDCBE6-4194-B7E7-5BF5-F49D3CC9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Giving</a:t>
            </a:r>
            <a:r>
              <a:rPr lang="de-DE" dirty="0"/>
              <a:t> the </a:t>
            </a:r>
            <a:r>
              <a:rPr lang="de-DE" dirty="0" err="1"/>
              <a:t>opportunity</a:t>
            </a:r>
            <a:r>
              <a:rPr lang="de-DE" dirty="0"/>
              <a:t> to </a:t>
            </a:r>
            <a:r>
              <a:rPr lang="de-DE" dirty="0" err="1"/>
              <a:t>write</a:t>
            </a:r>
            <a:r>
              <a:rPr lang="de-DE" dirty="0"/>
              <a:t> a </a:t>
            </a:r>
            <a:r>
              <a:rPr lang="de-DE" dirty="0" err="1"/>
              <a:t>thesis</a:t>
            </a:r>
            <a:r>
              <a:rPr lang="de-DE" dirty="0"/>
              <a:t> in </a:t>
            </a:r>
            <a:r>
              <a:rPr lang="de-DE" dirty="0" err="1"/>
              <a:t>LaTeX</a:t>
            </a:r>
            <a:endParaRPr lang="de-DE" dirty="0"/>
          </a:p>
          <a:p>
            <a:pPr marL="351450" lvl="1" indent="-171450">
              <a:buFontTx/>
              <a:buChar char="-"/>
            </a:pPr>
            <a:r>
              <a:rPr lang="de-DE" dirty="0"/>
              <a:t>Alternative to Microsoft Word</a:t>
            </a:r>
          </a:p>
          <a:p>
            <a:pPr marL="351450" lvl="1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Prepared</a:t>
            </a:r>
            <a:r>
              <a:rPr lang="de-DE" dirty="0"/>
              <a:t> a </a:t>
            </a:r>
            <a:r>
              <a:rPr lang="de-DE" dirty="0" err="1"/>
              <a:t>thesis</a:t>
            </a:r>
            <a:r>
              <a:rPr lang="de-DE" dirty="0"/>
              <a:t> </a:t>
            </a:r>
            <a:r>
              <a:rPr lang="de-DE" dirty="0" err="1"/>
              <a:t>layout</a:t>
            </a:r>
            <a:r>
              <a:rPr lang="de-DE" dirty="0"/>
              <a:t> in </a:t>
            </a:r>
            <a:r>
              <a:rPr lang="de-DE" dirty="0" err="1"/>
              <a:t>LaTeX</a:t>
            </a:r>
            <a:endParaRPr lang="de-DE" dirty="0"/>
          </a:p>
          <a:p>
            <a:pPr marL="351450" lvl="1" indent="-171450">
              <a:buFontTx/>
              <a:buChar char="-"/>
            </a:pPr>
            <a:r>
              <a:rPr lang="en-US" dirty="0">
                <a:hlinkClick r:id="rId2"/>
              </a:rPr>
              <a:t>CDYT8_DigitalVehicle / </a:t>
            </a:r>
            <a:r>
              <a:rPr lang="en-US" dirty="0" err="1">
                <a:hlinkClick r:id="rId2"/>
              </a:rPr>
              <a:t>Trainees_Training</a:t>
            </a:r>
            <a:r>
              <a:rPr lang="en-US" dirty="0">
                <a:hlinkClick r:id="rId2"/>
              </a:rPr>
              <a:t> / </a:t>
            </a:r>
            <a:r>
              <a:rPr lang="en-US" dirty="0" err="1">
                <a:hlinkClick r:id="rId2"/>
              </a:rPr>
              <a:t>Thesis_Template_LaTeX</a:t>
            </a:r>
            <a:r>
              <a:rPr lang="en-US" dirty="0">
                <a:hlinkClick r:id="rId2"/>
              </a:rPr>
              <a:t> · GitLab</a:t>
            </a:r>
            <a:endParaRPr lang="en-US" dirty="0"/>
          </a:p>
          <a:p>
            <a:pPr marL="351450" lvl="1" indent="-171450">
              <a:buFontTx/>
              <a:buChar char="-"/>
            </a:pPr>
            <a:r>
              <a:rPr lang="de-DE" dirty="0"/>
              <a:t>Most </a:t>
            </a:r>
            <a:r>
              <a:rPr lang="de-DE" dirty="0" err="1"/>
              <a:t>challenging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beginners</a:t>
            </a:r>
            <a:endParaRPr lang="de-DE" dirty="0"/>
          </a:p>
          <a:p>
            <a:pPr marL="351450" lvl="1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Small </a:t>
            </a:r>
            <a:r>
              <a:rPr lang="de-DE" dirty="0" err="1"/>
              <a:t>example</a:t>
            </a:r>
            <a:r>
              <a:rPr lang="de-DE" dirty="0"/>
              <a:t> with</a:t>
            </a:r>
          </a:p>
          <a:p>
            <a:pPr marL="351450" lvl="1" indent="-171450">
              <a:buFontTx/>
              <a:buChar char="-"/>
            </a:pPr>
            <a:r>
              <a:rPr lang="de-DE" dirty="0"/>
              <a:t>Graphics</a:t>
            </a:r>
          </a:p>
          <a:p>
            <a:pPr marL="351450" lvl="1" indent="-171450">
              <a:buFontTx/>
              <a:buChar char="-"/>
            </a:pPr>
            <a:r>
              <a:rPr lang="de-DE" dirty="0" err="1"/>
              <a:t>Tables</a:t>
            </a:r>
            <a:endParaRPr lang="de-DE" dirty="0"/>
          </a:p>
          <a:p>
            <a:pPr marL="351450" lvl="1" indent="-171450">
              <a:buFontTx/>
              <a:buChar char="-"/>
            </a:pPr>
            <a:r>
              <a:rPr lang="de-DE" dirty="0"/>
              <a:t>Listings</a:t>
            </a:r>
          </a:p>
          <a:p>
            <a:pPr marL="351450" lvl="1" indent="-171450">
              <a:buFontTx/>
              <a:buChar char="-"/>
            </a:pPr>
            <a:r>
              <a:rPr lang="de-DE" dirty="0" err="1"/>
              <a:t>Abbreviations</a:t>
            </a:r>
            <a:endParaRPr lang="de-DE" dirty="0"/>
          </a:p>
          <a:p>
            <a:pPr marL="351450" lvl="1" indent="-171450">
              <a:buFontTx/>
              <a:buChar char="-"/>
            </a:pPr>
            <a:r>
              <a:rPr lang="de-DE" dirty="0" err="1"/>
              <a:t>Equations</a:t>
            </a:r>
            <a:endParaRPr lang="de-DE" dirty="0"/>
          </a:p>
          <a:p>
            <a:pPr marL="351450" lvl="1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22C91-1AF4-ECC7-DE7E-9EBE01077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900DE-6D9C-144E-71F5-5D2A733B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81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9B6AE-FE9A-B740-97D6-793847E4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History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7ABCAA-137C-538A-A2EE-7C1FE8071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Based</a:t>
            </a:r>
            <a:r>
              <a:rPr lang="de-DE" dirty="0"/>
              <a:t> on TeX</a:t>
            </a:r>
          </a:p>
          <a:p>
            <a:pPr marL="351450" lvl="1" indent="-171450">
              <a:buFontTx/>
              <a:buChar char="-"/>
            </a:pP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Donald E. Knuth 1978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LaTeX</a:t>
            </a:r>
            <a:r>
              <a:rPr lang="de-DE" dirty="0"/>
              <a:t> was </a:t>
            </a: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Leslie </a:t>
            </a:r>
            <a:r>
              <a:rPr lang="de-DE" dirty="0" err="1"/>
              <a:t>Lamport</a:t>
            </a:r>
            <a:r>
              <a:rPr lang="de-DE" dirty="0"/>
              <a:t> 1984</a:t>
            </a:r>
          </a:p>
          <a:p>
            <a:pPr marL="351450" lvl="1" indent="-171450">
              <a:buFontTx/>
              <a:buChar char="-"/>
            </a:pPr>
            <a:r>
              <a:rPr lang="de-DE" b="1" dirty="0" err="1"/>
              <a:t>La</a:t>
            </a:r>
            <a:r>
              <a:rPr lang="de-DE" dirty="0" err="1"/>
              <a:t>mport</a:t>
            </a:r>
            <a:r>
              <a:rPr lang="de-DE" dirty="0"/>
              <a:t> </a:t>
            </a:r>
            <a:r>
              <a:rPr lang="de-DE" b="1" dirty="0"/>
              <a:t>TeX</a:t>
            </a:r>
          </a:p>
          <a:p>
            <a:pPr marL="351450" lvl="1" indent="-171450">
              <a:buFontTx/>
              <a:buChar char="-"/>
            </a:pPr>
            <a:endParaRPr lang="de-DE" b="1" dirty="0"/>
          </a:p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D07F8-3E97-CF61-D7BC-40DA947F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6B9DE-AB4E-C521-1E1E-FDCD0E22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3</a:t>
            </a:fld>
            <a:endParaRPr lang="de-DE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E64F2E2-5007-57A9-38B3-02702CA86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91500"/>
            <a:ext cx="1907380" cy="724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19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88E4-13E8-6DDB-4CD9-89C846482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Difference</a:t>
            </a:r>
            <a:r>
              <a:rPr lang="de-DE" dirty="0"/>
              <a:t> to </a:t>
            </a:r>
            <a:r>
              <a:rPr lang="de-DE" dirty="0" err="1"/>
              <a:t>classical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processors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ECAD-E68E-08D2-5114-C853FAB0E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No</a:t>
            </a:r>
            <a:r>
              <a:rPr lang="de-DE" dirty="0"/>
              <a:t> WYSIWYG (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) </a:t>
            </a:r>
            <a:r>
              <a:rPr lang="de-DE" dirty="0" err="1"/>
              <a:t>principle</a:t>
            </a:r>
            <a:endParaRPr lang="de-DE" dirty="0"/>
          </a:p>
          <a:p>
            <a:pPr marL="351450" lvl="1" indent="-171450">
              <a:buFontTx/>
              <a:buChar char="-"/>
            </a:pPr>
            <a:r>
              <a:rPr lang="de-DE" dirty="0"/>
              <a:t>Text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in </a:t>
            </a:r>
            <a:r>
              <a:rPr lang="de-DE" dirty="0" err="1"/>
              <a:t>LaTeX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( </a:t>
            </a:r>
            <a:r>
              <a:rPr lang="de-DE" dirty="0">
                <a:latin typeface="Consolas" panose="020B0609020204030204" pitchFamily="49" charset="0"/>
              </a:rPr>
              <a:t>\</a:t>
            </a:r>
            <a:r>
              <a:rPr lang="de-DE" dirty="0" err="1">
                <a:latin typeface="Consolas" panose="020B0609020204030204" pitchFamily="49" charset="0"/>
              </a:rPr>
              <a:t>emph</a:t>
            </a:r>
            <a:r>
              <a:rPr lang="de-DE" dirty="0">
                <a:latin typeface="Consolas" panose="020B0609020204030204" pitchFamily="49" charset="0"/>
              </a:rPr>
              <a:t>{Text}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i="1" dirty="0">
                <a:sym typeface="Wingdings" panose="05000000000000000000" pitchFamily="2" charset="2"/>
              </a:rPr>
              <a:t>Text </a:t>
            </a:r>
            <a:r>
              <a:rPr lang="de-DE" dirty="0"/>
              <a:t>)</a:t>
            </a:r>
          </a:p>
          <a:p>
            <a:pPr marL="351450" lvl="1" indent="-171450">
              <a:buFontTx/>
              <a:buChar char="-"/>
            </a:pPr>
            <a:r>
              <a:rPr lang="de-DE" dirty="0"/>
              <a:t>WYSIWYAF (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asked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)</a:t>
            </a:r>
          </a:p>
          <a:p>
            <a:pPr marL="351450" lvl="1" indent="-171450">
              <a:buFontTx/>
              <a:buChar char="-"/>
            </a:pPr>
            <a:r>
              <a:rPr lang="de-DE" dirty="0"/>
              <a:t>Plain </a:t>
            </a:r>
            <a:r>
              <a:rPr lang="de-DE" dirty="0" err="1"/>
              <a:t>text</a:t>
            </a:r>
            <a:r>
              <a:rPr lang="de-DE" dirty="0"/>
              <a:t> files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edited</a:t>
            </a:r>
            <a:r>
              <a:rPr lang="de-DE" dirty="0"/>
              <a:t> with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program</a:t>
            </a:r>
            <a:endParaRPr lang="de-DE" dirty="0"/>
          </a:p>
          <a:p>
            <a:pPr marL="351450" lvl="1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Text files </a:t>
            </a:r>
            <a:r>
              <a:rPr lang="de-DE" dirty="0" err="1"/>
              <a:t>have</a:t>
            </a:r>
            <a:r>
              <a:rPr lang="de-DE" dirty="0"/>
              <a:t> to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to a </a:t>
            </a:r>
            <a:r>
              <a:rPr lang="de-DE" dirty="0" err="1"/>
              <a:t>document</a:t>
            </a:r>
            <a:r>
              <a:rPr lang="de-DE" dirty="0"/>
              <a:t> </a:t>
            </a:r>
          </a:p>
          <a:p>
            <a:pPr marL="351450" lvl="1" indent="-171450">
              <a:buFontTx/>
              <a:buChar char="-"/>
            </a:pPr>
            <a:r>
              <a:rPr lang="de-DE" dirty="0"/>
              <a:t>Text files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tracked</a:t>
            </a:r>
            <a:r>
              <a:rPr lang="de-DE" dirty="0"/>
              <a:t> with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like </a:t>
            </a:r>
            <a:r>
              <a:rPr lang="de-DE" dirty="0" err="1"/>
              <a:t>git</a:t>
            </a:r>
            <a:endParaRPr lang="de-DE" dirty="0"/>
          </a:p>
          <a:p>
            <a:pPr marL="351450" lvl="1" indent="-171450">
              <a:buFontTx/>
              <a:buChar char="-"/>
            </a:pPr>
            <a:r>
              <a:rPr lang="de-DE" dirty="0"/>
              <a:t>Images in </a:t>
            </a:r>
            <a:r>
              <a:rPr lang="de-DE" dirty="0" err="1"/>
              <a:t>document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updated</a:t>
            </a:r>
            <a:r>
              <a:rPr lang="de-DE" dirty="0"/>
              <a:t> </a:t>
            </a:r>
          </a:p>
          <a:p>
            <a:pPr marL="351450" lvl="1" indent="-171450">
              <a:buFontTx/>
              <a:buChar char="-"/>
            </a:pPr>
            <a:r>
              <a:rPr lang="de-DE" dirty="0"/>
              <a:t>References and table of </a:t>
            </a:r>
            <a:r>
              <a:rPr lang="de-DE" dirty="0" err="1"/>
              <a:t>contents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updated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Big projects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seperated</a:t>
            </a:r>
            <a:r>
              <a:rPr lang="de-DE" dirty="0"/>
              <a:t> to </a:t>
            </a:r>
            <a:r>
              <a:rPr lang="de-DE" dirty="0" err="1"/>
              <a:t>several</a:t>
            </a:r>
            <a:r>
              <a:rPr lang="de-DE" dirty="0"/>
              <a:t> files</a:t>
            </a:r>
          </a:p>
          <a:p>
            <a:pPr marL="351450" lvl="1" indent="-171450">
              <a:buFontTx/>
              <a:buChar char="-"/>
            </a:pPr>
            <a:r>
              <a:rPr lang="de-DE" dirty="0"/>
              <a:t>Main file </a:t>
            </a:r>
            <a:r>
              <a:rPr lang="de-DE" dirty="0" err="1"/>
              <a:t>creates</a:t>
            </a:r>
            <a:r>
              <a:rPr lang="de-DE" dirty="0"/>
              <a:t> a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document</a:t>
            </a:r>
            <a:endParaRPr lang="de-DE" dirty="0"/>
          </a:p>
          <a:p>
            <a:pPr marL="351450" lvl="1" indent="-171450">
              <a:buFontTx/>
              <a:buChar char="-"/>
            </a:pP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subfile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document</a:t>
            </a:r>
            <a:endParaRPr lang="de-DE" dirty="0"/>
          </a:p>
          <a:p>
            <a:pPr marL="351450" lvl="1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More </a:t>
            </a:r>
            <a:r>
              <a:rPr lang="de-DE" dirty="0" err="1"/>
              <a:t>focus</a:t>
            </a:r>
            <a:r>
              <a:rPr lang="de-DE" dirty="0"/>
              <a:t> on the </a:t>
            </a:r>
            <a:r>
              <a:rPr lang="de-DE" dirty="0" err="1"/>
              <a:t>writting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on the design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351450" lvl="1" indent="-171450">
              <a:buFontTx/>
              <a:buChar char="-"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77A2D-066F-5042-3CA1-FA05BEE8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C25A0-70CF-2D69-2176-86B9DCBA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426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534D-B309-F491-79AE-0BDE1BCF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 </a:t>
            </a:r>
            <a:r>
              <a:rPr lang="de-DE" dirty="0" err="1"/>
              <a:t>preparation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C8665-B400-9FF8-74F9-E26FEDBB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LaTeX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endParaRPr lang="de-DE" dirty="0"/>
          </a:p>
          <a:p>
            <a:pPr marL="351450" lvl="1" indent="-171450">
              <a:buFontTx/>
              <a:buChar char="-"/>
            </a:pPr>
            <a:r>
              <a:rPr lang="de-DE" dirty="0" err="1">
                <a:hlinkClick r:id="rId2"/>
              </a:rPr>
              <a:t>MiKTeX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IDE (Integrated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)</a:t>
            </a:r>
          </a:p>
          <a:p>
            <a:pPr marL="351450" lvl="1" indent="-171450">
              <a:buFontTx/>
              <a:buChar char="-"/>
            </a:pPr>
            <a:r>
              <a:rPr lang="de-DE" dirty="0">
                <a:hlinkClick r:id="rId3"/>
              </a:rPr>
              <a:t>Visual Studio Code</a:t>
            </a:r>
            <a:r>
              <a:rPr lang="de-DE" dirty="0"/>
              <a:t> with </a:t>
            </a:r>
            <a:r>
              <a:rPr lang="de-DE" dirty="0" err="1"/>
              <a:t>LaTeX</a:t>
            </a:r>
            <a:r>
              <a:rPr lang="de-DE" dirty="0"/>
              <a:t> Workshop </a:t>
            </a:r>
            <a:r>
              <a:rPr lang="de-DE" dirty="0" err="1"/>
              <a:t>extension</a:t>
            </a:r>
            <a:endParaRPr lang="de-DE" dirty="0"/>
          </a:p>
          <a:p>
            <a:pPr marL="351450" lvl="1" indent="-171450">
              <a:buFontTx/>
              <a:buChar char="-"/>
            </a:pPr>
            <a:r>
              <a:rPr lang="de-DE" dirty="0" err="1"/>
              <a:t>TeXworks</a:t>
            </a:r>
            <a:r>
              <a:rPr lang="de-DE" dirty="0"/>
              <a:t> (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MiKTeX</a:t>
            </a:r>
            <a:r>
              <a:rPr lang="de-DE" dirty="0"/>
              <a:t>)</a:t>
            </a:r>
          </a:p>
          <a:p>
            <a:pPr marL="351450" lvl="1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Bibliography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(optional)</a:t>
            </a:r>
          </a:p>
          <a:p>
            <a:pPr marL="351450" lvl="1" indent="-171450">
              <a:buFontTx/>
              <a:buChar char="-"/>
            </a:pPr>
            <a:r>
              <a:rPr lang="de-DE" dirty="0" err="1">
                <a:hlinkClick r:id="rId4"/>
              </a:rPr>
              <a:t>JabRef</a:t>
            </a:r>
            <a:endParaRPr lang="de-DE" dirty="0"/>
          </a:p>
          <a:p>
            <a:pPr marL="351450" lvl="1" indent="-171450">
              <a:buFontTx/>
              <a:buChar char="-"/>
            </a:pP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Diagrams</a:t>
            </a:r>
            <a:r>
              <a:rPr lang="de-DE" dirty="0"/>
              <a:t> and </a:t>
            </a:r>
            <a:r>
              <a:rPr lang="de-DE" dirty="0" err="1"/>
              <a:t>sketches</a:t>
            </a:r>
            <a:endParaRPr lang="de-DE" dirty="0"/>
          </a:p>
          <a:p>
            <a:pPr marL="351450" lvl="1" indent="-171450">
              <a:buFontTx/>
              <a:buChar char="-"/>
            </a:pPr>
            <a:r>
              <a:rPr lang="de-DE" dirty="0"/>
              <a:t>Dia</a:t>
            </a:r>
          </a:p>
          <a:p>
            <a:pPr marL="351450" lvl="1" indent="-171450">
              <a:buFontTx/>
              <a:buChar char="-"/>
            </a:pPr>
            <a:r>
              <a:rPr lang="de-DE" dirty="0">
                <a:hlinkClick r:id="rId5"/>
              </a:rPr>
              <a:t>draw.io</a:t>
            </a:r>
            <a:r>
              <a:rPr lang="de-DE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F31C9-222B-32F1-246A-73919E385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923682-12CC-9AB7-69E0-223CDCDF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93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467F5-BB9D-5D68-E02F-AF5752BA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Thesis file </a:t>
            </a:r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BDF6-6EA3-41ED-139C-9A0D9935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2" y="751114"/>
            <a:ext cx="8424000" cy="4000886"/>
          </a:xfrm>
        </p:spPr>
        <p:txBody>
          <a:bodyPr numCol="2"/>
          <a:lstStyle/>
          <a:p>
            <a:pPr marL="171450" indent="-171450">
              <a:buFontTx/>
              <a:buChar char="-"/>
            </a:pPr>
            <a:r>
              <a:rPr lang="de-DE" dirty="0" err="1">
                <a:latin typeface="Consolas" panose="020B0609020204030204" pitchFamily="49" charset="0"/>
              </a:rPr>
              <a:t>Thesis.tex</a:t>
            </a:r>
            <a:endParaRPr lang="de-DE" dirty="0">
              <a:latin typeface="Consolas" panose="020B0609020204030204" pitchFamily="49" charset="0"/>
            </a:endParaRPr>
          </a:p>
          <a:p>
            <a:pPr marL="351450" lvl="1" indent="-171450">
              <a:buFontTx/>
              <a:buChar char="-"/>
            </a:pPr>
            <a:r>
              <a:rPr lang="de-DE" dirty="0"/>
              <a:t>Main file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document</a:t>
            </a:r>
            <a:endParaRPr lang="de-DE" dirty="0"/>
          </a:p>
          <a:p>
            <a:pPr marL="351450" lvl="1" indent="-171450">
              <a:buFontTx/>
              <a:buChar char="-"/>
            </a:pP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document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>
                <a:latin typeface="Consolas" panose="020B0609020204030204" pitchFamily="49" charset="0"/>
              </a:rPr>
              <a:t>sf_*.</a:t>
            </a:r>
            <a:r>
              <a:rPr lang="de-DE" dirty="0" err="1">
                <a:latin typeface="Consolas" panose="020B0609020204030204" pitchFamily="49" charset="0"/>
              </a:rPr>
              <a:t>tex</a:t>
            </a:r>
            <a:endParaRPr lang="de-DE" dirty="0">
              <a:latin typeface="Consolas" panose="020B0609020204030204" pitchFamily="49" charset="0"/>
            </a:endParaRPr>
          </a:p>
          <a:p>
            <a:pPr marL="351450" lvl="1" indent="-171450">
              <a:buFontTx/>
              <a:buChar char="-"/>
            </a:pPr>
            <a:r>
              <a:rPr lang="de-DE" dirty="0" err="1"/>
              <a:t>Subfiles</a:t>
            </a:r>
            <a:r>
              <a:rPr lang="de-DE" dirty="0"/>
              <a:t> from </a:t>
            </a:r>
            <a:r>
              <a:rPr lang="de-DE" dirty="0" err="1"/>
              <a:t>main</a:t>
            </a:r>
            <a:r>
              <a:rPr lang="de-DE" dirty="0"/>
              <a:t> file</a:t>
            </a:r>
          </a:p>
          <a:p>
            <a:pPr marL="351450" lvl="1" indent="-171450">
              <a:buFontTx/>
              <a:buChar char="-"/>
            </a:pPr>
            <a:r>
              <a:rPr lang="de-DE" dirty="0"/>
              <a:t>Can </a:t>
            </a:r>
            <a:r>
              <a:rPr lang="de-DE" dirty="0" err="1"/>
              <a:t>create</a:t>
            </a:r>
            <a:r>
              <a:rPr lang="de-DE" dirty="0"/>
              <a:t> own </a:t>
            </a:r>
            <a:r>
              <a:rPr lang="de-DE" dirty="0" err="1"/>
              <a:t>documents</a:t>
            </a:r>
            <a:r>
              <a:rPr lang="de-DE" dirty="0"/>
              <a:t> with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content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>
                <a:latin typeface="Consolas" panose="020B0609020204030204" pitchFamily="49" charset="0"/>
              </a:rPr>
              <a:t>sf_Abkuerzungsverzeichnis.tex</a:t>
            </a:r>
            <a:endParaRPr lang="de-DE" dirty="0">
              <a:latin typeface="Consolas" panose="020B0609020204030204" pitchFamily="49" charset="0"/>
            </a:endParaRPr>
          </a:p>
          <a:p>
            <a:pPr marL="351450" lvl="1" indent="-171450">
              <a:buFontTx/>
              <a:buChar char="-"/>
            </a:pPr>
            <a:r>
              <a:rPr lang="de-DE" dirty="0"/>
              <a:t>Definition of </a:t>
            </a:r>
            <a:r>
              <a:rPr lang="de-DE" dirty="0" err="1"/>
              <a:t>abbreviations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>
                <a:latin typeface="Consolas" panose="020B0609020204030204" pitchFamily="49" charset="0"/>
              </a:rPr>
              <a:t>Demo.bib</a:t>
            </a:r>
            <a:endParaRPr lang="de-DE" dirty="0">
              <a:latin typeface="Consolas" panose="020B0609020204030204" pitchFamily="49" charset="0"/>
            </a:endParaRPr>
          </a:p>
          <a:p>
            <a:pPr marL="351450" lvl="1" indent="-171450">
              <a:buFontTx/>
              <a:buChar char="-"/>
            </a:pPr>
            <a:r>
              <a:rPr lang="de-DE" dirty="0"/>
              <a:t>Definition of </a:t>
            </a:r>
            <a:r>
              <a:rPr lang="de-DE" dirty="0" err="1"/>
              <a:t>bibliography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>
                <a:latin typeface="Consolas" panose="020B0609020204030204" pitchFamily="49" charset="0"/>
              </a:rPr>
              <a:t>tex_packages.tex</a:t>
            </a:r>
            <a:endParaRPr lang="de-DE" dirty="0">
              <a:latin typeface="Consolas" panose="020B0609020204030204" pitchFamily="49" charset="0"/>
            </a:endParaRPr>
          </a:p>
          <a:p>
            <a:pPr marL="351450" lvl="1" indent="-171450">
              <a:buFontTx/>
              <a:buChar char="-"/>
            </a:pPr>
            <a:r>
              <a:rPr lang="de-DE" dirty="0"/>
              <a:t>Packages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main</a:t>
            </a:r>
            <a:r>
              <a:rPr lang="de-DE" dirty="0"/>
              <a:t> file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latin typeface="Consolas" panose="020B0609020204030204" pitchFamily="49" charset="0"/>
              </a:rPr>
              <a:t>tex_Environments.tex</a:t>
            </a:r>
            <a:endParaRPr lang="de-DE" dirty="0">
              <a:latin typeface="Consolas" panose="020B0609020204030204" pitchFamily="49" charset="0"/>
            </a:endParaRPr>
          </a:p>
          <a:p>
            <a:pPr marL="351450" lvl="1" indent="-171450">
              <a:buFontTx/>
              <a:buChar char="-"/>
            </a:pPr>
            <a:r>
              <a:rPr lang="de-DE" dirty="0"/>
              <a:t>Definition of </a:t>
            </a:r>
            <a:r>
              <a:rPr lang="de-DE" dirty="0" err="1"/>
              <a:t>macros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>
                <a:latin typeface="Consolas" panose="020B0609020204030204" pitchFamily="49" charset="0"/>
              </a:rPr>
              <a:t>tex_Header_normal.tex</a:t>
            </a:r>
            <a:endParaRPr lang="de-DE" dirty="0">
              <a:latin typeface="Consolas" panose="020B0609020204030204" pitchFamily="49" charset="0"/>
            </a:endParaRPr>
          </a:p>
          <a:p>
            <a:pPr marL="351450" lvl="1" indent="-171450">
              <a:buFontTx/>
              <a:buChar char="-"/>
            </a:pPr>
            <a:r>
              <a:rPr lang="de-DE" dirty="0"/>
              <a:t>Header and </a:t>
            </a:r>
            <a:r>
              <a:rPr lang="de-DE" dirty="0" err="1"/>
              <a:t>footer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normal </a:t>
            </a:r>
            <a:r>
              <a:rPr lang="de-DE" dirty="0" err="1"/>
              <a:t>pages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>
                <a:latin typeface="Consolas" panose="020B0609020204030204" pitchFamily="49" charset="0"/>
              </a:rPr>
              <a:t>tex_Header_title.tex</a:t>
            </a:r>
            <a:endParaRPr lang="de-DE" dirty="0">
              <a:latin typeface="Consolas" panose="020B0609020204030204" pitchFamily="49" charset="0"/>
            </a:endParaRPr>
          </a:p>
          <a:p>
            <a:pPr marL="351450" lvl="1" indent="-171450">
              <a:buFontTx/>
              <a:buChar char="-"/>
            </a:pPr>
            <a:r>
              <a:rPr lang="de-DE" dirty="0"/>
              <a:t>Header and </a:t>
            </a:r>
            <a:r>
              <a:rPr lang="de-DE" dirty="0" err="1"/>
              <a:t>footer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title </a:t>
            </a:r>
            <a:r>
              <a:rPr lang="de-DE" dirty="0" err="1"/>
              <a:t>page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>
                <a:latin typeface="Consolas" panose="020B0609020204030204" pitchFamily="49" charset="0"/>
              </a:rPr>
              <a:t>.</a:t>
            </a:r>
            <a:r>
              <a:rPr lang="de-DE" dirty="0" err="1">
                <a:latin typeface="Consolas" panose="020B0609020204030204" pitchFamily="49" charset="0"/>
              </a:rPr>
              <a:t>vscode</a:t>
            </a:r>
            <a:endParaRPr lang="de-DE" dirty="0">
              <a:latin typeface="Consolas" panose="020B0609020204030204" pitchFamily="49" charset="0"/>
            </a:endParaRPr>
          </a:p>
          <a:p>
            <a:pPr marL="351450" lvl="1" indent="-171450">
              <a:buFontTx/>
              <a:buChar char="-"/>
            </a:pPr>
            <a:r>
              <a:rPr lang="de-DE" dirty="0" err="1"/>
              <a:t>Preferences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Visual Studio Code</a:t>
            </a:r>
          </a:p>
          <a:p>
            <a:pPr marL="171450" indent="-171450">
              <a:buFontTx/>
              <a:buChar char="-"/>
            </a:pPr>
            <a:r>
              <a:rPr lang="de-DE" dirty="0" err="1">
                <a:latin typeface="Consolas" panose="020B0609020204030204" pitchFamily="49" charset="0"/>
              </a:rPr>
              <a:t>figures</a:t>
            </a:r>
            <a:endParaRPr lang="de-DE" dirty="0">
              <a:latin typeface="Consolas" panose="020B0609020204030204" pitchFamily="49" charset="0"/>
            </a:endParaRPr>
          </a:p>
          <a:p>
            <a:pPr marL="351450" lvl="1" indent="-171450">
              <a:buFontTx/>
              <a:buChar char="-"/>
            </a:pPr>
            <a:r>
              <a:rPr lang="de-DE" dirty="0"/>
              <a:t>Folder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figures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>
                <a:latin typeface="Consolas" panose="020B0609020204030204" pitchFamily="49" charset="0"/>
              </a:rPr>
              <a:t>snippets</a:t>
            </a:r>
            <a:endParaRPr lang="de-DE" dirty="0">
              <a:latin typeface="Consolas" panose="020B0609020204030204" pitchFamily="49" charset="0"/>
            </a:endParaRPr>
          </a:p>
          <a:p>
            <a:pPr marL="351450" lvl="1" indent="-171450">
              <a:buFontTx/>
              <a:buChar char="-"/>
            </a:pPr>
            <a:r>
              <a:rPr lang="de-DE" dirty="0"/>
              <a:t>Folder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listings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>
                <a:latin typeface="Consolas" panose="020B0609020204030204" pitchFamily="49" charset="0"/>
              </a:rPr>
              <a:t>tables</a:t>
            </a:r>
            <a:endParaRPr lang="de-DE" dirty="0">
              <a:latin typeface="Consolas" panose="020B0609020204030204" pitchFamily="49" charset="0"/>
            </a:endParaRPr>
          </a:p>
          <a:p>
            <a:pPr marL="351450" lvl="1" indent="-171450">
              <a:buFontTx/>
              <a:buChar char="-"/>
            </a:pPr>
            <a:r>
              <a:rPr lang="de-DE" dirty="0"/>
              <a:t>Folder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tables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dirty="0"/>
          </a:p>
          <a:p>
            <a:pPr marL="351450" lvl="1" indent="-171450">
              <a:buFontTx/>
              <a:buChar char="-"/>
            </a:pPr>
            <a:endParaRPr lang="de-DE" dirty="0"/>
          </a:p>
          <a:p>
            <a:pPr marL="351450" lvl="1" indent="-171450">
              <a:buFontTx/>
              <a:buChar char="-"/>
            </a:pP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DD705-1EB2-593C-0E4A-11F5849D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7D832-A7B3-C211-1CAC-927832CF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25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6DFD-5F64-24B7-04B9-5C4B51C6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Figures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0D08-5C23-1856-B402-A185AD09E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Try to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graphics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r>
              <a:rPr lang="de-DE" dirty="0">
                <a:latin typeface="Consolas" panose="020B0609020204030204" pitchFamily="49" charset="0"/>
              </a:rPr>
              <a:t>\</a:t>
            </a:r>
            <a:r>
              <a:rPr lang="de-DE" dirty="0" err="1">
                <a:latin typeface="Consolas" panose="020B0609020204030204" pitchFamily="49" charset="0"/>
              </a:rPr>
              <a:t>myfigure</a:t>
            </a:r>
            <a:r>
              <a:rPr lang="de-DE" dirty="0">
                <a:latin typeface="Consolas" panose="020B0609020204030204" pitchFamily="49" charset="0"/>
              </a:rPr>
              <a:t>{Wuff.png}{Hund}{</a:t>
            </a:r>
            <a:r>
              <a:rPr lang="de-DE" dirty="0" err="1">
                <a:latin typeface="Consolas" panose="020B0609020204030204" pitchFamily="49" charset="0"/>
              </a:rPr>
              <a:t>hund</a:t>
            </a:r>
            <a:r>
              <a:rPr lang="de-DE" dirty="0">
                <a:latin typeface="Consolas" panose="020B0609020204030204" pitchFamily="49" charset="0"/>
              </a:rPr>
              <a:t>}{8cm}</a:t>
            </a:r>
          </a:p>
          <a:p>
            <a:pPr marL="351450" lvl="2" indent="-171450">
              <a:buFontTx/>
              <a:buChar char="-"/>
            </a:pPr>
            <a:r>
              <a:rPr lang="de-DE" dirty="0"/>
              <a:t>Name of </a:t>
            </a:r>
            <a:r>
              <a:rPr lang="de-DE" dirty="0" err="1"/>
              <a:t>picture</a:t>
            </a:r>
            <a:r>
              <a:rPr lang="de-DE" dirty="0"/>
              <a:t> in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figures</a:t>
            </a:r>
            <a:endParaRPr lang="de-DE" dirty="0"/>
          </a:p>
          <a:p>
            <a:pPr marL="351450" lvl="2" indent="-171450">
              <a:buFontTx/>
              <a:buChar char="-"/>
            </a:pPr>
            <a:r>
              <a:rPr lang="de-DE" dirty="0"/>
              <a:t>Caption </a:t>
            </a:r>
            <a:r>
              <a:rPr lang="de-DE" dirty="0" err="1"/>
              <a:t>below</a:t>
            </a:r>
            <a:r>
              <a:rPr lang="de-DE" dirty="0"/>
              <a:t> </a:t>
            </a:r>
            <a:r>
              <a:rPr lang="de-DE" dirty="0" err="1"/>
              <a:t>picture</a:t>
            </a:r>
            <a:endParaRPr lang="de-DE" dirty="0"/>
          </a:p>
          <a:p>
            <a:pPr marL="351450" lvl="2" indent="-171450">
              <a:buFontTx/>
              <a:buChar char="-"/>
            </a:pPr>
            <a:r>
              <a:rPr lang="de-DE" dirty="0"/>
              <a:t>Reference </a:t>
            </a:r>
            <a:r>
              <a:rPr lang="de-DE" dirty="0" err="1"/>
              <a:t>name</a:t>
            </a:r>
            <a:r>
              <a:rPr lang="de-DE" dirty="0"/>
              <a:t> (</a:t>
            </a:r>
            <a:r>
              <a:rPr lang="de-DE" dirty="0" err="1"/>
              <a:t>fig:hund</a:t>
            </a:r>
            <a:r>
              <a:rPr lang="de-DE" dirty="0"/>
              <a:t>)</a:t>
            </a:r>
          </a:p>
          <a:p>
            <a:pPr marL="351450" lvl="2" indent="-171450">
              <a:buFontTx/>
              <a:buChar char="-"/>
            </a:pPr>
            <a:r>
              <a:rPr lang="de-DE" dirty="0"/>
              <a:t>Width of </a:t>
            </a:r>
            <a:r>
              <a:rPr lang="de-DE" dirty="0" err="1"/>
              <a:t>picture</a:t>
            </a:r>
            <a:endParaRPr lang="de-DE" dirty="0"/>
          </a:p>
          <a:p>
            <a:pPr marL="171450" indent="-171450">
              <a:buFontTx/>
              <a:buChar char="-"/>
            </a:pPr>
            <a:endParaRPr lang="de-D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7881F-35B5-582C-8579-198FB51F6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7AF4B-25AB-0318-4DB0-80C9C7F0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58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52FF-A4BA-B1F0-E9F8-C028109A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Tables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AE590-85FE-D293-BF51-4BCF2E7EB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b="0" dirty="0">
                <a:effectLst/>
                <a:latin typeface="Consolas" panose="020B0609020204030204" pitchFamily="49" charset="0"/>
              </a:rPr>
              <a:t>\input{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Tables</a:t>
            </a:r>
            <a:r>
              <a:rPr lang="de-DE" b="0" dirty="0">
                <a:effectLst/>
                <a:latin typeface="Consolas" panose="020B0609020204030204" pitchFamily="49" charset="0"/>
              </a:rPr>
              <a:t>/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Tab_Tierlaute.tex</a:t>
            </a:r>
            <a:r>
              <a:rPr lang="de-DE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351450" lvl="1" indent="-171450">
              <a:buFontTx/>
              <a:buChar char="-"/>
            </a:pPr>
            <a:endParaRPr lang="de-DE" b="0" dirty="0">
              <a:effectLst/>
              <a:latin typeface="Consolas" panose="020B0609020204030204" pitchFamily="49" charset="0"/>
            </a:endParaRPr>
          </a:p>
          <a:p>
            <a:pPr marL="351450" lvl="1" indent="-171450">
              <a:buFontTx/>
              <a:buChar char="-"/>
            </a:pPr>
            <a:r>
              <a:rPr lang="de-DE" b="0" dirty="0">
                <a:effectLst/>
                <a:latin typeface="Consolas" panose="020B0609020204030204" pitchFamily="49" charset="0"/>
              </a:rPr>
              <a:t>\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mytable</a:t>
            </a:r>
            <a:r>
              <a:rPr lang="de-DE" b="0" dirty="0">
                <a:effectLst/>
                <a:latin typeface="Consolas" panose="020B0609020204030204" pitchFamily="49" charset="0"/>
              </a:rPr>
              <a:t>{|cc|}{Tierlaute}{</a:t>
            </a:r>
            <a:r>
              <a:rPr lang="de-DE" b="0" dirty="0" err="1">
                <a:effectLst/>
                <a:latin typeface="Consolas" panose="020B0609020204030204" pitchFamily="49" charset="0"/>
              </a:rPr>
              <a:t>tierlaute</a:t>
            </a:r>
            <a:r>
              <a:rPr lang="de-DE" b="0" dirty="0">
                <a:effectLst/>
                <a:latin typeface="Consolas" panose="020B0609020204030204" pitchFamily="49" charset="0"/>
              </a:rPr>
              <a:t>}</a:t>
            </a:r>
          </a:p>
          <a:p>
            <a:pPr marL="531450" lvl="3" indent="-171450">
              <a:buFontTx/>
              <a:buChar char="-"/>
            </a:pP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, </a:t>
            </a:r>
            <a:r>
              <a:rPr lang="de-DE" dirty="0" err="1"/>
              <a:t>centered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, </a:t>
            </a:r>
            <a:r>
              <a:rPr lang="de-DE" dirty="0" err="1"/>
              <a:t>centered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, </a:t>
            </a: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line</a:t>
            </a:r>
            <a:endParaRPr lang="de-DE" dirty="0"/>
          </a:p>
          <a:p>
            <a:pPr marL="531450" lvl="3" indent="-171450">
              <a:buFontTx/>
              <a:buChar char="-"/>
            </a:pPr>
            <a:r>
              <a:rPr lang="de-DE" dirty="0"/>
              <a:t>Caption </a:t>
            </a:r>
            <a:r>
              <a:rPr lang="de-DE" dirty="0" err="1"/>
              <a:t>under</a:t>
            </a:r>
            <a:r>
              <a:rPr lang="de-DE" dirty="0"/>
              <a:t> table</a:t>
            </a:r>
          </a:p>
          <a:p>
            <a:pPr marL="531450" lvl="3" indent="-171450">
              <a:buFontTx/>
              <a:buChar char="-"/>
            </a:pPr>
            <a:r>
              <a:rPr lang="de-DE" dirty="0"/>
              <a:t>Reference </a:t>
            </a:r>
            <a:r>
              <a:rPr lang="de-DE" dirty="0" err="1"/>
              <a:t>name</a:t>
            </a:r>
            <a:r>
              <a:rPr lang="de-DE" dirty="0"/>
              <a:t> (</a:t>
            </a:r>
            <a:r>
              <a:rPr lang="de-DE" dirty="0" err="1"/>
              <a:t>tab:tierlaute</a:t>
            </a:r>
            <a:r>
              <a:rPr lang="de-DE" dirty="0"/>
              <a:t>) </a:t>
            </a:r>
          </a:p>
          <a:p>
            <a:pPr marL="531450" lvl="2" indent="-171450">
              <a:buFontTx/>
              <a:buChar char="-"/>
            </a:pPr>
            <a:endParaRPr lang="de-DE" b="0" dirty="0">
              <a:effectLst/>
              <a:latin typeface="Consolas" panose="020B0609020204030204" pitchFamily="49" charset="0"/>
            </a:endParaRPr>
          </a:p>
          <a:p>
            <a:pPr marL="531450" lvl="2" indent="-171450">
              <a:buFontTx/>
              <a:buChar char="-"/>
            </a:pPr>
            <a:endParaRPr lang="de-DE" dirty="0">
              <a:latin typeface="Consolas" panose="020B0609020204030204" pitchFamily="49" charset="0"/>
            </a:endParaRPr>
          </a:p>
          <a:p>
            <a:endParaRPr lang="de-DE" b="0" dirty="0">
              <a:effectLst/>
              <a:latin typeface="Consolas" panose="020B0609020204030204" pitchFamily="49" charset="0"/>
            </a:endParaRPr>
          </a:p>
          <a:p>
            <a:endParaRPr lang="de-DE" b="0" dirty="0">
              <a:effectLst/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E10E6-47E9-42FC-48F0-019EC8CB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CA573-DB0E-298A-AF2E-F8F50E2B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538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1F047-90E6-7437-9108-08D771668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292B-8537-C4A4-2830-C5EFEBEE5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thesis</a:t>
            </a:r>
            <a:r>
              <a:rPr lang="de-DE" dirty="0"/>
              <a:t> and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decide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suits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best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Very </a:t>
            </a:r>
            <a:r>
              <a:rPr lang="de-DE" dirty="0" err="1"/>
              <a:t>steep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curve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free</a:t>
            </a:r>
            <a:r>
              <a:rPr lang="de-DE" dirty="0"/>
              <a:t> to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improvements</a:t>
            </a:r>
            <a:r>
              <a:rPr lang="de-DE" dirty="0"/>
              <a:t> to the </a:t>
            </a:r>
            <a:r>
              <a:rPr lang="de-DE" dirty="0" err="1"/>
              <a:t>repository</a:t>
            </a:r>
            <a:endParaRPr lang="de-DE" dirty="0"/>
          </a:p>
          <a:p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DFEAA-6C04-A53B-2960-52A88A75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F1746-C755-01CE-9320-3612B6666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39375-43AA-4A5D-B991-4343C4570BC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5984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" val="master_zf.potx"/>
  <p:tag name="CREATEDBY" val="TW_CP"/>
  <p:tag name="LANGUAGE" val="english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TITLESLIDE" val="-1"/>
</p:tagLst>
</file>

<file path=ppt/theme/theme1.xml><?xml version="1.0" encoding="utf-8"?>
<a:theme xmlns:a="http://schemas.openxmlformats.org/drawingml/2006/main" name="ZF AG">
  <a:themeElements>
    <a:clrScheme name="Benutzerdefiniert 3">
      <a:dk1>
        <a:srgbClr val="000000"/>
      </a:dk1>
      <a:lt1>
        <a:srgbClr val="FFFFFF"/>
      </a:lt1>
      <a:dk2>
        <a:srgbClr val="00ABE7"/>
      </a:dk2>
      <a:lt2>
        <a:srgbClr val="ACBBC5"/>
      </a:lt2>
      <a:accent1>
        <a:srgbClr val="768E9F"/>
      </a:accent1>
      <a:accent2>
        <a:srgbClr val="93D5F6"/>
      </a:accent2>
      <a:accent3>
        <a:srgbClr val="CEEBFC"/>
      </a:accent3>
      <a:accent4>
        <a:srgbClr val="475968"/>
      </a:accent4>
      <a:accent5>
        <a:srgbClr val="0057B7"/>
      </a:accent5>
      <a:accent6>
        <a:srgbClr val="2EBEEF"/>
      </a:accent6>
      <a:hlink>
        <a:srgbClr val="0057B7"/>
      </a:hlink>
      <a:folHlink>
        <a:srgbClr val="768E9F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12700" cap="flat" cmpd="sng" algn="ctr">
          <a:noFill/>
          <a:prstDash val="solid"/>
        </a:ln>
        <a:effectLst/>
      </a:spPr>
      <a:bodyPr rot="0" spcFirstLastPara="0" vertOverflow="overflow" horzOverflow="overflow" vert="horz" wrap="square" lIns="90000" tIns="90000" rIns="90000" bIns="90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latin typeface="Tahoma"/>
            <a:ea typeface="+mn-ea"/>
            <a:cs typeface="Tahoma" pitchFamily="34" charset="0"/>
          </a:defRPr>
        </a:defPPr>
      </a:lstStyle>
    </a:spDef>
    <a:lnDef>
      <a:spPr>
        <a:noFill/>
        <a:ln w="6350" cap="rnd" cmpd="sng" algn="ctr">
          <a:solidFill>
            <a:schemeClr val="bg2"/>
          </a:solidFill>
          <a:prstDash val="solid"/>
          <a:round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defTabSz="914400" eaLnBrk="1" fontAlgn="base" latinLnBrk="0" hangingPunct="1">
          <a:lnSpc>
            <a:spcPct val="100000"/>
          </a:lnSpc>
          <a:spcBef>
            <a:spcPts val="0"/>
          </a:spcBef>
          <a:spcAft>
            <a:spcPct val="0"/>
          </a:spcAft>
          <a:buClrTx/>
          <a:buSzTx/>
          <a:buFontTx/>
          <a:buNone/>
          <a:tabLst/>
          <a:defRPr kumimoji="0" sz="12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ZF Cyan 100%">
      <a:srgbClr val="00ABE7"/>
    </a:custClr>
    <a:custClr name="ZF Cyan 75%">
      <a:srgbClr val="2EBEEF"/>
    </a:custClr>
    <a:custClr name="ZF Cyan 50%">
      <a:srgbClr val="93D5F6"/>
    </a:custClr>
    <a:custClr name="ZF Cyan 25%">
      <a:srgbClr val="CEEBFC"/>
    </a:custClr>
    <a:custClr>
      <a:srgbClr val="FFFFFF"/>
    </a:custClr>
    <a:custClr name="ZF Blue / 1. Step color gradient">
      <a:srgbClr val="0057B7"/>
    </a:custClr>
    <a:custClr name="ZF Dark Blue / 2. Step color gradient">
      <a:srgbClr val="000828"/>
    </a:custClr>
    <a:custClr name="ZF Middle Blue">
      <a:srgbClr val="00265F"/>
    </a:custClr>
    <a:custClr>
      <a:srgbClr val="FFFFFF"/>
    </a:custClr>
    <a:custClr name="ZF Red">
      <a:srgbClr val="E52330"/>
    </a:custClr>
    <a:custClr name="ZF Black 100%">
      <a:srgbClr val="000000"/>
    </a:custClr>
    <a:custClr name="ZF Gray 800">
      <a:srgbClr val="475968"/>
    </a:custClr>
    <a:custClr name="ZF Gray 500">
      <a:srgbClr val="768E9F"/>
    </a:custClr>
    <a:custClr name="ZF Gray 300">
      <a:srgbClr val="ACBBC5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>
      <a:srgbClr val="FFFFFF"/>
    </a:custClr>
    <a:custClr name="ZF Aqua 100% (Chart color)">
      <a:srgbClr val="00A7AB"/>
    </a:custClr>
    <a:custClr name="ZF Aqua 50% (Chart color)">
      <a:srgbClr val="A2D3D6"/>
    </a:custClr>
    <a:custClr name="ZF Purple 100% (Chart color)">
      <a:srgbClr val="524E9C"/>
    </a:custClr>
    <a:custClr name="ZF Purple 50% (Chart color)">
      <a:srgbClr val="A6A1D0"/>
    </a:custClr>
    <a:custClr name="ZF Orange 100% (Chart color)">
      <a:srgbClr val="F28A3D"/>
    </a:custClr>
    <a:custClr name="ZF Orange 50% (Chart color)">
      <a:srgbClr val="FAC89F"/>
    </a:custClr>
  </a:custClrLst>
  <a:extLst>
    <a:ext uri="{05A4C25C-085E-4340-85A3-A5531E510DB2}">
      <thm15:themeFamily xmlns:thm15="http://schemas.microsoft.com/office/thememl/2012/main" name="master_zf.potx" id="{CAF5F669-7675-41AC-956B-2EA76426BC6F}" vid="{B83BB406-A4FC-4944-A9D3-6B3630D0800A}"/>
    </a:ext>
  </a:extLst>
</a:theme>
</file>

<file path=ppt/theme/theme2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© ZF Friedrichshafen AG">
      <a:dk1>
        <a:srgbClr val="000000"/>
      </a:dk1>
      <a:lt1>
        <a:srgbClr val="FFFFFF"/>
      </a:lt1>
      <a:dk2>
        <a:srgbClr val="00ABE7"/>
      </a:dk2>
      <a:lt2>
        <a:srgbClr val="BFBFBF"/>
      </a:lt2>
      <a:accent1>
        <a:srgbClr val="7FA5BC"/>
      </a:accent1>
      <a:accent2>
        <a:srgbClr val="7FD5F3"/>
      </a:accent2>
      <a:accent3>
        <a:srgbClr val="BFEAF9"/>
      </a:accent3>
      <a:accent4>
        <a:srgbClr val="004D7A"/>
      </a:accent4>
      <a:accent5>
        <a:srgbClr val="1179BF"/>
      </a:accent5>
      <a:accent6>
        <a:srgbClr val="81BCDF"/>
      </a:accent6>
      <a:hlink>
        <a:srgbClr val="00ABE7"/>
      </a:hlink>
      <a:folHlink>
        <a:srgbClr val="7FD5F3"/>
      </a:folHlink>
    </a:clrScheme>
    <a:fontScheme name="© ZF Friedrichshafen AG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459D92636BE74F9A0967E31BF83723" ma:contentTypeVersion="2" ma:contentTypeDescription="Create a new document." ma:contentTypeScope="" ma:versionID="e28dedee549430a5f4b06fb620133969">
  <xsd:schema xmlns:xsd="http://www.w3.org/2001/XMLSchema" xmlns:xs="http://www.w3.org/2001/XMLSchema" xmlns:p="http://schemas.microsoft.com/office/2006/metadata/properties" xmlns:ns2="638bfdfe-c103-4b57-b6f6-f487bab09181" targetNamespace="http://schemas.microsoft.com/office/2006/metadata/properties" ma:root="true" ma:fieldsID="4a7587e001366cd114258204cd2aed8a" ns2:_="">
    <xsd:import namespace="638bfdfe-c103-4b57-b6f6-f487bab0918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8bfdfe-c103-4b57-b6f6-f487bab0918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B2723D-E575-4EAD-92D1-8B559EDD9A9D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638bfdfe-c103-4b57-b6f6-f487bab09181"/>
    <ds:schemaRef ds:uri="http://purl.org/dc/terms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DA0BA8E-434D-48CF-8C42-C96ADE6F01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4150B0-9C7C-48BF-8871-01D59E024E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8bfdfe-c103-4b57-b6f6-f487bab09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master_zf</Template>
  <TotalTime>0</TotalTime>
  <Words>453</Words>
  <Application>Microsoft Office PowerPoint</Application>
  <PresentationFormat>On-screen Show (16:9)</PresentationFormat>
  <Paragraphs>110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Tahoma</vt:lpstr>
      <vt:lpstr>Wingdings</vt:lpstr>
      <vt:lpstr>ZF AG</vt:lpstr>
      <vt:lpstr>LaTeX Introduction </vt:lpstr>
      <vt:lpstr>Idea</vt:lpstr>
      <vt:lpstr>History</vt:lpstr>
      <vt:lpstr>Difference to classical word processors</vt:lpstr>
      <vt:lpstr>Software preparation</vt:lpstr>
      <vt:lpstr>Thesis file overview</vt:lpstr>
      <vt:lpstr>Figures</vt:lpstr>
      <vt:lpstr>Tables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LaTeX Introduction</dc:title>
  <dc:subject/>
  <dc:creator>Escher Philipp KBL CDYT832</dc:creator>
  <cp:lastModifiedBy>Escher Philipp KBL CDYT832</cp:lastModifiedBy>
  <cp:revision>9</cp:revision>
  <cp:lastPrinted>2022-11-09T16:26:39Z</cp:lastPrinted>
  <dcterms:created xsi:type="dcterms:W3CDTF">2024-10-04T09:16:01Z</dcterms:created>
  <dcterms:modified xsi:type="dcterms:W3CDTF">2024-12-10T11:35:35Z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w_Agenda_1">
    <vt:lpwstr/>
  </property>
  <property fmtid="{D5CDD505-2E9C-101B-9397-08002B2CF9AE}" pid="3" name="tw_Agenda_2">
    <vt:lpwstr/>
  </property>
  <property fmtid="{D5CDD505-2E9C-101B-9397-08002B2CF9AE}" pid="4" name="tw_Agenda_3">
    <vt:lpwstr/>
  </property>
  <property fmtid="{D5CDD505-2E9C-101B-9397-08002B2CF9AE}" pid="5" name="tw_Agenda_4">
    <vt:lpwstr/>
  </property>
  <property fmtid="{D5CDD505-2E9C-101B-9397-08002B2CF9AE}" pid="6" name="tw_Agenda_5">
    <vt:lpwstr/>
  </property>
  <property fmtid="{D5CDD505-2E9C-101B-9397-08002B2CF9AE}" pid="7" name="tw_Agenda_6">
    <vt:lpwstr/>
  </property>
  <property fmtid="{D5CDD505-2E9C-101B-9397-08002B2CF9AE}" pid="8" name="tw_Agenda_7">
    <vt:lpwstr/>
  </property>
  <property fmtid="{D5CDD505-2E9C-101B-9397-08002B2CF9AE}" pid="9" name="tw_Agenda_8">
    <vt:lpwstr/>
  </property>
  <property fmtid="{D5CDD505-2E9C-101B-9397-08002B2CF9AE}" pid="10" name="tw_Agenda_9">
    <vt:lpwstr/>
  </property>
  <property fmtid="{D5CDD505-2E9C-101B-9397-08002B2CF9AE}" pid="11" name="tw_Agenda_10">
    <vt:lpwstr/>
  </property>
  <property fmtid="{D5CDD505-2E9C-101B-9397-08002B2CF9AE}" pid="12" name="tw_Agenda_11">
    <vt:lpwstr/>
  </property>
  <property fmtid="{D5CDD505-2E9C-101B-9397-08002B2CF9AE}" pid="13" name="tw_Agenda_12">
    <vt:lpwstr/>
  </property>
  <property fmtid="{D5CDD505-2E9C-101B-9397-08002B2CF9AE}" pid="14" name="ContentTypeId">
    <vt:lpwstr>0x010100B4459D92636BE74F9A0967E31BF83723</vt:lpwstr>
  </property>
  <property fmtid="{D5CDD505-2E9C-101B-9397-08002B2CF9AE}" pid="15" name="tw_title">
    <vt:lpwstr>LaTeX Introduction </vt:lpwstr>
  </property>
  <property fmtid="{D5CDD505-2E9C-101B-9397-08002B2CF9AE}" pid="16" name="tw_theme">
    <vt:lpwstr/>
  </property>
  <property fmtid="{D5CDD505-2E9C-101B-9397-08002B2CF9AE}" pid="17" name="tw_company">
    <vt:lpwstr/>
  </property>
  <property fmtid="{D5CDD505-2E9C-101B-9397-08002B2CF9AE}" pid="18" name="tw_unit">
    <vt:lpwstr>CDYT83</vt:lpwstr>
  </property>
  <property fmtid="{D5CDD505-2E9C-101B-9397-08002B2CF9AE}" pid="19" name="tw_speaker">
    <vt:lpwstr/>
  </property>
  <property fmtid="{D5CDD505-2E9C-101B-9397-08002B2CF9AE}" pid="20" name="tw_function">
    <vt:lpwstr/>
  </property>
  <property fmtid="{D5CDD505-2E9C-101B-9397-08002B2CF9AE}" pid="21" name="tw_location">
    <vt:lpwstr/>
  </property>
  <property fmtid="{D5CDD505-2E9C-101B-9397-08002B2CF9AE}" pid="22" name="tw_date">
    <vt:lpwstr>04.10.2024</vt:lpwstr>
  </property>
  <property fmtid="{D5CDD505-2E9C-101B-9397-08002B2CF9AE}" pid="23" name="tw_cover_word">
    <vt:lpwstr/>
  </property>
  <property fmtid="{D5CDD505-2E9C-101B-9397-08002B2CF9AE}" pid="24" name="MSIP_Label_7294a1c8-9899-41e7-8f6e-8b1b3c79592a_Enabled">
    <vt:lpwstr>true</vt:lpwstr>
  </property>
  <property fmtid="{D5CDD505-2E9C-101B-9397-08002B2CF9AE}" pid="25" name="MSIP_Label_7294a1c8-9899-41e7-8f6e-8b1b3c79592a_SetDate">
    <vt:lpwstr>2024-10-04T09:48:31Z</vt:lpwstr>
  </property>
  <property fmtid="{D5CDD505-2E9C-101B-9397-08002B2CF9AE}" pid="26" name="MSIP_Label_7294a1c8-9899-41e7-8f6e-8b1b3c79592a_Method">
    <vt:lpwstr>Privileged</vt:lpwstr>
  </property>
  <property fmtid="{D5CDD505-2E9C-101B-9397-08002B2CF9AE}" pid="27" name="MSIP_Label_7294a1c8-9899-41e7-8f6e-8b1b3c79592a_Name">
    <vt:lpwstr>Internal sub2 (no marking)</vt:lpwstr>
  </property>
  <property fmtid="{D5CDD505-2E9C-101B-9397-08002B2CF9AE}" pid="28" name="MSIP_Label_7294a1c8-9899-41e7-8f6e-8b1b3c79592a_SiteId">
    <vt:lpwstr>eb70b763-b6d7-4486-8555-8831709a784e</vt:lpwstr>
  </property>
  <property fmtid="{D5CDD505-2E9C-101B-9397-08002B2CF9AE}" pid="29" name="MSIP_Label_7294a1c8-9899-41e7-8f6e-8b1b3c79592a_ActionId">
    <vt:lpwstr>bc0963a2-204d-4517-a2e4-24e61d8af508</vt:lpwstr>
  </property>
  <property fmtid="{D5CDD505-2E9C-101B-9397-08002B2CF9AE}" pid="30" name="MSIP_Label_7294a1c8-9899-41e7-8f6e-8b1b3c79592a_ContentBits">
    <vt:lpwstr>0</vt:lpwstr>
  </property>
</Properties>
</file>