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30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1F6"/>
    <a:srgbClr val="8FBDEB"/>
    <a:srgbClr val="DA92F0"/>
    <a:srgbClr val="FF99CC"/>
    <a:srgbClr val="FF7C80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C41E-1A8C-4E15-B504-B560485262D6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DC00-F8D8-47DD-895F-C84F3DF87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61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75F-B53E-422F-86BF-13ED44229157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2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11F-7006-45E5-B241-5E976988E5B5}" type="datetime1">
              <a:rPr lang="fr-FR" smtClean="0"/>
              <a:t>20/08/2023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3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A35-EA87-4AA2-BFBD-215BC52889C2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4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FA0D-3248-4AC8-B8A5-D4E013B41CB7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251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2E75-0499-4825-9ACF-2C6E5892ABFD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8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E5B-469D-4698-BA13-E6611D99726D}" type="datetime1">
              <a:rPr lang="fr-FR" smtClean="0"/>
              <a:t>20/08/2023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18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2AB9-C099-4833-A20B-6716DCEFFB29}" type="datetime1">
              <a:rPr lang="fr-FR" smtClean="0"/>
              <a:t>20/08/2023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7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9E21-7441-4CB9-BCD7-913AEEBD8BB0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44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EE9-EEC1-47E9-AA76-5FC6FC1E0340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94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E01E-6726-490C-85F3-E1FDC77AB036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32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4FB4-9B3D-4076-B625-9BBDDE25D2CA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40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B824-1720-4347-A74D-1C12C6CA1661}" type="datetime1">
              <a:rPr lang="fr-FR" smtClean="0"/>
              <a:t>20/08/2023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16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D94D-1C08-41F7-AA8D-EBF029E90C49}" type="datetime1">
              <a:rPr lang="fr-FR" smtClean="0"/>
              <a:t>20/08/2023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3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2761-E17D-4555-9495-6D83817A0FA2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0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CA6A-5696-46F2-AE4B-E462EFDBFF77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6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E248-53E1-45AF-AD52-8B68FFC6911B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99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DF7A-039F-4DE4-AD4D-28014DBA0835}" type="datetime1">
              <a:rPr lang="fr-FR" smtClean="0"/>
              <a:t>20/08/2023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52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72DF1C-EC94-4D31-9743-131F358AC42E}" type="datetime1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36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EFDDA-F4AE-51B6-1160-B0210FCB3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239AC1-1FD5-AB2D-66B3-566766C2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7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rganigramme : Connecteur page suivante 61">
            <a:extLst>
              <a:ext uri="{FF2B5EF4-FFF2-40B4-BE49-F238E27FC236}">
                <a16:creationId xmlns:a16="http://schemas.microsoft.com/office/drawing/2014/main" id="{EDA11B9B-9BC2-AD15-53DA-7D331659FFE6}"/>
              </a:ext>
            </a:extLst>
          </p:cNvPr>
          <p:cNvSpPr/>
          <p:nvPr/>
        </p:nvSpPr>
        <p:spPr>
          <a:xfrm flipV="1">
            <a:off x="3473230" y="3953423"/>
            <a:ext cx="1748220" cy="1378888"/>
          </a:xfrm>
          <a:prstGeom prst="flowChartOffpageConnector">
            <a:avLst/>
          </a:prstGeom>
          <a:solidFill>
            <a:srgbClr val="FF7C8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Organigramme : Connecteur page suivante 62">
            <a:extLst>
              <a:ext uri="{FF2B5EF4-FFF2-40B4-BE49-F238E27FC236}">
                <a16:creationId xmlns:a16="http://schemas.microsoft.com/office/drawing/2014/main" id="{636731AA-6A2A-2C6F-2889-767609AA7250}"/>
              </a:ext>
            </a:extLst>
          </p:cNvPr>
          <p:cNvSpPr/>
          <p:nvPr/>
        </p:nvSpPr>
        <p:spPr>
          <a:xfrm flipV="1">
            <a:off x="5842298" y="3953423"/>
            <a:ext cx="1748220" cy="1378888"/>
          </a:xfrm>
          <a:prstGeom prst="flowChartOffpageConnector">
            <a:avLst/>
          </a:prstGeom>
          <a:solidFill>
            <a:srgbClr val="DA92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Organigramme : Connecteur page suivante 63">
            <a:extLst>
              <a:ext uri="{FF2B5EF4-FFF2-40B4-BE49-F238E27FC236}">
                <a16:creationId xmlns:a16="http://schemas.microsoft.com/office/drawing/2014/main" id="{4F3657C3-3C89-E7F6-A2B1-16864CD5AB32}"/>
              </a:ext>
            </a:extLst>
          </p:cNvPr>
          <p:cNvSpPr/>
          <p:nvPr/>
        </p:nvSpPr>
        <p:spPr>
          <a:xfrm flipV="1">
            <a:off x="8186818" y="3953423"/>
            <a:ext cx="1748220" cy="1378888"/>
          </a:xfrm>
          <a:prstGeom prst="flowChartOffpageConnector">
            <a:avLst/>
          </a:prstGeom>
          <a:solidFill>
            <a:srgbClr val="6AC1F6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Organigramme : Connecteur page suivante 64">
            <a:extLst>
              <a:ext uri="{FF2B5EF4-FFF2-40B4-BE49-F238E27FC236}">
                <a16:creationId xmlns:a16="http://schemas.microsoft.com/office/drawing/2014/main" id="{0AE5A784-06AB-350D-8C41-EB6824758E75}"/>
              </a:ext>
            </a:extLst>
          </p:cNvPr>
          <p:cNvSpPr/>
          <p:nvPr/>
        </p:nvSpPr>
        <p:spPr>
          <a:xfrm>
            <a:off x="2298039" y="1512386"/>
            <a:ext cx="1748220" cy="1375373"/>
          </a:xfrm>
          <a:prstGeom prst="flowChartOffpageConnector">
            <a:avLst/>
          </a:prstGeom>
          <a:solidFill>
            <a:srgbClr val="FF7C8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Organigramme : Connecteur page suivante 65">
            <a:extLst>
              <a:ext uri="{FF2B5EF4-FFF2-40B4-BE49-F238E27FC236}">
                <a16:creationId xmlns:a16="http://schemas.microsoft.com/office/drawing/2014/main" id="{1FA0DB1C-89EB-5D9F-6141-0B804713B543}"/>
              </a:ext>
            </a:extLst>
          </p:cNvPr>
          <p:cNvSpPr/>
          <p:nvPr/>
        </p:nvSpPr>
        <p:spPr>
          <a:xfrm>
            <a:off x="4629095" y="1512386"/>
            <a:ext cx="1748220" cy="1375373"/>
          </a:xfrm>
          <a:prstGeom prst="flowChartOffpageConnector">
            <a:avLst/>
          </a:prstGeom>
          <a:solidFill>
            <a:srgbClr val="FF99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Organigramme : Connecteur page suivante 66">
            <a:extLst>
              <a:ext uri="{FF2B5EF4-FFF2-40B4-BE49-F238E27FC236}">
                <a16:creationId xmlns:a16="http://schemas.microsoft.com/office/drawing/2014/main" id="{BC6DD1B2-95E6-41A0-41DB-DE908E2D9C83}"/>
              </a:ext>
            </a:extLst>
          </p:cNvPr>
          <p:cNvSpPr/>
          <p:nvPr/>
        </p:nvSpPr>
        <p:spPr>
          <a:xfrm>
            <a:off x="6980865" y="1512386"/>
            <a:ext cx="1748220" cy="1375373"/>
          </a:xfrm>
          <a:prstGeom prst="flowChartOffpageConnector">
            <a:avLst/>
          </a:prstGeom>
          <a:solidFill>
            <a:srgbClr val="8FBDE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Organigramme : Connecteur page suivante 67">
            <a:extLst>
              <a:ext uri="{FF2B5EF4-FFF2-40B4-BE49-F238E27FC236}">
                <a16:creationId xmlns:a16="http://schemas.microsoft.com/office/drawing/2014/main" id="{E0842E01-2C6A-9CFC-2DB9-702A6343435E}"/>
              </a:ext>
            </a:extLst>
          </p:cNvPr>
          <p:cNvSpPr/>
          <p:nvPr/>
        </p:nvSpPr>
        <p:spPr>
          <a:xfrm>
            <a:off x="9350676" y="1512386"/>
            <a:ext cx="1748220" cy="1375373"/>
          </a:xfrm>
          <a:prstGeom prst="flowChartOffpageConnector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Organigramme : Connecteur page suivante 59">
            <a:extLst>
              <a:ext uri="{FF2B5EF4-FFF2-40B4-BE49-F238E27FC236}">
                <a16:creationId xmlns:a16="http://schemas.microsoft.com/office/drawing/2014/main" id="{B8193732-D999-491D-18B5-516172FD5DED}"/>
              </a:ext>
            </a:extLst>
          </p:cNvPr>
          <p:cNvSpPr/>
          <p:nvPr/>
        </p:nvSpPr>
        <p:spPr>
          <a:xfrm flipV="1">
            <a:off x="1103232" y="3955112"/>
            <a:ext cx="1748220" cy="1378888"/>
          </a:xfrm>
          <a:prstGeom prst="flowChartOffpageConnector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64B035-8C37-2704-9404-E71B92C3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2</a:t>
            </a:fld>
            <a:endParaRPr lang="fr-FR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8FDC43EE-D3C3-E4C2-3C72-E31DC2878C80}"/>
              </a:ext>
            </a:extLst>
          </p:cNvPr>
          <p:cNvGrpSpPr/>
          <p:nvPr/>
        </p:nvGrpSpPr>
        <p:grpSpPr>
          <a:xfrm>
            <a:off x="1195669" y="2593041"/>
            <a:ext cx="9800662" cy="1671917"/>
            <a:chOff x="816848" y="1524001"/>
            <a:chExt cx="9800662" cy="1671917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C1A0FE61-53B0-3F47-73F6-F665CD7E6E3D}"/>
                </a:ext>
              </a:extLst>
            </p:cNvPr>
            <p:cNvGrpSpPr/>
            <p:nvPr/>
          </p:nvGrpSpPr>
          <p:grpSpPr>
            <a:xfrm>
              <a:off x="816848" y="1524001"/>
              <a:ext cx="9800662" cy="1671917"/>
              <a:chOff x="816848" y="1524001"/>
              <a:chExt cx="9800662" cy="167191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958EC9F9-F5F0-47D3-1621-F47254C1AF3E}"/>
                  </a:ext>
                </a:extLst>
              </p:cNvPr>
              <p:cNvGrpSpPr/>
              <p:nvPr/>
            </p:nvGrpSpPr>
            <p:grpSpPr>
              <a:xfrm>
                <a:off x="816848" y="1524001"/>
                <a:ext cx="9800662" cy="1671917"/>
                <a:chOff x="816848" y="1524001"/>
                <a:chExt cx="9800662" cy="1671917"/>
              </a:xfrm>
              <a:gradFill flip="none" rotWithShape="1">
                <a:gsLst>
                  <a:gs pos="88000">
                    <a:srgbClr val="00B0F0"/>
                  </a:gs>
                  <a:gs pos="52000">
                    <a:srgbClr val="DA92F0"/>
                  </a:gs>
                  <a:gs pos="33568">
                    <a:srgbClr val="F49E9D"/>
                  </a:gs>
                  <a:gs pos="34000">
                    <a:srgbClr val="F49D9C"/>
                  </a:gs>
                  <a:gs pos="18000">
                    <a:schemeClr val="accent1">
                      <a:lumMod val="40000"/>
                      <a:lumOff val="60000"/>
                    </a:schemeClr>
                  </a:gs>
                  <a:gs pos="0">
                    <a:srgbClr val="FF0000"/>
                  </a:gs>
                  <a:gs pos="70000">
                    <a:srgbClr val="6AC1F6"/>
                  </a:gs>
                  <a:gs pos="100000">
                    <a:srgbClr val="00B0F0"/>
                  </a:gs>
                </a:gsLst>
                <a:lin ang="0" scaled="1"/>
                <a:tileRect/>
              </a:gradFill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9EA8152C-E918-3287-A3DA-A55604A27BD2}"/>
                    </a:ext>
                  </a:extLst>
                </p:cNvPr>
                <p:cNvGrpSpPr/>
                <p:nvPr/>
              </p:nvGrpSpPr>
              <p:grpSpPr>
                <a:xfrm>
                  <a:off x="816848" y="1524001"/>
                  <a:ext cx="9800662" cy="1671917"/>
                  <a:chOff x="816848" y="1524001"/>
                  <a:chExt cx="9800662" cy="1671917"/>
                </a:xfrm>
                <a:grpFill/>
              </p:grpSpPr>
              <p:sp>
                <p:nvSpPr>
                  <p:cNvPr id="5" name="Arc plein 4">
                    <a:extLst>
                      <a:ext uri="{FF2B5EF4-FFF2-40B4-BE49-F238E27FC236}">
                        <a16:creationId xmlns:a16="http://schemas.microsoft.com/office/drawing/2014/main" id="{F443922C-1A9A-425F-78A4-39F740A9400F}"/>
                      </a:ext>
                    </a:extLst>
                  </p:cNvPr>
                  <p:cNvSpPr/>
                  <p:nvPr/>
                </p:nvSpPr>
                <p:spPr>
                  <a:xfrm>
                    <a:off x="816848" y="1535207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Arc plein 9">
                    <a:extLst>
                      <a:ext uri="{FF2B5EF4-FFF2-40B4-BE49-F238E27FC236}">
                        <a16:creationId xmlns:a16="http://schemas.microsoft.com/office/drawing/2014/main" id="{9E7D0A86-3807-E96A-8630-0E05FFEBC5F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92049" y="1524001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Arc plein 10">
                    <a:extLst>
                      <a:ext uri="{FF2B5EF4-FFF2-40B4-BE49-F238E27FC236}">
                        <a16:creationId xmlns:a16="http://schemas.microsoft.com/office/drawing/2014/main" id="{BDC3DE37-B2F7-FBD9-C617-ABB7BD250FDF}"/>
                      </a:ext>
                    </a:extLst>
                  </p:cNvPr>
                  <p:cNvSpPr/>
                  <p:nvPr/>
                </p:nvSpPr>
                <p:spPr>
                  <a:xfrm>
                    <a:off x="5526741" y="1546412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Arc plein 11">
                    <a:extLst>
                      <a:ext uri="{FF2B5EF4-FFF2-40B4-BE49-F238E27FC236}">
                        <a16:creationId xmlns:a16="http://schemas.microsoft.com/office/drawing/2014/main" id="{41E3D989-59B0-8DC4-6700-B0189D900B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52839" y="1524001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Arc plein 12">
                    <a:extLst>
                      <a:ext uri="{FF2B5EF4-FFF2-40B4-BE49-F238E27FC236}">
                        <a16:creationId xmlns:a16="http://schemas.microsoft.com/office/drawing/2014/main" id="{C479EA42-0E4E-A388-9704-6BC46DFF1FFA}"/>
                      </a:ext>
                    </a:extLst>
                  </p:cNvPr>
                  <p:cNvSpPr/>
                  <p:nvPr/>
                </p:nvSpPr>
                <p:spPr>
                  <a:xfrm>
                    <a:off x="3176338" y="1535207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Arc plein 13">
                    <a:extLst>
                      <a:ext uri="{FF2B5EF4-FFF2-40B4-BE49-F238E27FC236}">
                        <a16:creationId xmlns:a16="http://schemas.microsoft.com/office/drawing/2014/main" id="{899EA758-1A10-04F0-E5EE-9AB36C534C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01942" y="1546412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Arc plein 14">
                    <a:extLst>
                      <a:ext uri="{FF2B5EF4-FFF2-40B4-BE49-F238E27FC236}">
                        <a16:creationId xmlns:a16="http://schemas.microsoft.com/office/drawing/2014/main" id="{AECE85BA-A8A3-D946-B404-96D8EA7E8FC3}"/>
                      </a:ext>
                    </a:extLst>
                  </p:cNvPr>
                  <p:cNvSpPr/>
                  <p:nvPr/>
                </p:nvSpPr>
                <p:spPr>
                  <a:xfrm>
                    <a:off x="7875844" y="1546412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Arc plein 15">
                    <a:extLst>
                      <a:ext uri="{FF2B5EF4-FFF2-40B4-BE49-F238E27FC236}">
                        <a16:creationId xmlns:a16="http://schemas.microsoft.com/office/drawing/2014/main" id="{DAB1CBF4-608A-513D-1960-CEB73577C48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051045" y="1546412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1964BE05-EE77-4AED-F9B8-4B7EA9FEBB3E}"/>
                    </a:ext>
                  </a:extLst>
                </p:cNvPr>
                <p:cNvSpPr/>
                <p:nvPr/>
              </p:nvSpPr>
              <p:spPr>
                <a:xfrm>
                  <a:off x="818147" y="2142564"/>
                  <a:ext cx="389016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55EA0E13-9B38-D8B2-5D57-A190DE22E2D8}"/>
                    </a:ext>
                  </a:extLst>
                </p:cNvPr>
                <p:cNvSpPr/>
                <p:nvPr/>
              </p:nvSpPr>
              <p:spPr>
                <a:xfrm>
                  <a:off x="10228494" y="2120154"/>
                  <a:ext cx="389016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E0CF4C49-346E-A0BA-5A74-3C37A5421832}"/>
                  </a:ext>
                </a:extLst>
              </p:cNvPr>
              <p:cNvSpPr/>
              <p:nvPr/>
            </p:nvSpPr>
            <p:spPr>
              <a:xfrm>
                <a:off x="1090571" y="185625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7C2F00F-2D3B-EA10-191E-0D6C62BB4DE5}"/>
                  </a:ext>
                </a:extLst>
              </p:cNvPr>
              <p:cNvSpPr/>
              <p:nvPr/>
            </p:nvSpPr>
            <p:spPr>
              <a:xfrm>
                <a:off x="2265771" y="187866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358E3C2-375D-A201-91F1-5E632D5D3F4B}"/>
                  </a:ext>
                </a:extLst>
              </p:cNvPr>
              <p:cNvSpPr/>
              <p:nvPr/>
            </p:nvSpPr>
            <p:spPr>
              <a:xfrm>
                <a:off x="8149612" y="185625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7D238A32-4A43-C212-703C-F8D951961F65}"/>
                  </a:ext>
                </a:extLst>
              </p:cNvPr>
              <p:cNvSpPr/>
              <p:nvPr/>
            </p:nvSpPr>
            <p:spPr>
              <a:xfrm>
                <a:off x="9324813" y="187866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98FEC8D0-A9ED-5F63-52AE-B1A865466AC4}"/>
                  </a:ext>
                </a:extLst>
              </p:cNvPr>
              <p:cNvSpPr/>
              <p:nvPr/>
            </p:nvSpPr>
            <p:spPr>
              <a:xfrm>
                <a:off x="6980210" y="187866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00C57FFA-D6DE-B505-0FE6-D7BCB4E11933}"/>
                  </a:ext>
                </a:extLst>
              </p:cNvPr>
              <p:cNvSpPr/>
              <p:nvPr/>
            </p:nvSpPr>
            <p:spPr>
              <a:xfrm>
                <a:off x="3452490" y="185625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228AA91-47D7-3FC5-FA53-B358ABAB360E}"/>
                  </a:ext>
                </a:extLst>
              </p:cNvPr>
              <p:cNvSpPr/>
              <p:nvPr/>
            </p:nvSpPr>
            <p:spPr>
              <a:xfrm>
                <a:off x="5810808" y="187866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052B7FD7-7A9A-49CD-7674-286F813A3ED5}"/>
                  </a:ext>
                </a:extLst>
              </p:cNvPr>
              <p:cNvSpPr/>
              <p:nvPr/>
            </p:nvSpPr>
            <p:spPr>
              <a:xfrm>
                <a:off x="4636906" y="187866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F7A4098-B92E-9128-C513-A69CF3DDD075}"/>
                </a:ext>
              </a:extLst>
            </p:cNvPr>
            <p:cNvSpPr txBox="1"/>
            <p:nvPr/>
          </p:nvSpPr>
          <p:spPr>
            <a:xfrm>
              <a:off x="1369607" y="199481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FF0000"/>
                  </a:solidFill>
                </a:rPr>
                <a:t>1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0AE6DE18-A4FC-8A93-A595-45E19C894DE9}"/>
                </a:ext>
              </a:extLst>
            </p:cNvPr>
            <p:cNvSpPr txBox="1"/>
            <p:nvPr/>
          </p:nvSpPr>
          <p:spPr>
            <a:xfrm>
              <a:off x="9618173" y="201722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00B0F0"/>
                  </a:solidFill>
                </a:rPr>
                <a:t>8</a:t>
              </a:r>
              <a:endParaRPr lang="fr-FR" b="1" dirty="0">
                <a:solidFill>
                  <a:srgbClr val="00B0F0"/>
                </a:solidFill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A826906-50BF-6773-4AFE-EAFC7E2A7E96}"/>
                </a:ext>
              </a:extLst>
            </p:cNvPr>
            <p:cNvSpPr txBox="1"/>
            <p:nvPr/>
          </p:nvSpPr>
          <p:spPr>
            <a:xfrm>
              <a:off x="8445921" y="199481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8FBDEB"/>
                  </a:solidFill>
                </a:rPr>
                <a:t>7</a:t>
              </a:r>
              <a:endParaRPr lang="fr-FR" b="1" dirty="0">
                <a:solidFill>
                  <a:srgbClr val="8FBDEB"/>
                </a:solidFill>
              </a:endParaRP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5841036-8AEA-605C-55BC-8DF44F00597A}"/>
                </a:ext>
              </a:extLst>
            </p:cNvPr>
            <p:cNvSpPr txBox="1"/>
            <p:nvPr/>
          </p:nvSpPr>
          <p:spPr>
            <a:xfrm>
              <a:off x="7253978" y="201722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8FBDEB"/>
                  </a:solidFill>
                </a:rPr>
                <a:t>6</a:t>
              </a:r>
              <a:endParaRPr lang="fr-FR" b="1" dirty="0">
                <a:solidFill>
                  <a:srgbClr val="8FBDEB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F42552FF-C5A0-D742-9895-A3C6AA3A7195}"/>
                </a:ext>
              </a:extLst>
            </p:cNvPr>
            <p:cNvSpPr txBox="1"/>
            <p:nvPr/>
          </p:nvSpPr>
          <p:spPr>
            <a:xfrm>
              <a:off x="6085204" y="202098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CC99FF"/>
                  </a:solidFill>
                </a:rPr>
                <a:t>5</a:t>
              </a:r>
              <a:endParaRPr lang="fr-FR" b="1" dirty="0">
                <a:solidFill>
                  <a:srgbClr val="CC99FF"/>
                </a:solidFill>
              </a:endParaRP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19C3CBA-9636-79F9-F321-9084E86AF7CD}"/>
                </a:ext>
              </a:extLst>
            </p:cNvPr>
            <p:cNvSpPr txBox="1"/>
            <p:nvPr/>
          </p:nvSpPr>
          <p:spPr>
            <a:xfrm>
              <a:off x="4902208" y="201722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FF99CC"/>
                  </a:solidFill>
                </a:rPr>
                <a:t>4</a:t>
              </a:r>
              <a:endParaRPr lang="fr-FR" b="1" dirty="0">
                <a:solidFill>
                  <a:srgbClr val="FF99CC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2E2B79D7-16E9-F7F0-2B13-983C50BFEE1F}"/>
                </a:ext>
              </a:extLst>
            </p:cNvPr>
            <p:cNvSpPr txBox="1"/>
            <p:nvPr/>
          </p:nvSpPr>
          <p:spPr>
            <a:xfrm>
              <a:off x="2557649" y="20043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FF7C80"/>
                  </a:solidFill>
                </a:rPr>
                <a:t>2</a:t>
              </a:r>
              <a:endParaRPr lang="fr-FR" b="1" dirty="0">
                <a:solidFill>
                  <a:srgbClr val="FF7C80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4066707-813B-9964-79D3-FC4F1F2EE6D5}"/>
                </a:ext>
              </a:extLst>
            </p:cNvPr>
            <p:cNvSpPr txBox="1"/>
            <p:nvPr/>
          </p:nvSpPr>
          <p:spPr>
            <a:xfrm>
              <a:off x="3741916" y="201722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FF9999"/>
                  </a:solidFill>
                </a:rPr>
                <a:t>3</a:t>
              </a:r>
              <a:endParaRPr lang="fr-FR" b="1" dirty="0">
                <a:solidFill>
                  <a:srgbClr val="FF9999"/>
                </a:solidFill>
              </a:endParaRP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83FE190A-4EEA-63E8-A821-875F5771B0DB}"/>
              </a:ext>
            </a:extLst>
          </p:cNvPr>
          <p:cNvSpPr txBox="1"/>
          <p:nvPr/>
        </p:nvSpPr>
        <p:spPr>
          <a:xfrm>
            <a:off x="1103232" y="4625310"/>
            <a:ext cx="1751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Présentation du sujet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51DA598-4804-F6A3-2827-D952F9FD18EC}"/>
              </a:ext>
            </a:extLst>
          </p:cNvPr>
          <p:cNvSpPr txBox="1"/>
          <p:nvPr/>
        </p:nvSpPr>
        <p:spPr>
          <a:xfrm>
            <a:off x="3459957" y="4625310"/>
            <a:ext cx="1751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Analyse exploratoire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6B53BBC-0B49-CF16-9894-7297E4037255}"/>
              </a:ext>
            </a:extLst>
          </p:cNvPr>
          <p:cNvSpPr txBox="1"/>
          <p:nvPr/>
        </p:nvSpPr>
        <p:spPr>
          <a:xfrm>
            <a:off x="5818275" y="4517589"/>
            <a:ext cx="1751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Traitement des données visuelles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ECB246F-9AE6-8406-9FF8-EFCA3AE1B31E}"/>
              </a:ext>
            </a:extLst>
          </p:cNvPr>
          <p:cNvSpPr txBox="1"/>
          <p:nvPr/>
        </p:nvSpPr>
        <p:spPr>
          <a:xfrm>
            <a:off x="8178118" y="4409867"/>
            <a:ext cx="17513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Comparaison des données avec les scores ARI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4E3FACF-AAC8-5B07-305D-46D7EC2F5235}"/>
              </a:ext>
            </a:extLst>
          </p:cNvPr>
          <p:cNvSpPr txBox="1"/>
          <p:nvPr/>
        </p:nvSpPr>
        <p:spPr>
          <a:xfrm>
            <a:off x="2298983" y="1940407"/>
            <a:ext cx="18217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Réajustement des données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145014B-18CE-06DD-A52A-CD2F05DC304A}"/>
              </a:ext>
            </a:extLst>
          </p:cNvPr>
          <p:cNvSpPr txBox="1"/>
          <p:nvPr/>
        </p:nvSpPr>
        <p:spPr>
          <a:xfrm>
            <a:off x="4646547" y="1940407"/>
            <a:ext cx="1751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Traitement des données textuelles 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A6C4ED6-45BD-C036-8F49-70D3DDD0EA41}"/>
              </a:ext>
            </a:extLst>
          </p:cNvPr>
          <p:cNvSpPr txBox="1"/>
          <p:nvPr/>
        </p:nvSpPr>
        <p:spPr>
          <a:xfrm>
            <a:off x="6987677" y="1831966"/>
            <a:ext cx="17513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Comparaison des données avec la visualisation TSNE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70F747D-2708-5C0B-3476-6DF85032764C}"/>
              </a:ext>
            </a:extLst>
          </p:cNvPr>
          <p:cNvSpPr txBox="1"/>
          <p:nvPr/>
        </p:nvSpPr>
        <p:spPr>
          <a:xfrm>
            <a:off x="9332280" y="2046183"/>
            <a:ext cx="1751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360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B2382-43F7-9EC4-B693-1A519847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6E685-71D0-84D9-06E7-B7BA1D8B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212" y="1682038"/>
            <a:ext cx="7163575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A70AC6-98F3-E97B-8A35-E3CB68F9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790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20362</TotalTime>
  <Words>43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électrique des bâtiments</dc:title>
  <dc:creator>benjamin pire</dc:creator>
  <cp:lastModifiedBy>benjamin pire</cp:lastModifiedBy>
  <cp:revision>24</cp:revision>
  <dcterms:created xsi:type="dcterms:W3CDTF">2023-03-24T09:55:01Z</dcterms:created>
  <dcterms:modified xsi:type="dcterms:W3CDTF">2023-08-20T08:00:08Z</dcterms:modified>
</cp:coreProperties>
</file>