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B73E-F0BF-4326-9142-4DBC88C7EB81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B739-C5B3-4283-83AD-6A90AC2A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286000"/>
            <a:ext cx="1676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Mega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0" y="304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304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04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304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304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9029" y="1371600"/>
            <a:ext cx="106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114800"/>
            <a:ext cx="1066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086" y="1485900"/>
            <a:ext cx="1905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 Shield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62200" y="10668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2800" y="9960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990600"/>
            <a:ext cx="2286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53000" y="914400"/>
            <a:ext cx="22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81600" y="990600"/>
            <a:ext cx="990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486400" y="2438400"/>
            <a:ext cx="990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257800" y="3810000"/>
            <a:ext cx="1295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" idx="1"/>
          </p:cNvCxnSpPr>
          <p:nvPr/>
        </p:nvCxnSpPr>
        <p:spPr>
          <a:xfrm>
            <a:off x="2362200" y="3048000"/>
            <a:ext cx="1524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05200" y="5105400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Gyroscope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67200" y="3810000"/>
            <a:ext cx="304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4762500"/>
            <a:ext cx="18288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590800" y="3429000"/>
            <a:ext cx="18288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28024"/>
              </p:ext>
            </p:extLst>
          </p:nvPr>
        </p:nvGraphicFramePr>
        <p:xfrm>
          <a:off x="609600" y="1295400"/>
          <a:ext cx="7620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48"/>
                <a:gridCol w="4912852"/>
                <a:gridCol w="2133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Infrared Proximity Sensor Long Range Sharp GP2Y0A02YK0F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4x$14.95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Ultrasonic</a:t>
                      </a:r>
                      <a:r>
                        <a:rPr lang="en-US" baseline="0" dirty="0" smtClean="0"/>
                        <a:t> Range Finder – </a:t>
                      </a:r>
                      <a:r>
                        <a:rPr lang="en-US" baseline="0" dirty="0" err="1" smtClean="0"/>
                        <a:t>Maxbotix</a:t>
                      </a:r>
                      <a:r>
                        <a:rPr lang="en-US" baseline="0" dirty="0" smtClean="0"/>
                        <a:t> LV-EZ4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$27.95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 Mega 2560 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$58.95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ITG-3200 Triple</a:t>
                      </a:r>
                      <a:r>
                        <a:rPr lang="en-US" baseline="0" dirty="0" smtClean="0"/>
                        <a:t> Axis Digital Gyro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$49.95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ROB-09347 Servo, Full 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13.95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Shield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DEV-10661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$39.95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$??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68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Parts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Long</dc:creator>
  <cp:lastModifiedBy>Ben Long</cp:lastModifiedBy>
  <cp:revision>21</cp:revision>
  <dcterms:created xsi:type="dcterms:W3CDTF">2013-02-24T18:34:44Z</dcterms:created>
  <dcterms:modified xsi:type="dcterms:W3CDTF">2013-02-24T19:26:26Z</dcterms:modified>
</cp:coreProperties>
</file>