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cb2416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cb2416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cb2416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cb2416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dcb2416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dcb2416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dcb24162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dcb24162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dcb2416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dcb2416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cb2416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cb2416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dcb24162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dcb24162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C1 Advanced: Use of English Part 4 - Key Word Transformations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Technique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Strategies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50650" y="1141975"/>
            <a:ext cx="8642700" cy="376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Read both sentences.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Make a comparison: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What’s missing </a:t>
            </a:r>
            <a:r>
              <a:rPr lang="en-GB" sz="1800"/>
              <a:t>from the second?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GB" sz="1800"/>
              <a:t>Circle the missing part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 other differences do you notice?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Take notice of the tenses of the sentences: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Try to use the same tense in the second.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Practice: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people believe that Edison has the ability to become world judo champion.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CAPABLE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people believe that Edison ___________________ the world championship in judo.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Strategies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50650" y="1141975"/>
            <a:ext cx="8642700" cy="376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Read both sentences.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Make a comparison: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What’s missing from the second?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GB" sz="1800"/>
              <a:t>Circle the missing part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 other differences do you notice?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Take notice of the tenses of the sentences: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Try to use the same tense in the second.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Practice: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people believe that Edison 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the ability to become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world judo champion.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CAPABLE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people believe that Edison ___________________ the world championship in judo.</a:t>
            </a:r>
            <a:endParaRPr sz="2100"/>
          </a:p>
        </p:txBody>
      </p:sp>
      <p:sp>
        <p:nvSpPr>
          <p:cNvPr id="100" name="Google Shape;100;p15"/>
          <p:cNvSpPr/>
          <p:nvPr/>
        </p:nvSpPr>
        <p:spPr>
          <a:xfrm>
            <a:off x="2857500" y="3820025"/>
            <a:ext cx="2205900" cy="451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Strategies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50650" y="1141975"/>
            <a:ext cx="8642700" cy="376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Read both sentences.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Make a comparison: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What’s missing from the second?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GB" sz="1800"/>
              <a:t>Circle the missing part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 other differences do you notice?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Take notice of the tenses of the sentences: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Try to use the same tense in the second.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Practice: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people believe that Edison 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the ability to become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world judo </a:t>
            </a:r>
            <a:r>
              <a:rPr lang="en-GB" sz="14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champion.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CAPABLE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people believe that Edison ___________________ the world </a:t>
            </a:r>
            <a:r>
              <a:rPr lang="en-GB" sz="14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championship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judo.</a:t>
            </a:r>
            <a:endParaRPr sz="2100"/>
          </a:p>
        </p:txBody>
      </p:sp>
      <p:sp>
        <p:nvSpPr>
          <p:cNvPr id="107" name="Google Shape;107;p16"/>
          <p:cNvSpPr/>
          <p:nvPr/>
        </p:nvSpPr>
        <p:spPr>
          <a:xfrm>
            <a:off x="2857500" y="3820025"/>
            <a:ext cx="2205900" cy="451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Strategies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50650" y="1141975"/>
            <a:ext cx="8642700" cy="376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Read both sentences.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Make a comparison: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What’s missing from the second?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GB" sz="1800"/>
              <a:t>Circle the missing part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What other differences do you notice?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Take notice of the tenses of the sentences: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Try to use the same tense in the second.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Practice: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people believe that Edison 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the ability to become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world judo </a:t>
            </a:r>
            <a:r>
              <a:rPr lang="en-GB" sz="14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champion.</a:t>
            </a:r>
            <a:endParaRPr sz="14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CAPABLE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people believe that Edison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CAPABLE OF // WINNING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world </a:t>
            </a:r>
            <a:r>
              <a:rPr lang="en-GB" sz="14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championship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judo.</a:t>
            </a:r>
            <a:endParaRPr sz="2100"/>
          </a:p>
        </p:txBody>
      </p:sp>
      <p:sp>
        <p:nvSpPr>
          <p:cNvPr id="114" name="Google Shape;114;p17"/>
          <p:cNvSpPr/>
          <p:nvPr/>
        </p:nvSpPr>
        <p:spPr>
          <a:xfrm>
            <a:off x="2857500" y="3820025"/>
            <a:ext cx="2205900" cy="451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Strategies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50650" y="1141975"/>
            <a:ext cx="8642700" cy="376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More practice: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C</a:t>
            </a:r>
            <a:r>
              <a:rPr lang="en-GB" sz="1800"/>
              <a:t>ompare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C</a:t>
            </a:r>
            <a:r>
              <a:rPr lang="en-GB" sz="1800"/>
              <a:t>ircle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D</a:t>
            </a:r>
            <a:r>
              <a:rPr lang="en-GB" sz="1800"/>
              <a:t>ifferences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T</a:t>
            </a:r>
            <a:r>
              <a:rPr lang="en-GB" sz="1800"/>
              <a:t>enses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was disappointed to hear that Leo had decided not to play basketball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anymore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Leo's decision to __________________ as a disappointment to me.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Strategies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50650" y="1141975"/>
            <a:ext cx="8642700" cy="376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More practice: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C</a:t>
            </a:r>
            <a:r>
              <a:rPr lang="en-GB" sz="1800"/>
              <a:t>ompare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C</a:t>
            </a:r>
            <a:r>
              <a:rPr lang="en-GB" sz="1800"/>
              <a:t>ircle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D</a:t>
            </a:r>
            <a:r>
              <a:rPr lang="en-GB" sz="1800"/>
              <a:t>ifferences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T</a:t>
            </a:r>
            <a:r>
              <a:rPr lang="en-GB" sz="1800"/>
              <a:t>enses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GB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disappointed to hear that Leo </a:t>
            </a:r>
            <a:r>
              <a:rPr b="1" lang="en-GB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had decided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to play basketball anymore.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Leo's decision to __________________ as a disappointment to me.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" name="Google Shape;127;p19"/>
          <p:cNvSpPr/>
          <p:nvPr/>
        </p:nvSpPr>
        <p:spPr>
          <a:xfrm>
            <a:off x="5073575" y="2835750"/>
            <a:ext cx="2977800" cy="535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Strategies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50650" y="1141975"/>
            <a:ext cx="8642700" cy="3760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More practice: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C</a:t>
            </a:r>
            <a:r>
              <a:rPr lang="en-GB" sz="1800"/>
              <a:t>ompare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C</a:t>
            </a:r>
            <a:r>
              <a:rPr lang="en-GB" sz="1800"/>
              <a:t>ircle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D</a:t>
            </a:r>
            <a:r>
              <a:rPr lang="en-GB" sz="1800"/>
              <a:t>ifferences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solidFill>
                  <a:srgbClr val="FF0000"/>
                </a:solidFill>
              </a:rPr>
              <a:t>T</a:t>
            </a:r>
            <a:r>
              <a:rPr lang="en-GB" sz="1800"/>
              <a:t>enses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en-GB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disappointed to hear that Leo </a:t>
            </a:r>
            <a:r>
              <a:rPr b="1" lang="en-GB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had decided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to play basketball anymore.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Leo's decision to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UP BASKETBALL // CAME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disappointment to me.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4" name="Google Shape;134;p20"/>
          <p:cNvSpPr/>
          <p:nvPr/>
        </p:nvSpPr>
        <p:spPr>
          <a:xfrm>
            <a:off x="5094025" y="2835750"/>
            <a:ext cx="2977800" cy="535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