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0"/>
    <p:restoredTop sz="94154"/>
  </p:normalViewPr>
  <p:slideViewPr>
    <p:cSldViewPr snapToGrid="0" snapToObjects="1">
      <p:cViewPr varScale="1">
        <p:scale>
          <a:sx n="105" d="100"/>
          <a:sy n="105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55A88-B652-7E4E-B4CC-45722C08C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663B84-4B63-CE40-A6F1-98201CC32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677DAE-AE09-FE4B-B80B-056F4EF3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D83-5AD8-B04F-A46C-B84329828C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E0F012-2AC0-C543-AD07-CD3BF8A7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28A9F9-F3DD-184F-888A-2291A473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FE3-0B7D-A347-97B2-D8CCA0F40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19D7C-344A-0D44-9468-1441854C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7E03F5-531A-3143-B4C8-BAE13729F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EAC5E-7371-F84A-A67D-B3C80069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D83-5AD8-B04F-A46C-B84329828C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0036C4-7F9A-014E-AF30-D4DA6691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843F76-F982-594B-87B1-6B6A7F86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FE3-0B7D-A347-97B2-D8CCA0F40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1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A4CE75-BF3E-0F4F-9278-211843807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0AC19D-D256-B342-A011-FB42CD5BE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979DA9-317A-8947-BECF-B0878612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D83-5AD8-B04F-A46C-B84329828C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881CE5-12A5-9E44-AC50-ED76C8D2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75D6F-6329-2848-8EC1-27E40F1D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FE3-0B7D-A347-97B2-D8CCA0F40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28396-B4EE-AB46-9BF0-264BC532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51F5F-BD2D-4846-964F-87F443A6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F8C270-57B7-D444-B422-F60AE0C2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D83-5AD8-B04F-A46C-B84329828C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5A1983-4093-E446-B847-D0D9396E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7BEDEA-64A3-4146-862C-2E3F09B2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FE3-0B7D-A347-97B2-D8CCA0F40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0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70E7E-030B-324D-B678-11D61FB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DD5EE3-4B9C-F04D-9813-08DAC9B0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62D8E-F3E5-8644-84A4-C28A7806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D83-5AD8-B04F-A46C-B84329828C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75F5BE-D87E-A445-B49B-48F4C322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5EE49-AF65-D548-95B1-2D4FAADC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FE3-0B7D-A347-97B2-D8CCA0F40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7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B9DBC-6A32-7843-98A1-E157DB71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EAE7A-0C56-1A47-90C0-5C34B710B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6F1065-9D4F-6540-9ABF-1D7C55C8F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51A5BE-AD86-2342-B38C-20F7FC48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D83-5AD8-B04F-A46C-B84329828C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3A6C63-866E-554D-BBAC-FEBC25DC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BC5511-1318-1246-AB74-10CB702D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FE3-0B7D-A347-97B2-D8CCA0F40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3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54A3B-0169-1F45-AC6F-D5F7BB5B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F04934-4F5D-754D-95E9-9E1684BA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0E319E-B6CD-FB40-A49E-0FB593A64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B7CB28-5728-494D-A112-22E40505C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0E8284-4C86-FC43-9F10-B9D5C996D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D961369-846F-AA4A-8471-101D90FB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D83-5AD8-B04F-A46C-B84329828C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7A3D03-36B7-574F-B7A6-2F26C7BE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06167D-A6B4-0B41-9EDC-F3164959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FE3-0B7D-A347-97B2-D8CCA0F40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7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0C6D5-F432-F144-B6BE-971CFE13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A6DF9E-B941-2F4B-A7CE-88DB65BD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D83-5AD8-B04F-A46C-B84329828C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04E447-2715-AB41-B8B7-23BA1114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579A9F-31C6-6B4A-881F-148B88D5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FE3-0B7D-A347-97B2-D8CCA0F40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F1FE0D-9AFE-2F41-BEB8-CAF4683E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D83-5AD8-B04F-A46C-B84329828C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DDAEB4-594B-0A41-9175-602CEA1E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1AA2A0-E621-EE4A-985B-37DC5246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FE3-0B7D-A347-97B2-D8CCA0F40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3455E-925F-A94B-B4EA-D1FD5764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F44F4-DF8E-0347-940A-52BA16FC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DCF363-7E7D-2847-B0F9-64FA2DDDB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74975B-F346-FF43-A79C-0C11BC67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D83-5AD8-B04F-A46C-B84329828C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6FD367-B97A-4040-A4DD-5FDAF3D7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390F5D-6300-2646-84D3-F00AB71C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FE3-0B7D-A347-97B2-D8CCA0F40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8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F0E42-A6D0-EB4D-A517-3A86FF26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5249FC-698B-8D47-830D-E3FCAA6B2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0637E7-55C8-9A4C-80D3-CE9E8CFDF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7A4996-0AD8-EF49-85DB-52BEE0EC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D83-5AD8-B04F-A46C-B84329828C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BE2F2-E084-DF49-969D-46BA6F55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945E-88C7-554C-8D3F-3E5B3E50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0BFE3-0B7D-A347-97B2-D8CCA0F40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F83D06-2571-8A46-AB10-80B1E65A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407F7-0E71-0045-97E6-56CE6CDC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A84DF-198E-0849-875C-9D2BB657A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AD83-5AD8-B04F-A46C-B84329828C4D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3D4816-19FB-8845-A329-08108EFD2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476BD-664C-8C45-83C2-D3E94BE69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BFE3-0B7D-A347-97B2-D8CCA0F401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0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ADB6025-DBBE-2B48-AD46-CF259A687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02"/>
          <a:stretch/>
        </p:blipFill>
        <p:spPr>
          <a:xfrm>
            <a:off x="0" y="0"/>
            <a:ext cx="9601200" cy="5014475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70AE8458-F07F-8F4D-B78E-6F6252B03F4F}"/>
              </a:ext>
            </a:extLst>
          </p:cNvPr>
          <p:cNvGrpSpPr/>
          <p:nvPr/>
        </p:nvGrpSpPr>
        <p:grpSpPr>
          <a:xfrm>
            <a:off x="596867" y="4995410"/>
            <a:ext cx="2252311" cy="281455"/>
            <a:chOff x="596867" y="4995410"/>
            <a:chExt cx="2252311" cy="281455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C0036C92-E21E-414D-BFF1-CC1CC1F69C3C}"/>
                </a:ext>
              </a:extLst>
            </p:cNvPr>
            <p:cNvCxnSpPr/>
            <p:nvPr/>
          </p:nvCxnSpPr>
          <p:spPr>
            <a:xfrm>
              <a:off x="596867" y="4995411"/>
              <a:ext cx="225231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E4A07548-9C3D-AB41-BC08-4EEAF876441B}"/>
                </a:ext>
              </a:extLst>
            </p:cNvPr>
            <p:cNvCxnSpPr/>
            <p:nvPr/>
          </p:nvCxnSpPr>
          <p:spPr>
            <a:xfrm>
              <a:off x="1057025" y="4995411"/>
              <a:ext cx="0" cy="719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9E47CE6-FF03-024D-8FA4-6E75CBD39AB1}"/>
                </a:ext>
              </a:extLst>
            </p:cNvPr>
            <p:cNvCxnSpPr/>
            <p:nvPr/>
          </p:nvCxnSpPr>
          <p:spPr>
            <a:xfrm>
              <a:off x="1663450" y="4995411"/>
              <a:ext cx="0" cy="719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005D2066-9CC2-E146-8D39-4B9023DAD3D8}"/>
                </a:ext>
              </a:extLst>
            </p:cNvPr>
            <p:cNvCxnSpPr/>
            <p:nvPr/>
          </p:nvCxnSpPr>
          <p:spPr>
            <a:xfrm>
              <a:off x="2266700" y="4995410"/>
              <a:ext cx="0" cy="719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3B8A6A9-63B5-F448-85CA-B4B83ACB7AD3}"/>
                </a:ext>
              </a:extLst>
            </p:cNvPr>
            <p:cNvSpPr txBox="1"/>
            <p:nvPr/>
          </p:nvSpPr>
          <p:spPr>
            <a:xfrm>
              <a:off x="829929" y="5015255"/>
              <a:ext cx="460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0.25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091FB8A-5E83-1D48-8799-CBA1A1FA4C2B}"/>
                </a:ext>
              </a:extLst>
            </p:cNvPr>
            <p:cNvSpPr txBox="1"/>
            <p:nvPr/>
          </p:nvSpPr>
          <p:spPr>
            <a:xfrm>
              <a:off x="1433262" y="5014475"/>
              <a:ext cx="460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0.50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8B00569-C8C7-7745-8C78-9D51C64FC214}"/>
                </a:ext>
              </a:extLst>
            </p:cNvPr>
            <p:cNvSpPr txBox="1"/>
            <p:nvPr/>
          </p:nvSpPr>
          <p:spPr>
            <a:xfrm>
              <a:off x="2034673" y="5014475"/>
              <a:ext cx="460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0.75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5AD2B93-8054-7F4D-A1A1-22D4DD9514FD}"/>
              </a:ext>
            </a:extLst>
          </p:cNvPr>
          <p:cNvGrpSpPr/>
          <p:nvPr/>
        </p:nvGrpSpPr>
        <p:grpSpPr>
          <a:xfrm>
            <a:off x="2924242" y="4998585"/>
            <a:ext cx="2252311" cy="281455"/>
            <a:chOff x="596867" y="4995410"/>
            <a:chExt cx="2252311" cy="281455"/>
          </a:xfrm>
        </p:grpSpPr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57277997-254E-B744-A2AB-1A8C3ADF9D0F}"/>
                </a:ext>
              </a:extLst>
            </p:cNvPr>
            <p:cNvCxnSpPr/>
            <p:nvPr/>
          </p:nvCxnSpPr>
          <p:spPr>
            <a:xfrm>
              <a:off x="596867" y="4995411"/>
              <a:ext cx="225231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C9D0A5CB-3B2E-AC4A-A2B5-C40B44F88C0B}"/>
                </a:ext>
              </a:extLst>
            </p:cNvPr>
            <p:cNvCxnSpPr/>
            <p:nvPr/>
          </p:nvCxnSpPr>
          <p:spPr>
            <a:xfrm>
              <a:off x="1057025" y="4995411"/>
              <a:ext cx="0" cy="719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81FE3E0D-E2D3-5B49-96A7-29568DCB5D12}"/>
                </a:ext>
              </a:extLst>
            </p:cNvPr>
            <p:cNvCxnSpPr/>
            <p:nvPr/>
          </p:nvCxnSpPr>
          <p:spPr>
            <a:xfrm>
              <a:off x="1663450" y="4995411"/>
              <a:ext cx="0" cy="719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04CB3DB-B02E-7643-B27A-EEF1CC7B2621}"/>
                </a:ext>
              </a:extLst>
            </p:cNvPr>
            <p:cNvCxnSpPr/>
            <p:nvPr/>
          </p:nvCxnSpPr>
          <p:spPr>
            <a:xfrm>
              <a:off x="2266700" y="4995410"/>
              <a:ext cx="0" cy="719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AA2D671-4B6C-C14D-8E26-9CBB99AE7377}"/>
                </a:ext>
              </a:extLst>
            </p:cNvPr>
            <p:cNvSpPr txBox="1"/>
            <p:nvPr/>
          </p:nvSpPr>
          <p:spPr>
            <a:xfrm>
              <a:off x="829929" y="5015255"/>
              <a:ext cx="460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0.25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5F84FF8-627E-3E46-9B69-D7CCCC4A65B9}"/>
                </a:ext>
              </a:extLst>
            </p:cNvPr>
            <p:cNvSpPr txBox="1"/>
            <p:nvPr/>
          </p:nvSpPr>
          <p:spPr>
            <a:xfrm>
              <a:off x="1433262" y="5014475"/>
              <a:ext cx="460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0.50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8919BCD-4BC6-1E42-B140-78FB1A2DCC69}"/>
                </a:ext>
              </a:extLst>
            </p:cNvPr>
            <p:cNvSpPr txBox="1"/>
            <p:nvPr/>
          </p:nvSpPr>
          <p:spPr>
            <a:xfrm>
              <a:off x="2034673" y="5014475"/>
              <a:ext cx="460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0.75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B62075E0-47F0-5349-AD2F-EF45086869BC}"/>
              </a:ext>
            </a:extLst>
          </p:cNvPr>
          <p:cNvGrpSpPr/>
          <p:nvPr/>
        </p:nvGrpSpPr>
        <p:grpSpPr>
          <a:xfrm>
            <a:off x="5251616" y="4995410"/>
            <a:ext cx="2252311" cy="281455"/>
            <a:chOff x="596867" y="4995410"/>
            <a:chExt cx="2252311" cy="281455"/>
          </a:xfrm>
        </p:grpSpPr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0BD5EE01-449C-2243-94F2-1EA5BF0F5ED5}"/>
                </a:ext>
              </a:extLst>
            </p:cNvPr>
            <p:cNvCxnSpPr/>
            <p:nvPr/>
          </p:nvCxnSpPr>
          <p:spPr>
            <a:xfrm>
              <a:off x="596867" y="4995411"/>
              <a:ext cx="225231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2FDD12E-77B9-0B45-9C9D-6EE38260CA9D}"/>
                </a:ext>
              </a:extLst>
            </p:cNvPr>
            <p:cNvCxnSpPr/>
            <p:nvPr/>
          </p:nvCxnSpPr>
          <p:spPr>
            <a:xfrm>
              <a:off x="1057025" y="4995411"/>
              <a:ext cx="0" cy="719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2E31D9-0065-044A-9384-7BB70A3B2471}"/>
                </a:ext>
              </a:extLst>
            </p:cNvPr>
            <p:cNvCxnSpPr/>
            <p:nvPr/>
          </p:nvCxnSpPr>
          <p:spPr>
            <a:xfrm>
              <a:off x="1663450" y="4995411"/>
              <a:ext cx="0" cy="719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AE5C7-2671-414C-B092-0CB0A0306E9A}"/>
                </a:ext>
              </a:extLst>
            </p:cNvPr>
            <p:cNvCxnSpPr/>
            <p:nvPr/>
          </p:nvCxnSpPr>
          <p:spPr>
            <a:xfrm>
              <a:off x="2266700" y="4995410"/>
              <a:ext cx="0" cy="7191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7608637-F4F3-8846-A25B-B6416383B794}"/>
                </a:ext>
              </a:extLst>
            </p:cNvPr>
            <p:cNvSpPr txBox="1"/>
            <p:nvPr/>
          </p:nvSpPr>
          <p:spPr>
            <a:xfrm>
              <a:off x="829929" y="5015255"/>
              <a:ext cx="460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0.25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91677A75-8DA0-8E4B-AFEE-C92167342426}"/>
                </a:ext>
              </a:extLst>
            </p:cNvPr>
            <p:cNvSpPr txBox="1"/>
            <p:nvPr/>
          </p:nvSpPr>
          <p:spPr>
            <a:xfrm>
              <a:off x="1433262" y="5014475"/>
              <a:ext cx="460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0.50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E569BBCF-7479-0D41-A51D-A4766644F928}"/>
                </a:ext>
              </a:extLst>
            </p:cNvPr>
            <p:cNvSpPr txBox="1"/>
            <p:nvPr/>
          </p:nvSpPr>
          <p:spPr>
            <a:xfrm>
              <a:off x="2034673" y="5014475"/>
              <a:ext cx="460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0.75</a:t>
              </a:r>
            </a:p>
          </p:txBody>
        </p:sp>
      </p:grp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64A53BD-8FCB-B34D-BFEF-46D89AA13FD4}"/>
              </a:ext>
            </a:extLst>
          </p:cNvPr>
          <p:cNvCxnSpPr/>
          <p:nvPr/>
        </p:nvCxnSpPr>
        <p:spPr>
          <a:xfrm rot="10800000">
            <a:off x="521803" y="5554364"/>
            <a:ext cx="225231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62E9962-1513-9E49-84A7-EFF391A90EEF}"/>
              </a:ext>
            </a:extLst>
          </p:cNvPr>
          <p:cNvCxnSpPr/>
          <p:nvPr/>
        </p:nvCxnSpPr>
        <p:spPr>
          <a:xfrm rot="10800000">
            <a:off x="2313956" y="5551719"/>
            <a:ext cx="0" cy="7191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7A7B0D6-8D56-2348-A29A-AE3B55CBF0A7}"/>
              </a:ext>
            </a:extLst>
          </p:cNvPr>
          <p:cNvCxnSpPr/>
          <p:nvPr/>
        </p:nvCxnSpPr>
        <p:spPr>
          <a:xfrm rot="10800000">
            <a:off x="1707531" y="5551719"/>
            <a:ext cx="0" cy="7191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1B1D2F4-A37A-BA45-8CC6-06AAD00E19FB}"/>
              </a:ext>
            </a:extLst>
          </p:cNvPr>
          <p:cNvCxnSpPr/>
          <p:nvPr/>
        </p:nvCxnSpPr>
        <p:spPr>
          <a:xfrm rot="10800000">
            <a:off x="1104281" y="5551720"/>
            <a:ext cx="0" cy="7191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2CB24938-20F3-FB4F-9BD3-785BB087D217}"/>
              </a:ext>
            </a:extLst>
          </p:cNvPr>
          <p:cNvSpPr txBox="1"/>
          <p:nvPr/>
        </p:nvSpPr>
        <p:spPr>
          <a:xfrm>
            <a:off x="2080677" y="5556926"/>
            <a:ext cx="46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E7EDB45-76A9-544F-BEE5-92D64172C91B}"/>
              </a:ext>
            </a:extLst>
          </p:cNvPr>
          <p:cNvSpPr txBox="1"/>
          <p:nvPr/>
        </p:nvSpPr>
        <p:spPr>
          <a:xfrm>
            <a:off x="1477344" y="5557706"/>
            <a:ext cx="46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17BA93A-22FF-DD4B-B751-8C5CC2E32442}"/>
              </a:ext>
            </a:extLst>
          </p:cNvPr>
          <p:cNvSpPr txBox="1"/>
          <p:nvPr/>
        </p:nvSpPr>
        <p:spPr>
          <a:xfrm>
            <a:off x="875933" y="5557706"/>
            <a:ext cx="46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5E32469-677F-8348-A2CA-EF4F7F5A62D8}"/>
              </a:ext>
            </a:extLst>
          </p:cNvPr>
          <p:cNvCxnSpPr/>
          <p:nvPr/>
        </p:nvCxnSpPr>
        <p:spPr>
          <a:xfrm rot="10800000">
            <a:off x="2849178" y="5557539"/>
            <a:ext cx="225231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E72FAEC-BCB0-3D48-89D7-1576F1B18F38}"/>
              </a:ext>
            </a:extLst>
          </p:cNvPr>
          <p:cNvCxnSpPr/>
          <p:nvPr/>
        </p:nvCxnSpPr>
        <p:spPr>
          <a:xfrm rot="10800000">
            <a:off x="4641331" y="5554894"/>
            <a:ext cx="0" cy="7191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34838BE-F62D-284F-A2BF-B1568FF48DA7}"/>
              </a:ext>
            </a:extLst>
          </p:cNvPr>
          <p:cNvCxnSpPr/>
          <p:nvPr/>
        </p:nvCxnSpPr>
        <p:spPr>
          <a:xfrm rot="10800000">
            <a:off x="4034906" y="5554894"/>
            <a:ext cx="0" cy="7191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8372B9B-7E18-874A-A77E-1421D91C3B46}"/>
              </a:ext>
            </a:extLst>
          </p:cNvPr>
          <p:cNvCxnSpPr/>
          <p:nvPr/>
        </p:nvCxnSpPr>
        <p:spPr>
          <a:xfrm rot="10800000">
            <a:off x="3431656" y="5554895"/>
            <a:ext cx="0" cy="7191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377AE82D-ADCD-8F40-8670-C10E253DE18E}"/>
              </a:ext>
            </a:extLst>
          </p:cNvPr>
          <p:cNvSpPr txBox="1"/>
          <p:nvPr/>
        </p:nvSpPr>
        <p:spPr>
          <a:xfrm>
            <a:off x="4408052" y="5560101"/>
            <a:ext cx="46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A0FA5F8-11D9-B34C-B580-74DAAE493EFE}"/>
              </a:ext>
            </a:extLst>
          </p:cNvPr>
          <p:cNvSpPr txBox="1"/>
          <p:nvPr/>
        </p:nvSpPr>
        <p:spPr>
          <a:xfrm>
            <a:off x="3804719" y="5560881"/>
            <a:ext cx="46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0.50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15964A1-5370-6F44-909E-CB40E06E00EA}"/>
              </a:ext>
            </a:extLst>
          </p:cNvPr>
          <p:cNvSpPr txBox="1"/>
          <p:nvPr/>
        </p:nvSpPr>
        <p:spPr>
          <a:xfrm>
            <a:off x="3203308" y="5560881"/>
            <a:ext cx="46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D94C410-29C7-7842-AA3E-19F207FC6FA2}"/>
              </a:ext>
            </a:extLst>
          </p:cNvPr>
          <p:cNvCxnSpPr/>
          <p:nvPr/>
        </p:nvCxnSpPr>
        <p:spPr>
          <a:xfrm rot="10800000">
            <a:off x="5176552" y="5554364"/>
            <a:ext cx="225231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CB1C639-EC3C-7041-BD48-61A0468886F6}"/>
              </a:ext>
            </a:extLst>
          </p:cNvPr>
          <p:cNvCxnSpPr/>
          <p:nvPr/>
        </p:nvCxnSpPr>
        <p:spPr>
          <a:xfrm rot="10800000">
            <a:off x="6968705" y="5551719"/>
            <a:ext cx="0" cy="7191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801E303-6048-7D4B-AB84-E3A3AAD74073}"/>
              </a:ext>
            </a:extLst>
          </p:cNvPr>
          <p:cNvCxnSpPr/>
          <p:nvPr/>
        </p:nvCxnSpPr>
        <p:spPr>
          <a:xfrm rot="10800000">
            <a:off x="6362280" y="5551719"/>
            <a:ext cx="0" cy="7191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CD255A3-EC89-5F4D-8549-09DF91B7E291}"/>
              </a:ext>
            </a:extLst>
          </p:cNvPr>
          <p:cNvCxnSpPr/>
          <p:nvPr/>
        </p:nvCxnSpPr>
        <p:spPr>
          <a:xfrm rot="10800000">
            <a:off x="5759030" y="5551720"/>
            <a:ext cx="0" cy="7191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A0FDB5A6-F10B-A644-9589-807386F07178}"/>
              </a:ext>
            </a:extLst>
          </p:cNvPr>
          <p:cNvSpPr txBox="1"/>
          <p:nvPr/>
        </p:nvSpPr>
        <p:spPr>
          <a:xfrm>
            <a:off x="6735426" y="5556926"/>
            <a:ext cx="46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3C6694D-5E04-A342-B47E-939C86603680}"/>
              </a:ext>
            </a:extLst>
          </p:cNvPr>
          <p:cNvSpPr txBox="1"/>
          <p:nvPr/>
        </p:nvSpPr>
        <p:spPr>
          <a:xfrm>
            <a:off x="6132093" y="5557706"/>
            <a:ext cx="46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1FBAE115-0C08-0941-BA37-ADC77D64D1A9}"/>
              </a:ext>
            </a:extLst>
          </p:cNvPr>
          <p:cNvSpPr txBox="1"/>
          <p:nvPr/>
        </p:nvSpPr>
        <p:spPr>
          <a:xfrm>
            <a:off x="5530682" y="5557706"/>
            <a:ext cx="46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DFF744D-DD19-6046-AE6F-827BF2890007}"/>
                  </a:ext>
                </a:extLst>
              </p:cNvPr>
              <p:cNvSpPr txBox="1"/>
              <p:nvPr/>
            </p:nvSpPr>
            <p:spPr>
              <a:xfrm>
                <a:off x="596867" y="5170938"/>
                <a:ext cx="69070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Covariance (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𝝆</m:t>
                    </m:r>
                  </m:oMath>
                </a14:m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between BS and BM</a:t>
                </a:r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DFF744D-DD19-6046-AE6F-827BF2890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67" y="5170938"/>
                <a:ext cx="6907060" cy="27699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ZoneTexte 59">
            <a:extLst>
              <a:ext uri="{FF2B5EF4-FFF2-40B4-BE49-F238E27FC236}">
                <a16:creationId xmlns:a16="http://schemas.microsoft.com/office/drawing/2014/main" id="{87FF32AE-E43C-FD46-9A8D-5DF5E4660201}"/>
              </a:ext>
            </a:extLst>
          </p:cNvPr>
          <p:cNvSpPr txBox="1"/>
          <p:nvPr/>
        </p:nvSpPr>
        <p:spPr>
          <a:xfrm>
            <a:off x="521803" y="5731631"/>
            <a:ext cx="690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Covariance (1-𝝆) between BS (resp. BS/BM) and Z (resp.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65035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Macintosh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Perez-Lamarque</dc:creator>
  <cp:lastModifiedBy>Benoît Perez-Lamarque</cp:lastModifiedBy>
  <cp:revision>2</cp:revision>
  <dcterms:created xsi:type="dcterms:W3CDTF">2022-09-04T13:17:16Z</dcterms:created>
  <dcterms:modified xsi:type="dcterms:W3CDTF">2022-09-04T13:44:54Z</dcterms:modified>
</cp:coreProperties>
</file>