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65" r:id="rId3"/>
    <p:sldId id="258" r:id="rId4"/>
    <p:sldId id="261" r:id="rId5"/>
    <p:sldId id="262" r:id="rId6"/>
    <p:sldId id="264" r:id="rId7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92" d="100"/>
          <a:sy n="92" d="100"/>
        </p:scale>
        <p:origin x="173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Modifier les styles du texte du masque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28690BA-5DBA-45B6-960E-55C3D67B1D71}" type="datetime">
              <a:rPr lang="fr-FR" sz="1200" b="0" strike="noStrike" spc="-1">
                <a:solidFill>
                  <a:srgbClr val="8B8B8B"/>
                </a:solidFill>
                <a:latin typeface="Calibri"/>
              </a:rPr>
              <a:t>29/01/2019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4BF6090-912A-4817-95FA-DF8BDC943ADC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B2C2FD31-4221-4A0E-AFE7-FBA381AFD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67" y="1724400"/>
            <a:ext cx="12189007" cy="4323240"/>
          </a:xfrm>
          <a:prstGeom prst="rect">
            <a:avLst/>
          </a:prstGeom>
        </p:spPr>
      </p:pic>
      <p:sp>
        <p:nvSpPr>
          <p:cNvPr id="82" name="CustomShape 1"/>
          <p:cNvSpPr/>
          <p:nvPr/>
        </p:nvSpPr>
        <p:spPr>
          <a:xfrm flipH="1" flipV="1">
            <a:off x="0" y="6047640"/>
            <a:ext cx="12191760" cy="8996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84" name="CustomShape 3"/>
          <p:cNvSpPr/>
          <p:nvPr/>
        </p:nvSpPr>
        <p:spPr>
          <a:xfrm>
            <a:off x="2075040" y="6396480"/>
            <a:ext cx="804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Baskerville"/>
                <a:ea typeface="Baskerville"/>
              </a:rPr>
              <a:t>Anki Sami – Rodriguez Benjamin – Simajchel Yann</a:t>
            </a:r>
            <a:endParaRPr lang="fr-FR" sz="2400" b="0" strike="noStrike" spc="-1">
              <a:latin typeface="Arial"/>
            </a:endParaRPr>
          </a:p>
        </p:txBody>
      </p:sp>
      <p:pic>
        <p:nvPicPr>
          <p:cNvPr id="85" name="Image 12"/>
          <p:cNvPicPr/>
          <p:nvPr/>
        </p:nvPicPr>
        <p:blipFill>
          <a:blip r:embed="rId3"/>
          <a:stretch/>
        </p:blipFill>
        <p:spPr>
          <a:xfrm>
            <a:off x="4208040" y="91080"/>
            <a:ext cx="3775680" cy="969120"/>
          </a:xfrm>
          <a:prstGeom prst="rect">
            <a:avLst/>
          </a:prstGeom>
          <a:ln>
            <a:noFill/>
          </a:ln>
        </p:spPr>
      </p:pic>
      <p:sp>
        <p:nvSpPr>
          <p:cNvPr id="87" name="TextShape 4"/>
          <p:cNvSpPr txBox="1"/>
          <p:nvPr/>
        </p:nvSpPr>
        <p:spPr>
          <a:xfrm>
            <a:off x="3312000" y="1102680"/>
            <a:ext cx="5544000" cy="553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fr-FR" sz="1800" b="1" strike="noStrike" spc="-1">
                <a:latin typeface="Arial"/>
              </a:rPr>
              <a:t>Site d’apprentissage par flashcards</a:t>
            </a:r>
          </a:p>
        </p:txBody>
      </p:sp>
      <p:pic>
        <p:nvPicPr>
          <p:cNvPr id="88" name="Image 87"/>
          <p:cNvPicPr/>
          <p:nvPr/>
        </p:nvPicPr>
        <p:blipFill>
          <a:blip r:embed="rId4"/>
          <a:stretch/>
        </p:blipFill>
        <p:spPr>
          <a:xfrm>
            <a:off x="10384200" y="51120"/>
            <a:ext cx="1797840" cy="1604880"/>
          </a:xfrm>
          <a:prstGeom prst="rect">
            <a:avLst/>
          </a:prstGeom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9ABBE5C-35A5-484B-A015-A615ABD312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659" y="1724400"/>
            <a:ext cx="8348682" cy="4323241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 flipH="1" flipV="1">
            <a:off x="0" y="6119640"/>
            <a:ext cx="12191760" cy="8276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2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TextShape 4"/>
          <p:cNvSpPr txBox="1"/>
          <p:nvPr/>
        </p:nvSpPr>
        <p:spPr>
          <a:xfrm>
            <a:off x="2689920" y="182520"/>
            <a:ext cx="681156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 spc="-1" dirty="0">
                <a:solidFill>
                  <a:srgbClr val="000000"/>
                </a:solidFill>
                <a:latin typeface="Calibri Light"/>
              </a:rPr>
              <a:t>Concept des flash </a:t>
            </a:r>
            <a:r>
              <a:rPr lang="fr-FR" sz="4400" b="1" spc="-1" dirty="0" err="1">
                <a:solidFill>
                  <a:srgbClr val="000000"/>
                </a:solidFill>
                <a:latin typeface="Calibri Light"/>
              </a:rPr>
              <a:t>cards</a:t>
            </a:r>
            <a:endParaRPr lang="fr-FR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3" name="Image 12"/>
          <p:cNvPicPr/>
          <p:nvPr/>
        </p:nvPicPr>
        <p:blipFill>
          <a:blip r:embed="rId2"/>
          <a:stretch/>
        </p:blipFill>
        <p:spPr>
          <a:xfrm>
            <a:off x="10153800" y="6291720"/>
            <a:ext cx="1938240" cy="497520"/>
          </a:xfrm>
          <a:prstGeom prst="rect">
            <a:avLst/>
          </a:prstGeom>
          <a:ln>
            <a:noFill/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AD03A0D-A1A5-4695-9FFC-6757658FC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" y="2071225"/>
            <a:ext cx="12191759" cy="383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793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5B84216A-72CA-4A04-8955-1B5EB35F0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67" y="1724400"/>
            <a:ext cx="12189007" cy="4323240"/>
          </a:xfrm>
          <a:prstGeom prst="rect">
            <a:avLst/>
          </a:prstGeom>
        </p:spPr>
      </p:pic>
      <p:sp>
        <p:nvSpPr>
          <p:cNvPr id="94" name="CustomShape 1"/>
          <p:cNvSpPr/>
          <p:nvPr/>
        </p:nvSpPr>
        <p:spPr>
          <a:xfrm flipH="1" flipV="1">
            <a:off x="0" y="6047640"/>
            <a:ext cx="12191760" cy="9003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2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2689920" y="182520"/>
            <a:ext cx="6811560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4400" b="1" strike="noStrike" spc="-1">
                <a:solidFill>
                  <a:srgbClr val="000000"/>
                </a:solidFill>
                <a:latin typeface="Calibri Light"/>
              </a:rPr>
              <a:t>Objectifs du projet</a:t>
            </a:r>
            <a:endParaRPr lang="fr-FR" sz="4400" b="0" strike="noStrike" spc="-1">
              <a:latin typeface="Arial"/>
            </a:endParaRPr>
          </a:p>
        </p:txBody>
      </p:sp>
      <p:sp>
        <p:nvSpPr>
          <p:cNvPr id="97" name="TextShape 4"/>
          <p:cNvSpPr txBox="1"/>
          <p:nvPr/>
        </p:nvSpPr>
        <p:spPr>
          <a:xfrm>
            <a:off x="0" y="1724400"/>
            <a:ext cx="12115800" cy="432324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Site d’apprentissage par flashcards</a:t>
            </a: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fr-FR" sz="2800" spc="-1" dirty="0">
                <a:solidFill>
                  <a:srgbClr val="000000"/>
                </a:solidFill>
                <a:latin typeface="Calibri"/>
              </a:rPr>
              <a:t>Une nouvelle façon d’apprendre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4 Grandes parties:</a:t>
            </a:r>
          </a:p>
          <a:p>
            <a:pPr marL="914400" lvl="1" indent="-457200">
              <a:spcBef>
                <a:spcPts val="1001"/>
              </a:spcBef>
              <a:buFont typeface="Wingdings" panose="05000000000000000000" pitchFamily="2" charset="2"/>
              <a:buChar char="q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1. Un utilisateur peut apprendre grâce aux flashcards. </a:t>
            </a:r>
          </a:p>
          <a:p>
            <a:pPr marL="914400" lvl="1" indent="-457200">
              <a:spcBef>
                <a:spcPts val="1001"/>
              </a:spcBef>
              <a:buFont typeface="Wingdings" panose="05000000000000000000" pitchFamily="2" charset="2"/>
              <a:buChar char="q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2. Un utilisateur peut aller sur le forum et échanger avec les autres utilisateurs</a:t>
            </a:r>
          </a:p>
          <a:p>
            <a:pPr marL="914400" lvl="1" indent="-457200">
              <a:spcBef>
                <a:spcPts val="1001"/>
              </a:spcBef>
              <a:buFont typeface="Wingdings" panose="05000000000000000000" pitchFamily="2" charset="2"/>
              <a:buChar char="q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3. Un utilisateur peut aller sur son profil et modifier ses infos personnelles</a:t>
            </a:r>
          </a:p>
          <a:p>
            <a:pPr marL="914400" lvl="1" indent="-457200">
              <a:spcBef>
                <a:spcPts val="1001"/>
              </a:spcBef>
              <a:buFont typeface="Wingdings" panose="05000000000000000000" pitchFamily="2" charset="2"/>
              <a:buChar char="q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4. Un utilisateur peut aller sur le « 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Cardstore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 » et apprendre avec de nouveaux decks et partager les siens</a:t>
            </a:r>
          </a:p>
        </p:txBody>
      </p:sp>
      <p:pic>
        <p:nvPicPr>
          <p:cNvPr id="98" name="Image 11"/>
          <p:cNvPicPr/>
          <p:nvPr/>
        </p:nvPicPr>
        <p:blipFill>
          <a:blip r:embed="rId3"/>
          <a:stretch/>
        </p:blipFill>
        <p:spPr>
          <a:xfrm>
            <a:off x="10107720" y="6285960"/>
            <a:ext cx="1938240" cy="497520"/>
          </a:xfrm>
          <a:prstGeom prst="rect">
            <a:avLst/>
          </a:prstGeom>
          <a:ln>
            <a:noFill/>
          </a:ln>
        </p:spPr>
      </p:pic>
      <p:pic>
        <p:nvPicPr>
          <p:cNvPr id="7" name="Graphique 6" descr="Centre de cible">
            <a:extLst>
              <a:ext uri="{FF2B5EF4-FFF2-40B4-BE49-F238E27FC236}">
                <a16:creationId xmlns:a16="http://schemas.microsoft.com/office/drawing/2014/main" id="{39474764-E119-4E24-8CB5-D09CD26741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71718" y="1724400"/>
            <a:ext cx="2058022" cy="2058022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BAE9C754-0909-498A-AD02-B7641D0DD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67" y="1724400"/>
            <a:ext cx="12189007" cy="4323240"/>
          </a:xfrm>
          <a:prstGeom prst="rect">
            <a:avLst/>
          </a:prstGeom>
        </p:spPr>
      </p:pic>
      <p:sp>
        <p:nvSpPr>
          <p:cNvPr id="109" name="CustomShape 1"/>
          <p:cNvSpPr/>
          <p:nvPr/>
        </p:nvSpPr>
        <p:spPr>
          <a:xfrm flipH="1" flipV="1">
            <a:off x="0" y="6047640"/>
            <a:ext cx="12191760" cy="8996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2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3"/>
          <p:cNvSpPr/>
          <p:nvPr/>
        </p:nvSpPr>
        <p:spPr>
          <a:xfrm>
            <a:off x="1626840" y="182520"/>
            <a:ext cx="8938080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Différentes fonctionnalités</a:t>
            </a:r>
          </a:p>
        </p:txBody>
      </p:sp>
      <p:pic>
        <p:nvPicPr>
          <p:cNvPr id="112" name="Image 11"/>
          <p:cNvPicPr/>
          <p:nvPr/>
        </p:nvPicPr>
        <p:blipFill>
          <a:blip r:embed="rId3"/>
          <a:stretch/>
        </p:blipFill>
        <p:spPr>
          <a:xfrm>
            <a:off x="10064880" y="6201720"/>
            <a:ext cx="1938240" cy="497520"/>
          </a:xfrm>
          <a:prstGeom prst="rect">
            <a:avLst/>
          </a:prstGeom>
          <a:ln>
            <a:noFill/>
          </a:ln>
        </p:spPr>
      </p:pic>
      <p:sp>
        <p:nvSpPr>
          <p:cNvPr id="113" name="TextShape 4"/>
          <p:cNvSpPr txBox="1"/>
          <p:nvPr/>
        </p:nvSpPr>
        <p:spPr>
          <a:xfrm>
            <a:off x="2160000" y="1724400"/>
            <a:ext cx="8568000" cy="4323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685800" indent="-685800"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fr-FR" sz="4800" b="0" strike="noStrike" spc="-1" dirty="0">
                <a:latin typeface="Arial"/>
              </a:rPr>
              <a:t>I. Inscription</a:t>
            </a:r>
          </a:p>
          <a:p>
            <a:pPr marL="685800" indent="-685800"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fr-FR" sz="4800" b="0" strike="noStrike" spc="-1" dirty="0">
                <a:latin typeface="Arial"/>
              </a:rPr>
              <a:t>II. Profil</a:t>
            </a:r>
          </a:p>
          <a:p>
            <a:pPr marL="685800" indent="-685800"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fr-FR" sz="4800" b="0" strike="noStrike" spc="-1" dirty="0">
                <a:latin typeface="Arial"/>
              </a:rPr>
              <a:t>III. Inventaire de deck</a:t>
            </a:r>
          </a:p>
          <a:p>
            <a:pPr marL="685800" indent="-685800"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fr-FR" sz="4800" b="0" strike="noStrike" spc="-1" dirty="0">
                <a:latin typeface="Arial"/>
              </a:rPr>
              <a:t>IV. Forum</a:t>
            </a:r>
          </a:p>
          <a:p>
            <a:pPr marL="685800" indent="-685800"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fr-FR" sz="4800" spc="-1" dirty="0">
                <a:latin typeface="Arial"/>
              </a:rPr>
              <a:t>V. </a:t>
            </a:r>
            <a:r>
              <a:rPr lang="fr-FR" sz="4800" spc="-1" dirty="0" err="1">
                <a:latin typeface="Arial"/>
              </a:rPr>
              <a:t>Cards</a:t>
            </a:r>
            <a:r>
              <a:rPr lang="fr-FR" sz="4800" spc="-1" dirty="0">
                <a:latin typeface="Arial"/>
              </a:rPr>
              <a:t> Store</a:t>
            </a:r>
          </a:p>
          <a:p>
            <a:pPr marL="685800" indent="-685800"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fr-FR" sz="4800" spc="-1" dirty="0">
                <a:latin typeface="Arial"/>
              </a:rPr>
              <a:t>Partie 	admin</a:t>
            </a:r>
          </a:p>
        </p:txBody>
      </p:sp>
      <p:pic>
        <p:nvPicPr>
          <p:cNvPr id="7" name="Graphique 6" descr="Liste de vérification">
            <a:extLst>
              <a:ext uri="{FF2B5EF4-FFF2-40B4-BE49-F238E27FC236}">
                <a16:creationId xmlns:a16="http://schemas.microsoft.com/office/drawing/2014/main" id="{3033DF42-8063-45ED-93C2-112ABDE082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32000" y="3026145"/>
            <a:ext cx="1724399" cy="1724399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A056EA6-4D8B-4A11-912A-3A37FBD39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64" y="1724400"/>
            <a:ext cx="12189007" cy="4323240"/>
          </a:xfrm>
          <a:prstGeom prst="rect">
            <a:avLst/>
          </a:prstGeom>
        </p:spPr>
      </p:pic>
      <p:sp>
        <p:nvSpPr>
          <p:cNvPr id="114" name="CustomShape 1"/>
          <p:cNvSpPr/>
          <p:nvPr/>
        </p:nvSpPr>
        <p:spPr>
          <a:xfrm flipH="1" flipV="1">
            <a:off x="0" y="6047640"/>
            <a:ext cx="12191760" cy="8996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14" name="CustomShape 3">
            <a:extLst>
              <a:ext uri="{FF2B5EF4-FFF2-40B4-BE49-F238E27FC236}">
                <a16:creationId xmlns:a16="http://schemas.microsoft.com/office/drawing/2014/main" id="{A018A6DB-178A-4F0E-879F-A32CD8FF989E}"/>
              </a:ext>
            </a:extLst>
          </p:cNvPr>
          <p:cNvSpPr/>
          <p:nvPr/>
        </p:nvSpPr>
        <p:spPr>
          <a:xfrm>
            <a:off x="1626840" y="182520"/>
            <a:ext cx="8938080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4400" b="1" spc="-1" dirty="0">
                <a:solidFill>
                  <a:srgbClr val="000000"/>
                </a:solidFill>
                <a:latin typeface="Calibri Light"/>
              </a:rPr>
              <a:t>Outils utilisés</a:t>
            </a:r>
            <a:endParaRPr lang="fr-FR" sz="4400" b="0" strike="noStrike" spc="-1" dirty="0">
              <a:latin typeface="Arial"/>
            </a:endParaRPr>
          </a:p>
        </p:txBody>
      </p:sp>
      <p:pic>
        <p:nvPicPr>
          <p:cNvPr id="9" name="Image 12">
            <a:extLst>
              <a:ext uri="{FF2B5EF4-FFF2-40B4-BE49-F238E27FC236}">
                <a16:creationId xmlns:a16="http://schemas.microsoft.com/office/drawing/2014/main" id="{C525465B-22E6-4DCD-ABA9-AA798B6D1BE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0153800" y="6291720"/>
            <a:ext cx="1938240" cy="497520"/>
          </a:xfrm>
          <a:prstGeom prst="rect">
            <a:avLst/>
          </a:prstGeom>
          <a:ln>
            <a:noFill/>
          </a:ln>
        </p:spPr>
      </p:pic>
      <p:sp>
        <p:nvSpPr>
          <p:cNvPr id="12" name="TextShape 4">
            <a:extLst>
              <a:ext uri="{FF2B5EF4-FFF2-40B4-BE49-F238E27FC236}">
                <a16:creationId xmlns:a16="http://schemas.microsoft.com/office/drawing/2014/main" id="{4A1E2866-A398-49F9-900B-004111320EF5}"/>
              </a:ext>
            </a:extLst>
          </p:cNvPr>
          <p:cNvSpPr txBox="1"/>
          <p:nvPr/>
        </p:nvSpPr>
        <p:spPr>
          <a:xfrm>
            <a:off x="11458" y="1854318"/>
            <a:ext cx="12169086" cy="77707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buClr>
                <a:srgbClr val="000000"/>
              </a:buClr>
              <a:buSzPct val="45000"/>
            </a:pPr>
            <a:r>
              <a:rPr lang="fr-FR" sz="4400" spc="-1" dirty="0">
                <a:latin typeface="Arial"/>
              </a:rPr>
              <a:t>    </a:t>
            </a:r>
            <a:r>
              <a:rPr lang="fr-FR" sz="4400" b="0" strike="noStrike" spc="-1" dirty="0">
                <a:latin typeface="Arial"/>
              </a:rPr>
              <a:t>Gestion du projet 			  </a:t>
            </a:r>
            <a:r>
              <a:rPr lang="fr-FR" sz="4400" spc="-1" dirty="0"/>
              <a:t>Technologies</a:t>
            </a:r>
          </a:p>
          <a:p>
            <a:pPr>
              <a:buClr>
                <a:srgbClr val="000000"/>
              </a:buClr>
              <a:buSzPct val="45000"/>
            </a:pPr>
            <a:endParaRPr lang="fr-FR" sz="4400" b="0" strike="noStrike" spc="-1" dirty="0">
              <a:latin typeface="Arial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BE286D-E486-41DF-BE04-1B164CC75C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24" y="3176107"/>
            <a:ext cx="2895600" cy="742950"/>
          </a:xfrm>
          <a:prstGeom prst="rect">
            <a:avLst/>
          </a:prstGeom>
        </p:spPr>
      </p:pic>
      <p:pic>
        <p:nvPicPr>
          <p:cNvPr id="1028" name="Picture 4" descr="RÃ©sultat de recherche d'images pour &quot;trello logo&quot;">
            <a:extLst>
              <a:ext uri="{FF2B5EF4-FFF2-40B4-BE49-F238E27FC236}">
                <a16:creationId xmlns:a16="http://schemas.microsoft.com/office/drawing/2014/main" id="{02ABE16C-75A1-4E12-AA7B-E67DBC1B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385" y="4558108"/>
            <a:ext cx="2767668" cy="8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E13016C-4585-4208-A8C6-7B4BC58D51F6}"/>
              </a:ext>
            </a:extLst>
          </p:cNvPr>
          <p:cNvCxnSpPr>
            <a:stCxn id="12" idx="2"/>
          </p:cNvCxnSpPr>
          <p:nvPr/>
        </p:nvCxnSpPr>
        <p:spPr>
          <a:xfrm flipH="1">
            <a:off x="6096000" y="2631389"/>
            <a:ext cx="1" cy="3096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0" name="Picture 6" descr="RÃ©sultat de recherche d'images pour &quot;php&quot;">
            <a:extLst>
              <a:ext uri="{FF2B5EF4-FFF2-40B4-BE49-F238E27FC236}">
                <a16:creationId xmlns:a16="http://schemas.microsoft.com/office/drawing/2014/main" id="{ECF539ED-C701-4F39-B04C-3908C597B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355" y="3919057"/>
            <a:ext cx="1355646" cy="73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mysql&quot;">
            <a:extLst>
              <a:ext uri="{FF2B5EF4-FFF2-40B4-BE49-F238E27FC236}">
                <a16:creationId xmlns:a16="http://schemas.microsoft.com/office/drawing/2014/main" id="{95AC936F-ADC7-41B8-92BB-411D97510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289" y="2762070"/>
            <a:ext cx="1603643" cy="82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Ã©sultat de recherche d'images pour &quot;javascript&quot;">
            <a:extLst>
              <a:ext uri="{FF2B5EF4-FFF2-40B4-BE49-F238E27FC236}">
                <a16:creationId xmlns:a16="http://schemas.microsoft.com/office/drawing/2014/main" id="{4F4E85AE-4FAC-4638-854F-78EA1A394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949" y="2674896"/>
            <a:ext cx="829887" cy="82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Ã©sultat de recherche d'images pour &quot;html&quot;">
            <a:extLst>
              <a:ext uri="{FF2B5EF4-FFF2-40B4-BE49-F238E27FC236}">
                <a16:creationId xmlns:a16="http://schemas.microsoft.com/office/drawing/2014/main" id="{416A4E6A-3F25-4332-80E0-BDDD26FCE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7744" y="4831304"/>
            <a:ext cx="1094296" cy="109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Ã©sultat de recherche d'images pour &quot;css&quot;">
            <a:extLst>
              <a:ext uri="{FF2B5EF4-FFF2-40B4-BE49-F238E27FC236}">
                <a16:creationId xmlns:a16="http://schemas.microsoft.com/office/drawing/2014/main" id="{D072646B-B8B0-4C6D-B8CC-70B3F7F7B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421" y="4651106"/>
            <a:ext cx="859039" cy="121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EB43ACF1-D176-4D94-A35D-AD8BB592C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4400"/>
            <a:ext cx="12189007" cy="4467600"/>
          </a:xfrm>
          <a:prstGeom prst="rect">
            <a:avLst/>
          </a:prstGeom>
        </p:spPr>
      </p:pic>
      <p:sp>
        <p:nvSpPr>
          <p:cNvPr id="127" name="CustomShape 1"/>
          <p:cNvSpPr/>
          <p:nvPr/>
        </p:nvSpPr>
        <p:spPr>
          <a:xfrm flipH="1" flipV="1">
            <a:off x="0" y="6192000"/>
            <a:ext cx="12191760" cy="7545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2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3"/>
          <p:cNvSpPr/>
          <p:nvPr/>
        </p:nvSpPr>
        <p:spPr>
          <a:xfrm>
            <a:off x="1626840" y="182520"/>
            <a:ext cx="8938080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Evolutions possibles</a:t>
            </a:r>
            <a:endParaRPr lang="fr-FR" sz="4400" b="0" strike="noStrike" spc="-1" dirty="0">
              <a:latin typeface="Arial"/>
            </a:endParaRPr>
          </a:p>
        </p:txBody>
      </p:sp>
      <p:sp>
        <p:nvSpPr>
          <p:cNvPr id="130" name="TextShape 4"/>
          <p:cNvSpPr txBox="1"/>
          <p:nvPr/>
        </p:nvSpPr>
        <p:spPr>
          <a:xfrm>
            <a:off x="838260" y="2298992"/>
            <a:ext cx="10515240" cy="331841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q"/>
            </a:pPr>
            <a:r>
              <a:rPr lang="fr-FR" sz="4000" b="0" strike="noStrike" spc="-1" dirty="0">
                <a:solidFill>
                  <a:srgbClr val="000000"/>
                </a:solidFill>
                <a:latin typeface="Calibri"/>
              </a:rPr>
              <a:t>Plusieurs langues possibles</a:t>
            </a: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q"/>
            </a:pPr>
            <a:r>
              <a:rPr lang="fr-FR" sz="4000" spc="-1" dirty="0">
                <a:solidFill>
                  <a:srgbClr val="000000"/>
                </a:solidFill>
                <a:latin typeface="Calibri"/>
              </a:rPr>
              <a:t>Suggestions en fonction des hobbies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q"/>
            </a:pPr>
            <a:r>
              <a:rPr lang="fr-FR" sz="4000" b="0" strike="noStrike" spc="-1" dirty="0">
                <a:solidFill>
                  <a:srgbClr val="000000"/>
                </a:solidFill>
                <a:latin typeface="Calibri"/>
              </a:rPr>
              <a:t>Date d’échéance</a:t>
            </a: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q"/>
            </a:pPr>
            <a:r>
              <a:rPr lang="fr-FR" sz="4000" spc="-1" dirty="0">
                <a:solidFill>
                  <a:srgbClr val="000000"/>
                </a:solidFill>
                <a:latin typeface="Calibri"/>
              </a:rPr>
              <a:t>Historique des parties jouées</a:t>
            </a: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q"/>
            </a:pPr>
            <a:r>
              <a:rPr lang="fr-FR" sz="4000" b="0" strike="noStrike" spc="-1" dirty="0">
                <a:solidFill>
                  <a:srgbClr val="000000"/>
                </a:solidFill>
                <a:latin typeface="Calibri"/>
              </a:rPr>
              <a:t>Back office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1" name="Image 2"/>
          <p:cNvPicPr/>
          <p:nvPr/>
        </p:nvPicPr>
        <p:blipFill>
          <a:blip r:embed="rId3"/>
          <a:stretch/>
        </p:blipFill>
        <p:spPr>
          <a:xfrm>
            <a:off x="10162800" y="6294600"/>
            <a:ext cx="1938240" cy="497520"/>
          </a:xfrm>
          <a:prstGeom prst="rect">
            <a:avLst/>
          </a:prstGeom>
          <a:ln>
            <a:noFill/>
          </a:ln>
        </p:spPr>
      </p:pic>
      <p:pic>
        <p:nvPicPr>
          <p:cNvPr id="7" name="Graphique 6" descr="Tendance à la hausse">
            <a:extLst>
              <a:ext uri="{FF2B5EF4-FFF2-40B4-BE49-F238E27FC236}">
                <a16:creationId xmlns:a16="http://schemas.microsoft.com/office/drawing/2014/main" id="{E9E6A170-F6F4-4196-A72B-2712DAF06F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98564" y="3111687"/>
            <a:ext cx="1693025" cy="169302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3281</TotalTime>
  <Words>124</Words>
  <Application>Microsoft Office PowerPoint</Application>
  <PresentationFormat>Grand écran</PresentationFormat>
  <Paragraphs>26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Arial</vt:lpstr>
      <vt:lpstr>Baskerville</vt:lpstr>
      <vt:lpstr>Calibri</vt:lpstr>
      <vt:lpstr>Calibri Light</vt:lpstr>
      <vt:lpstr>DejaVu Sans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KERRAD Ryan</dc:creator>
  <dc:description/>
  <cp:lastModifiedBy>Benjamin RODRIGUEZ</cp:lastModifiedBy>
  <cp:revision>44</cp:revision>
  <dcterms:created xsi:type="dcterms:W3CDTF">2018-11-26T08:16:18Z</dcterms:created>
  <dcterms:modified xsi:type="dcterms:W3CDTF">2019-01-29T18:41:19Z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