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42"/>
  </p:normalViewPr>
  <p:slideViewPr>
    <p:cSldViewPr snapToGrid="0" snapToObjects="1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2ABFF-8BCF-CA42-B7EE-298A815E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96B9C3-B8CC-3B46-BEEA-D954A4A7E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2B9C5-60F7-6F40-A39F-D6A79E3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C4B36-C361-E446-8DC5-4C397B14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53679-A24C-3A4A-ACAF-43B18323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6651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70F2-5663-BE45-8EF4-02FFD76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49A5E2-0ED4-BB4F-A30C-DE484E57F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3C4DB-005E-D94F-A77A-9513D6B4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CC489-509C-604C-B7A7-E54A4C71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758A5-C26F-1841-B662-D8CC493F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3114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D0FF41-199E-0A4C-974C-FAE82D3A7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247352-5051-0B46-A898-2208302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F1659-448C-0943-A2CC-29702C3C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A304C-D6E1-9B42-9B03-D1559E28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39107-717F-C443-9FCA-6648DA72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95654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6B3F2-D463-A54F-AF7C-BCF7A9E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0BF3F-3B61-F24C-B03A-B897947A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F0C37-6936-6741-BEFB-F9D3A7A7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63981-46CC-3245-AB57-B1C052D8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14244-85DE-F646-8D90-890D57D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61634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B4E2D-608F-4043-9244-E03F6B1A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4046A-4B8E-BC45-AEB0-9AD41725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79205-C1B3-3C4E-B4FB-637505C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C96F9-3C23-3D40-9F81-7F830EEA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FAE5F-7D19-B049-A77D-259A08F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1863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7923D-4400-A94A-B83A-D0283A44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9D036-3D24-594A-B7CE-04CB29362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29D25F-F336-5749-9546-EA10701B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CDA89E-0A4F-994B-9694-BD5CC828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701E3-2367-AD40-A433-25CF550F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D5A02-D156-F54D-AA3A-358BB51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32588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AF30E-BD3C-EE40-AA33-1C65660F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DCF45-26CB-C041-883E-A482FB92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094BD6-DF77-024B-994C-18EE02FC2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10FF4B-21A9-FA42-A500-F3C2279CE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3702CC-EA25-1144-92C8-5CAAADBE0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2260D1-BB9F-E34A-A716-3D18E8CB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9D37DA-7113-0841-901F-79505A7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634E56-CFC6-A64A-87B1-8947C58D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8538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0453B-B261-E04A-B680-061CB509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5A6EFA-A10D-DA49-AB82-0EE71C4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ADE694-69DF-2F4F-88A9-03A388FC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7DDDAF-F27B-F14E-A51D-493FF4A5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3031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7CCD74-6121-234B-A76C-8383888B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928BC8-9BFD-314B-AE83-829018A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5E0B43-53EF-9444-9AEB-2B0A7AF8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551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1A576-CCC1-C44E-A6A6-31B994A4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9D833-AB50-474C-AAA0-8945CCC8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0653C8-2273-AE46-94A1-4DA3697C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EDA0DD-A9C1-804B-8847-3909494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67FDD-A9CD-8648-BC4A-6F249782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0A0A9-2817-3A42-B73C-CCE428E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3469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649C4-855A-4B4B-8EA8-63C3FB4A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812114-E8CA-064E-9F06-011AC6F3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32B21E-C809-4541-AF43-0F38F500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EA566-7AFF-8741-8441-AF3B7A7D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2D0AB3-F04B-4F4A-A312-28C8B266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996B2-23C2-AA4F-8559-CB3D3637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27998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2A0654-A149-254F-A2FB-9BAC391A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8B281-080A-CD4B-B019-0EBB0639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5CC3B-69C9-ED4E-B12D-41769BD0B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7532-5E5A-B64B-901D-8F11B320FF99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78059-1343-444D-A864-DF001B38C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0ECEC-2637-3A4A-ADA4-C8A8B5C6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43B1-3543-2D42-BCCB-7AF90A830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19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3748EC-0732-4E4A-A868-926D34E2A562}"/>
              </a:ext>
            </a:extLst>
          </p:cNvPr>
          <p:cNvSpPr/>
          <p:nvPr/>
        </p:nvSpPr>
        <p:spPr>
          <a:xfrm flipH="1" flipV="1">
            <a:off x="-9" y="6294472"/>
            <a:ext cx="12192001" cy="6539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326991-03DB-814A-B876-402F1F22DE11}"/>
              </a:ext>
            </a:extLst>
          </p:cNvPr>
          <p:cNvSpPr/>
          <p:nvPr/>
        </p:nvSpPr>
        <p:spPr>
          <a:xfrm flipH="1" flipV="1">
            <a:off x="-7" y="0"/>
            <a:ext cx="12192001" cy="17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DEF8CC-B30F-3D48-9736-38349593E7B4}"/>
              </a:ext>
            </a:extLst>
          </p:cNvPr>
          <p:cNvSpPr txBox="1"/>
          <p:nvPr/>
        </p:nvSpPr>
        <p:spPr>
          <a:xfrm>
            <a:off x="4295994" y="1212398"/>
            <a:ext cx="359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Site d’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apprentisage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 par flashcards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4CC5BC-A990-894A-9B79-226E23B1135F}"/>
              </a:ext>
            </a:extLst>
          </p:cNvPr>
          <p:cNvSpPr txBox="1"/>
          <p:nvPr/>
        </p:nvSpPr>
        <p:spPr>
          <a:xfrm>
            <a:off x="2075115" y="6396335"/>
            <a:ext cx="804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Anki</a:t>
            </a:r>
            <a:r>
              <a:rPr lang="fr-FR" sz="2400" dirty="0"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 Sami – Rodriguez Benjamin – </a:t>
            </a:r>
            <a:r>
              <a:rPr lang="fr-FR" sz="2400" dirty="0" err="1"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Simajchel</a:t>
            </a:r>
            <a:r>
              <a:rPr lang="fr-FR" sz="2400" dirty="0"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 Yann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CBF1C54-9010-433E-B7E7-8AF582C0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92" y="91004"/>
            <a:ext cx="3776198" cy="96965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589FD52-1B50-4127-B266-0CA1AB8DE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69" y="1744968"/>
            <a:ext cx="9249043" cy="46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399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251EBE3-1E03-42D7-A630-78E34B09DB71}"/>
              </a:ext>
            </a:extLst>
          </p:cNvPr>
          <p:cNvSpPr/>
          <p:nvPr/>
        </p:nvSpPr>
        <p:spPr>
          <a:xfrm flipH="1" flipV="1">
            <a:off x="-1" y="5635254"/>
            <a:ext cx="12192001" cy="1313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ABEFB-F339-4E7C-BB60-84E3D79F1789}"/>
              </a:ext>
            </a:extLst>
          </p:cNvPr>
          <p:cNvSpPr/>
          <p:nvPr/>
        </p:nvSpPr>
        <p:spPr>
          <a:xfrm flipH="1" flipV="1">
            <a:off x="-7" y="0"/>
            <a:ext cx="12192001" cy="17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97229-60CE-6F4C-A89A-1E12AE78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4" y="1997333"/>
            <a:ext cx="10515600" cy="3331166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MCD (Modèle conceptuel de données)</a:t>
            </a:r>
          </a:p>
          <a:p>
            <a:r>
              <a:rPr lang="fr-FR" dirty="0"/>
              <a:t>Démonstration du site</a:t>
            </a:r>
          </a:p>
          <a:p>
            <a:r>
              <a:rPr lang="fr-FR" dirty="0"/>
              <a:t>Prévisions pour l’it-2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83B286-C856-A543-A619-578DCD34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032" y="182506"/>
            <a:ext cx="6811925" cy="1325563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de la présentation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239615D-2ABA-4A08-886E-2932327A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20" y="6291814"/>
            <a:ext cx="1938564" cy="4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296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96C0A3-8FDF-4B95-B9E1-BA33293EAE57}"/>
              </a:ext>
            </a:extLst>
          </p:cNvPr>
          <p:cNvSpPr/>
          <p:nvPr/>
        </p:nvSpPr>
        <p:spPr>
          <a:xfrm flipH="1" flipV="1">
            <a:off x="-1" y="5623479"/>
            <a:ext cx="12192001" cy="13250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5D571-0FF1-496A-BD07-06A826540E02}"/>
              </a:ext>
            </a:extLst>
          </p:cNvPr>
          <p:cNvSpPr/>
          <p:nvPr/>
        </p:nvSpPr>
        <p:spPr>
          <a:xfrm flipH="1" flipV="1">
            <a:off x="-7" y="0"/>
            <a:ext cx="12192001" cy="17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86AE72C-0688-AD48-8C9F-F578E059F69C}"/>
              </a:ext>
            </a:extLst>
          </p:cNvPr>
          <p:cNvSpPr txBox="1">
            <a:spLocks/>
          </p:cNvSpPr>
          <p:nvPr/>
        </p:nvSpPr>
        <p:spPr>
          <a:xfrm>
            <a:off x="2690033" y="182506"/>
            <a:ext cx="681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7C82274-54B3-324D-BE58-8C9935CB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4" y="2008593"/>
            <a:ext cx="10515600" cy="3331166"/>
          </a:xfrm>
        </p:spPr>
        <p:txBody>
          <a:bodyPr>
            <a:normAutofit/>
          </a:bodyPr>
          <a:lstStyle/>
          <a:p>
            <a:r>
              <a:rPr lang="fr-FR" dirty="0"/>
              <a:t>Site de e-location sportif </a:t>
            </a:r>
          </a:p>
          <a:p>
            <a:r>
              <a:rPr lang="fr-FR" dirty="0"/>
              <a:t>2 Grandes parties:</a:t>
            </a:r>
          </a:p>
          <a:p>
            <a:pPr marL="0" indent="0">
              <a:buNone/>
            </a:pPr>
            <a:r>
              <a:rPr lang="fr-FR" dirty="0"/>
              <a:t>1- Un utilisateur peut louer des équipements sportifs. </a:t>
            </a:r>
          </a:p>
          <a:p>
            <a:pPr marL="0" indent="0">
              <a:buNone/>
            </a:pPr>
            <a:r>
              <a:rPr lang="fr-FR" dirty="0"/>
              <a:t>2- Un utilisateur peut revendre des équipements sportifs</a:t>
            </a:r>
          </a:p>
          <a:p>
            <a:r>
              <a:rPr lang="fr-FR" dirty="0"/>
              <a:t>Eviter le contact entre un locataire et un vendeur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A7A90A9-003C-4209-A7F7-D55AF6F0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688" y="6286006"/>
            <a:ext cx="1938564" cy="4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73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9D45A7-F13F-48EF-95A3-217CD4B672BF}"/>
              </a:ext>
            </a:extLst>
          </p:cNvPr>
          <p:cNvSpPr/>
          <p:nvPr/>
        </p:nvSpPr>
        <p:spPr>
          <a:xfrm flipH="1" flipV="1">
            <a:off x="-9" y="5635254"/>
            <a:ext cx="12192001" cy="1313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C93147-6E16-4B51-B462-6DE87998A52D}"/>
              </a:ext>
            </a:extLst>
          </p:cNvPr>
          <p:cNvSpPr/>
          <p:nvPr/>
        </p:nvSpPr>
        <p:spPr>
          <a:xfrm flipH="1" flipV="1">
            <a:off x="-7" y="0"/>
            <a:ext cx="12192001" cy="17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062BEB-F478-024C-85D0-59A85C7A6DAE}"/>
              </a:ext>
            </a:extLst>
          </p:cNvPr>
          <p:cNvSpPr txBox="1">
            <a:spLocks/>
          </p:cNvSpPr>
          <p:nvPr/>
        </p:nvSpPr>
        <p:spPr>
          <a:xfrm>
            <a:off x="1626780" y="182506"/>
            <a:ext cx="8938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 (Modèle conceptuel de données)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45B409-EE61-4347-AA7B-EAB15D8F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044" y="6201695"/>
            <a:ext cx="1938564" cy="49778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852F721-EA4D-4385-997F-8053E3AE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86" y="1733789"/>
            <a:ext cx="4056430" cy="39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377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9AD53E-0016-4BDE-AF64-1920A4F5D26C}"/>
              </a:ext>
            </a:extLst>
          </p:cNvPr>
          <p:cNvSpPr/>
          <p:nvPr/>
        </p:nvSpPr>
        <p:spPr>
          <a:xfrm flipH="1" flipV="1">
            <a:off x="-9" y="5635254"/>
            <a:ext cx="12192001" cy="1313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48B44-55FA-4DCD-BBF8-658BF45E524A}"/>
              </a:ext>
            </a:extLst>
          </p:cNvPr>
          <p:cNvSpPr/>
          <p:nvPr/>
        </p:nvSpPr>
        <p:spPr>
          <a:xfrm flipH="1" flipV="1">
            <a:off x="-7" y="0"/>
            <a:ext cx="12192001" cy="17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8478133-D1E3-734C-9B3F-3AA9B15C0778}"/>
              </a:ext>
            </a:extLst>
          </p:cNvPr>
          <p:cNvSpPr txBox="1">
            <a:spLocks/>
          </p:cNvSpPr>
          <p:nvPr/>
        </p:nvSpPr>
        <p:spPr>
          <a:xfrm>
            <a:off x="1626780" y="182506"/>
            <a:ext cx="8938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du site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5D9DC05-7AEA-3649-81E6-A231EBC04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3" y="1724872"/>
            <a:ext cx="11076637" cy="3910382"/>
          </a:xfrm>
        </p:spPr>
        <p:txBody>
          <a:bodyPr>
            <a:normAutofit/>
          </a:bodyPr>
          <a:lstStyle/>
          <a:p>
            <a:r>
              <a:rPr lang="fr-FR" dirty="0"/>
              <a:t>Inscription</a:t>
            </a:r>
          </a:p>
          <a:p>
            <a:r>
              <a:rPr lang="fr-FR" dirty="0"/>
              <a:t>Connection en temps qu’utilisateur:</a:t>
            </a:r>
          </a:p>
          <a:p>
            <a:pPr marL="0" indent="0">
              <a:buNone/>
            </a:pPr>
            <a:r>
              <a:rPr lang="fr-FR" dirty="0"/>
              <a:t>- Présentation « Home » et ses possibilités</a:t>
            </a:r>
          </a:p>
          <a:p>
            <a:pPr marL="0" indent="0">
              <a:buNone/>
            </a:pPr>
            <a:r>
              <a:rPr lang="fr-FR" dirty="0"/>
              <a:t>- Présentation « Profile » et ses possibilités</a:t>
            </a:r>
          </a:p>
          <a:p>
            <a:pPr marL="0" indent="0">
              <a:buNone/>
            </a:pPr>
            <a:r>
              <a:rPr lang="fr-FR" dirty="0"/>
              <a:t>- Présentation « Inventory » et ses possibilités</a:t>
            </a:r>
          </a:p>
          <a:p>
            <a:pPr marL="0" indent="0">
              <a:buNone/>
            </a:pPr>
            <a:r>
              <a:rPr lang="fr-FR" dirty="0"/>
              <a:t>- Présentation « Forum » et ses possibilités</a:t>
            </a:r>
          </a:p>
          <a:p>
            <a:pPr>
              <a:buFontTx/>
              <a:buChar char="-"/>
            </a:pPr>
            <a:r>
              <a:rPr lang="fr-FR" dirty="0"/>
              <a:t>Désinscription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E7E4374-28B6-4E37-94E2-71B3E8A9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67" y="6177707"/>
            <a:ext cx="1938564" cy="4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88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7448248-3404-427D-98F0-7F306B8F1E7C}"/>
              </a:ext>
            </a:extLst>
          </p:cNvPr>
          <p:cNvSpPr/>
          <p:nvPr/>
        </p:nvSpPr>
        <p:spPr>
          <a:xfrm flipH="1" flipV="1">
            <a:off x="-9" y="5666237"/>
            <a:ext cx="12192001" cy="12804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BB084-8CA0-47BE-95EA-19A92E041020}"/>
              </a:ext>
            </a:extLst>
          </p:cNvPr>
          <p:cNvSpPr/>
          <p:nvPr/>
        </p:nvSpPr>
        <p:spPr>
          <a:xfrm flipH="1" flipV="1">
            <a:off x="-7" y="0"/>
            <a:ext cx="12192001" cy="17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BEF692D-B114-A64E-8F27-94628E8BE32F}"/>
              </a:ext>
            </a:extLst>
          </p:cNvPr>
          <p:cNvSpPr txBox="1">
            <a:spLocks/>
          </p:cNvSpPr>
          <p:nvPr/>
        </p:nvSpPr>
        <p:spPr>
          <a:xfrm>
            <a:off x="1626780" y="182506"/>
            <a:ext cx="8938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Prévisions pour l’it-2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1EE0657-6AF4-1D47-B11E-2D979DE5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4" y="1997333"/>
            <a:ext cx="10515600" cy="333116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C940DB-07DB-43A8-87B5-D4CC335D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698" y="6294733"/>
            <a:ext cx="1938564" cy="4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59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Baskerville</vt:lpstr>
      <vt:lpstr>Calibri</vt:lpstr>
      <vt:lpstr>Calibri Light</vt:lpstr>
      <vt:lpstr>Thème Office</vt:lpstr>
      <vt:lpstr>Présentation PowerPoint</vt:lpstr>
      <vt:lpstr>Contexte de la présentation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KERRAD Ryan</dc:creator>
  <cp:lastModifiedBy>Benjamin RODRIGUEZ</cp:lastModifiedBy>
  <cp:revision>17</cp:revision>
  <dcterms:created xsi:type="dcterms:W3CDTF">2018-11-26T08:16:18Z</dcterms:created>
  <dcterms:modified xsi:type="dcterms:W3CDTF">2018-12-10T22:01:17Z</dcterms:modified>
</cp:coreProperties>
</file>