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29/01/2019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C2FD31-4221-4A0E-AFE7-FBA381A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3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ABBE5C-35A5-484B-A015-A615ABD31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59" y="1724400"/>
            <a:ext cx="8348682" cy="43232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4D39BA9-132C-4E42-B536-400438D2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400"/>
            <a:ext cx="12189007" cy="4395240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724400"/>
            <a:ext cx="10515240" cy="439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Concept des flashcards</a:t>
            </a: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MCD (Modèle conceptuel de données)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Différentes fonctionnalités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Outils utilisés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Evolutions possibles</a:t>
            </a: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Enseignant">
            <a:extLst>
              <a:ext uri="{FF2B5EF4-FFF2-40B4-BE49-F238E27FC236}">
                <a16:creationId xmlns:a16="http://schemas.microsoft.com/office/drawing/2014/main" id="{8A0846A3-A392-4B82-AF45-4C3F26273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4752" y="1724400"/>
            <a:ext cx="1903615" cy="19036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Concept des flash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cards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D03A0D-A1A5-4695-9FFC-6757658F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" y="2071225"/>
            <a:ext cx="12191759" cy="38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9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BEF3EF1-1A65-4BC0-8248-30089AC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158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98" name="Image 11"/>
          <p:cNvPicPr/>
          <p:nvPr/>
        </p:nvPicPr>
        <p:blipFill>
          <a:blip r:embed="rId3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Centre de cible">
            <a:extLst>
              <a:ext uri="{FF2B5EF4-FFF2-40B4-BE49-F238E27FC236}">
                <a16:creationId xmlns:a16="http://schemas.microsoft.com/office/drawing/2014/main" id="{39474764-E119-4E24-8CB5-D09CD2674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718" y="1724400"/>
            <a:ext cx="2058022" cy="20580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D0B2F5-96BD-4807-850B-06C97FFC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08" name="Image 11"/>
          <p:cNvPicPr/>
          <p:nvPr/>
        </p:nvPicPr>
        <p:blipFill>
          <a:blip r:embed="rId3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CBF500-4D86-4013-9F7D-666F4DFF0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1" y="1174271"/>
            <a:ext cx="9278529" cy="56833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2850D16-3DA6-402C-9D00-58786679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Différentes fonctionnalités</a:t>
            </a:r>
          </a:p>
        </p:txBody>
      </p:sp>
      <p:pic>
        <p:nvPicPr>
          <p:cNvPr id="112" name="Image 11"/>
          <p:cNvPicPr/>
          <p:nvPr/>
        </p:nvPicPr>
        <p:blipFill>
          <a:blip r:embed="rId3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724400"/>
            <a:ext cx="8568000" cy="43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V. </a:t>
            </a:r>
            <a:r>
              <a:rPr lang="fr-FR" sz="4800" spc="-1" dirty="0" err="1">
                <a:latin typeface="Arial"/>
              </a:rPr>
              <a:t>Cards</a:t>
            </a:r>
            <a:r>
              <a:rPr lang="fr-FR" sz="4800" spc="-1" dirty="0">
                <a:latin typeface="Arial"/>
              </a:rPr>
              <a:t> Store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Partie 	admin</a:t>
            </a:r>
          </a:p>
        </p:txBody>
      </p:sp>
      <p:pic>
        <p:nvPicPr>
          <p:cNvPr id="7" name="Graphique 6" descr="Liste de vérification">
            <a:extLst>
              <a:ext uri="{FF2B5EF4-FFF2-40B4-BE49-F238E27FC236}">
                <a16:creationId xmlns:a16="http://schemas.microsoft.com/office/drawing/2014/main" id="{3033DF42-8063-45ED-93C2-112ABDE08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000" y="3026145"/>
            <a:ext cx="1724399" cy="17243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056EA6-4D8B-4A11-912A-3A37FBD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4" y="1724400"/>
            <a:ext cx="12189007" cy="432324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Outils utilisés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C525465B-22E6-4DCD-ABA9-AA798B6D1B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4A1E2866-A398-49F9-900B-004111320EF5}"/>
              </a:ext>
            </a:extLst>
          </p:cNvPr>
          <p:cNvSpPr txBox="1"/>
          <p:nvPr/>
        </p:nvSpPr>
        <p:spPr>
          <a:xfrm>
            <a:off x="11458" y="1854318"/>
            <a:ext cx="12169086" cy="7770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fr-FR" sz="4400" spc="-1" dirty="0">
                <a:latin typeface="Arial"/>
              </a:rPr>
              <a:t>    </a:t>
            </a:r>
            <a:r>
              <a:rPr lang="fr-FR" sz="4400" b="0" strike="noStrike" spc="-1" dirty="0">
                <a:latin typeface="Arial"/>
              </a:rPr>
              <a:t>Gestion du projet 			  </a:t>
            </a:r>
            <a:r>
              <a:rPr lang="fr-FR" sz="4400" spc="-1" dirty="0"/>
              <a:t>Technologies</a:t>
            </a:r>
          </a:p>
          <a:p>
            <a:pPr>
              <a:buClr>
                <a:srgbClr val="000000"/>
              </a:buClr>
              <a:buSzPct val="45000"/>
            </a:pPr>
            <a:endParaRPr lang="fr-FR" sz="4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E286D-E486-41DF-BE04-1B164CC7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3176107"/>
            <a:ext cx="2895600" cy="742950"/>
          </a:xfrm>
          <a:prstGeom prst="rect">
            <a:avLst/>
          </a:prstGeom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02ABE16C-75A1-4E12-AA7B-E67DBC1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85" y="4558108"/>
            <a:ext cx="2767668" cy="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13016C-4585-4208-A8C6-7B4BC58D51F6}"/>
              </a:ext>
            </a:extLst>
          </p:cNvPr>
          <p:cNvCxnSpPr>
            <a:stCxn id="12" idx="2"/>
          </p:cNvCxnSpPr>
          <p:nvPr/>
        </p:nvCxnSpPr>
        <p:spPr>
          <a:xfrm flipH="1">
            <a:off x="6096000" y="2631389"/>
            <a:ext cx="1" cy="309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ECF539ED-C701-4F39-B04C-3908C59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5" y="3919057"/>
            <a:ext cx="1355646" cy="7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&quot;">
            <a:extLst>
              <a:ext uri="{FF2B5EF4-FFF2-40B4-BE49-F238E27FC236}">
                <a16:creationId xmlns:a16="http://schemas.microsoft.com/office/drawing/2014/main" id="{95AC936F-ADC7-41B8-92BB-411D975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89" y="2762070"/>
            <a:ext cx="1603643" cy="8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javascript&quot;">
            <a:extLst>
              <a:ext uri="{FF2B5EF4-FFF2-40B4-BE49-F238E27FC236}">
                <a16:creationId xmlns:a16="http://schemas.microsoft.com/office/drawing/2014/main" id="{4F4E85AE-4FAC-4638-854F-78EA1A3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9" y="2674896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html&quot;">
            <a:extLst>
              <a:ext uri="{FF2B5EF4-FFF2-40B4-BE49-F238E27FC236}">
                <a16:creationId xmlns:a16="http://schemas.microsoft.com/office/drawing/2014/main" id="{416A4E6A-3F25-4332-80E0-BDDD26FC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744" y="4831304"/>
            <a:ext cx="1094296" cy="10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css&quot;">
            <a:extLst>
              <a:ext uri="{FF2B5EF4-FFF2-40B4-BE49-F238E27FC236}">
                <a16:creationId xmlns:a16="http://schemas.microsoft.com/office/drawing/2014/main" id="{D072646B-B8B0-4C6D-B8CC-70B3F7F7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1" y="4651106"/>
            <a:ext cx="859039" cy="12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D40A4E3-1245-4E99-9303-3B61B36D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26" name="Image 11"/>
          <p:cNvPicPr/>
          <p:nvPr/>
        </p:nvPicPr>
        <p:blipFill>
          <a:blip r:embed="rId3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9274AC7-D411-455C-9681-1B9A86AD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80" y="1724400"/>
            <a:ext cx="6951040" cy="39099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08C7AE3-1B29-40B5-A88B-8B7303F0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200"/>
            <a:ext cx="12189007" cy="45018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Evolutions possibles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260" y="2298992"/>
            <a:ext cx="10515240" cy="33184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Plusieurs langues possibles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Suggestions en fonction des hobbies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Date d’échéance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Historique des parties jouées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Back office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3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Tendance à la hausse">
            <a:extLst>
              <a:ext uri="{FF2B5EF4-FFF2-40B4-BE49-F238E27FC236}">
                <a16:creationId xmlns:a16="http://schemas.microsoft.com/office/drawing/2014/main" id="{E9E6A170-F6F4-4196-A72B-2712DAF06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564" y="3111687"/>
            <a:ext cx="1693025" cy="1693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160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Baskerville</vt:lpstr>
      <vt:lpstr>Calibri</vt:lpstr>
      <vt:lpstr>Calibri Light</vt:lpstr>
      <vt:lpstr>DejaVu Sans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42</cp:revision>
  <dcterms:created xsi:type="dcterms:W3CDTF">2018-11-26T08:16:18Z</dcterms:created>
  <dcterms:modified xsi:type="dcterms:W3CDTF">2019-01-29T18:05:46Z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