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1E1F58D-53A2-4EC9-AC37-0AB7FB48AC54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16/12/2018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939B94F-485A-464A-99D1-EAAE2B31BA44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Modifier les styles du texte du masque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28690BA-5DBA-45B6-960E-55C3D67B1D71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16/12/2018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4BF6090-912A-4817-95FA-DF8BDC943ADC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flipH="1" flipV="1">
            <a:off x="0" y="6293880"/>
            <a:ext cx="12191760" cy="65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2075040" y="6396480"/>
            <a:ext cx="804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Baskerville"/>
                <a:ea typeface="Baskerville"/>
              </a:rPr>
              <a:t>Anki Sami – Rodriguez Benjamin – Simajchel Yann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85" name="Image 12"/>
          <p:cNvPicPr/>
          <p:nvPr/>
        </p:nvPicPr>
        <p:blipFill>
          <a:blip r:embed="rId2"/>
          <a:stretch/>
        </p:blipFill>
        <p:spPr>
          <a:xfrm>
            <a:off x="4208040" y="91080"/>
            <a:ext cx="3775680" cy="969120"/>
          </a:xfrm>
          <a:prstGeom prst="rect">
            <a:avLst/>
          </a:prstGeom>
          <a:ln>
            <a:noFill/>
          </a:ln>
        </p:spPr>
      </p:pic>
      <p:pic>
        <p:nvPicPr>
          <p:cNvPr id="86" name="Image 1"/>
          <p:cNvPicPr/>
          <p:nvPr/>
        </p:nvPicPr>
        <p:blipFill>
          <a:blip r:embed="rId3"/>
          <a:stretch/>
        </p:blipFill>
        <p:spPr>
          <a:xfrm>
            <a:off x="1497623" y="1707120"/>
            <a:ext cx="9196753" cy="4586760"/>
          </a:xfrm>
          <a:prstGeom prst="rect">
            <a:avLst/>
          </a:prstGeom>
          <a:ln>
            <a:noFill/>
          </a:ln>
        </p:spPr>
      </p:pic>
      <p:sp>
        <p:nvSpPr>
          <p:cNvPr id="87" name="TextShape 4"/>
          <p:cNvSpPr txBox="1"/>
          <p:nvPr/>
        </p:nvSpPr>
        <p:spPr>
          <a:xfrm>
            <a:off x="3312000" y="1102680"/>
            <a:ext cx="5544000" cy="55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1800" b="1" strike="noStrike" spc="-1">
                <a:latin typeface="Arial"/>
              </a:rPr>
              <a:t>Site d’apprentissage par flashcards</a:t>
            </a:r>
          </a:p>
        </p:txBody>
      </p:sp>
      <p:pic>
        <p:nvPicPr>
          <p:cNvPr id="88" name="Image 87"/>
          <p:cNvPicPr/>
          <p:nvPr/>
        </p:nvPicPr>
        <p:blipFill>
          <a:blip r:embed="rId4"/>
          <a:stretch/>
        </p:blipFill>
        <p:spPr>
          <a:xfrm>
            <a:off x="10384200" y="51120"/>
            <a:ext cx="1797840" cy="160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 flipH="1" flipV="1">
            <a:off x="0" y="6119640"/>
            <a:ext cx="12191760" cy="827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3"/>
          <p:cNvSpPr txBox="1"/>
          <p:nvPr/>
        </p:nvSpPr>
        <p:spPr>
          <a:xfrm>
            <a:off x="838080" y="1763640"/>
            <a:ext cx="10515240" cy="3330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solidFill>
                  <a:srgbClr val="000000"/>
                </a:solidFill>
                <a:latin typeface="Calibri"/>
              </a:rPr>
              <a:t>Objectifs du projet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solidFill>
                  <a:srgbClr val="000000"/>
                </a:solidFill>
                <a:latin typeface="Calibri"/>
              </a:rPr>
              <a:t>Arborescence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solidFill>
                  <a:srgbClr val="000000"/>
                </a:solidFill>
                <a:latin typeface="Calibri"/>
              </a:rPr>
              <a:t>MCD (Modèle conceptuel de données)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solidFill>
                  <a:srgbClr val="000000"/>
                </a:solidFill>
                <a:latin typeface="Calibri"/>
              </a:rPr>
              <a:t>Objectifs fixés de l’ITE 1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solidFill>
                  <a:srgbClr val="000000"/>
                </a:solidFill>
                <a:latin typeface="Calibri"/>
              </a:rPr>
              <a:t>Démonstration du site</a:t>
            </a:r>
          </a:p>
          <a:p>
            <a:pPr marL="571860" indent="-5715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solidFill>
                  <a:srgbClr val="000000"/>
                </a:solidFill>
                <a:latin typeface="Calibri"/>
              </a:rPr>
              <a:t>Prévisions pour l’ITE 2</a:t>
            </a:r>
          </a:p>
          <a:p>
            <a:pPr marL="571500" indent="-5715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  <a:p>
            <a:pPr marL="571500" indent="-5715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Contexte de la présentation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Image 12"/>
          <p:cNvPicPr/>
          <p:nvPr/>
        </p:nvPicPr>
        <p:blipFill>
          <a:blip r:embed="rId2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 flipH="1" flipV="1">
            <a:off x="0" y="604764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Objectifs du projet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0" y="1724400"/>
            <a:ext cx="12115800" cy="43232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Site d’apprentissage par flashcards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Une nouvelle façon d’apprendre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4 Grandes parties: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1. Un utilisateur peut apprendre grâce aux flashcards. 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2. Un utilisateur peut aller sur le forum et échanger avec les autres utilisateurs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3. Un utilisateur peut aller sur son profil et modifier ses infos personnelles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4. Un utilisateur peut aller sur le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Cardstore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 » et apprendre avec de nouveaux decks et partager les siens</a:t>
            </a:r>
          </a:p>
        </p:txBody>
      </p:sp>
      <p:pic>
        <p:nvPicPr>
          <p:cNvPr id="98" name="Image 11"/>
          <p:cNvPicPr/>
          <p:nvPr/>
        </p:nvPicPr>
        <p:blipFill>
          <a:blip r:embed="rId2"/>
          <a:stretch/>
        </p:blipFill>
        <p:spPr>
          <a:xfrm>
            <a:off x="10107720" y="6285960"/>
            <a:ext cx="1938240" cy="49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Arborescence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 flipH="1" flipV="1">
            <a:off x="0" y="604800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Image 11"/>
          <p:cNvPicPr/>
          <p:nvPr/>
        </p:nvPicPr>
        <p:blipFill>
          <a:blip r:embed="rId2"/>
          <a:stretch/>
        </p:blipFill>
        <p:spPr>
          <a:xfrm>
            <a:off x="10064880" y="620172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36E150-8208-4C3A-8438-01EB4D300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94"/>
          <a:stretch/>
        </p:blipFill>
        <p:spPr>
          <a:xfrm>
            <a:off x="2920633" y="1724400"/>
            <a:ext cx="6350734" cy="43236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3"/>
          <p:cNvSpPr/>
          <p:nvPr/>
        </p:nvSpPr>
        <p:spPr>
          <a:xfrm flipH="1" flipV="1">
            <a:off x="360" y="595728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MCD (Modèle conceptuel de données)</a:t>
            </a:r>
            <a:endParaRPr lang="fr-FR" sz="4400" b="0" strike="noStrike" spc="-1">
              <a:latin typeface="Arial"/>
            </a:endParaRPr>
          </a:p>
        </p:txBody>
      </p:sp>
      <p:pic>
        <p:nvPicPr>
          <p:cNvPr id="108" name="Image 11"/>
          <p:cNvPicPr/>
          <p:nvPr/>
        </p:nvPicPr>
        <p:blipFill>
          <a:blip r:embed="rId2"/>
          <a:stretch/>
        </p:blipFill>
        <p:spPr>
          <a:xfrm>
            <a:off x="10157760" y="619848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CBF500-4D86-4013-9F7D-666F4DFF0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91" y="1174271"/>
            <a:ext cx="9278529" cy="568336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Objecitfs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fixés de l’ITE 1</a:t>
            </a:r>
            <a:endParaRPr lang="fr-FR" sz="4400" b="0" strike="noStrike" spc="-1" dirty="0">
              <a:latin typeface="Arial"/>
            </a:endParaRPr>
          </a:p>
        </p:txBody>
      </p:sp>
      <p:pic>
        <p:nvPicPr>
          <p:cNvPr id="112" name="Image 11"/>
          <p:cNvPicPr/>
          <p:nvPr/>
        </p:nvPicPr>
        <p:blipFill>
          <a:blip r:embed="rId2"/>
          <a:stretch/>
        </p:blipFill>
        <p:spPr>
          <a:xfrm>
            <a:off x="10064880" y="620172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13" name="TextShape 4"/>
          <p:cNvSpPr txBox="1"/>
          <p:nvPr/>
        </p:nvSpPr>
        <p:spPr>
          <a:xfrm>
            <a:off x="2160000" y="1944000"/>
            <a:ext cx="8568000" cy="349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I. Inscription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II. Profil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III. Inventaire de deck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IV. Forum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800" b="0" strike="noStrike" spc="-1" dirty="0">
                <a:latin typeface="Arial"/>
              </a:rPr>
              <a:t>Algorithme de jeu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Image 11"/>
          <p:cNvPicPr/>
          <p:nvPr/>
        </p:nvPicPr>
        <p:blipFill>
          <a:blip r:embed="rId2"/>
          <a:stretch/>
        </p:blipFill>
        <p:spPr>
          <a:xfrm>
            <a:off x="10064880" y="620172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A018A6DB-178A-4F0E-879F-A32CD8FF989E}"/>
              </a:ext>
            </a:extLst>
          </p:cNvPr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Présentation du Trello</a:t>
            </a:r>
            <a:endParaRPr lang="fr-FR" sz="4400" b="0" strike="noStrike" spc="-1" dirty="0">
              <a:latin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A84930B-AEFC-44FC-9882-FB23B0E1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92" y="1724392"/>
            <a:ext cx="7685775" cy="432324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 flipH="1" flipV="1">
            <a:off x="0" y="5634360"/>
            <a:ext cx="12191760" cy="1312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alibri Light"/>
              </a:rPr>
              <a:t>Démonstration du site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838080" y="1724760"/>
            <a:ext cx="11076120" cy="3909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Inscription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Connection en temps qu’utilisateur: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- Présentation « Home » et ses possibilités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- Présentation « Profile » et ses possibilités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- Présentation « Inventory » et ses possibilités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- Présentation « Forum » et ses possibilités</a:t>
            </a:r>
          </a:p>
          <a:p>
            <a:pPr marL="457560" indent="-457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Désinscription</a:t>
            </a:r>
          </a:p>
        </p:txBody>
      </p:sp>
      <p:pic>
        <p:nvPicPr>
          <p:cNvPr id="126" name="Image 11"/>
          <p:cNvPicPr/>
          <p:nvPr/>
        </p:nvPicPr>
        <p:blipFill>
          <a:blip r:embed="rId2"/>
          <a:stretch/>
        </p:blipFill>
        <p:spPr>
          <a:xfrm>
            <a:off x="9976320" y="6177600"/>
            <a:ext cx="1938240" cy="49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 flipH="1" flipV="1">
            <a:off x="0" y="6192000"/>
            <a:ext cx="12191760" cy="7545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Prévisions pour l’ITE 2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838080" y="1997280"/>
            <a:ext cx="10515240" cy="3330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Image 2"/>
          <p:cNvPicPr/>
          <p:nvPr/>
        </p:nvPicPr>
        <p:blipFill>
          <a:blip r:embed="rId2"/>
          <a:stretch/>
        </p:blipFill>
        <p:spPr>
          <a:xfrm>
            <a:off x="10162800" y="629460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32" name="TextShape 5"/>
          <p:cNvSpPr txBox="1"/>
          <p:nvPr/>
        </p:nvSpPr>
        <p:spPr>
          <a:xfrm>
            <a:off x="2381040" y="2624760"/>
            <a:ext cx="9720000" cy="4050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742950" indent="-74295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latin typeface="Arial"/>
              </a:rPr>
              <a:t> V. </a:t>
            </a:r>
            <a:r>
              <a:rPr lang="fr-FR" sz="4400" b="0" strike="noStrike" spc="-1" dirty="0" err="1">
                <a:latin typeface="Arial"/>
              </a:rPr>
              <a:t>Cardstore</a:t>
            </a:r>
            <a:endParaRPr lang="fr-FR" sz="4400" b="0" strike="noStrike" spc="-1" dirty="0">
              <a:latin typeface="Arial"/>
            </a:endParaRPr>
          </a:p>
          <a:p>
            <a:pPr marL="742950" indent="-74295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latin typeface="Arial"/>
              </a:rPr>
              <a:t> Partie « admin »</a:t>
            </a:r>
          </a:p>
          <a:p>
            <a:pPr marL="742950" indent="-74295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latin typeface="Arial"/>
              </a:rPr>
              <a:t> Amélioration du design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158</Words>
  <Application>Microsoft Office PowerPoint</Application>
  <PresentationFormat>Grand écran</PresentationFormat>
  <Paragraphs>38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Arial</vt:lpstr>
      <vt:lpstr>Baskerville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KERRAD Ryan</dc:creator>
  <dc:description/>
  <cp:lastModifiedBy>Benjamin RODRIGUEZ</cp:lastModifiedBy>
  <cp:revision>24</cp:revision>
  <dcterms:created xsi:type="dcterms:W3CDTF">2018-11-26T08:16:18Z</dcterms:created>
  <dcterms:modified xsi:type="dcterms:W3CDTF">2018-12-16T17:19:00Z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