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E1F58D-53A2-4EC9-AC37-0AB7FB48AC54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12/12/2018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39B94F-485A-464A-99D1-EAAE2B31BA4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28690BA-5DBA-45B6-960E-55C3D67B1D71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12/12/2018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BF6090-912A-4817-95FA-DF8BDC943AD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flipV="1">
            <a:off x="0" y="6293880"/>
            <a:ext cx="12191760" cy="65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85" name="Image 12" descr=""/>
          <p:cNvPicPr/>
          <p:nvPr/>
        </p:nvPicPr>
        <p:blipFill>
          <a:blip r:embed="rId1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pic>
        <p:nvPicPr>
          <p:cNvPr id="86" name="Image 1" descr=""/>
          <p:cNvPicPr/>
          <p:nvPr/>
        </p:nvPicPr>
        <p:blipFill>
          <a:blip r:embed="rId2"/>
          <a:stretch/>
        </p:blipFill>
        <p:spPr>
          <a:xfrm>
            <a:off x="1471320" y="1744920"/>
            <a:ext cx="9248760" cy="460008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fr-FR" sz="1800" spc="-1" strike="noStrike">
                <a:latin typeface="Arial"/>
              </a:rPr>
              <a:t>Site d’apprentissage par flashcards</a:t>
            </a:r>
            <a:endParaRPr b="1" lang="fr-FR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838080" y="199728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Objectifs du projet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Arborescence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MCD (Modèle conceptuel de données)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Objectifs fixés de l’ITE 1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Démonstration du site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Prévisions pour l’it-2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Contexte de la présentation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 descr=""/>
          <p:cNvPicPr/>
          <p:nvPr/>
        </p:nvPicPr>
        <p:blipFill>
          <a:blip r:embed="rId1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Objectifs du projet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432000" y="1724400"/>
            <a:ext cx="11520000" cy="389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Site d’apprentissage par flashcards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 Grandes parties: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4. Un utilisateur peut aller sur le « Cardstore » et apprendrre avec de nouveaux decks et partager les siens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11" descr=""/>
          <p:cNvPicPr/>
          <p:nvPr/>
        </p:nvPicPr>
        <p:blipFill>
          <a:blip r:embed="rId1"/>
          <a:stretch/>
        </p:blipFill>
        <p:spPr>
          <a:xfrm>
            <a:off x="10107720" y="6285960"/>
            <a:ext cx="1938240" cy="49752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Arborescence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240000" y="1779840"/>
            <a:ext cx="4970160" cy="42685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 flipH="1" flipV="1">
            <a:off x="0" y="604800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 11" descr="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MCD (Modèle conceptuel de données)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6" name="Image 2" descr=""/>
          <p:cNvPicPr/>
          <p:nvPr/>
        </p:nvPicPr>
        <p:blipFill>
          <a:blip r:embed="rId1"/>
          <a:stretch/>
        </p:blipFill>
        <p:spPr>
          <a:xfrm>
            <a:off x="3729240" y="1733760"/>
            <a:ext cx="4056120" cy="390096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 flipH="1" flipV="1">
            <a:off x="360" y="595728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mage 11" descr=""/>
          <p:cNvPicPr/>
          <p:nvPr/>
        </p:nvPicPr>
        <p:blipFill>
          <a:blip r:embed="rId2"/>
          <a:stretch/>
        </p:blipFill>
        <p:spPr>
          <a:xfrm>
            <a:off x="10157760" y="6198480"/>
            <a:ext cx="1938240" cy="49752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Objecitfs fixés de l’ITE 1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12" name="Image 11" descr=""/>
          <p:cNvPicPr/>
          <p:nvPr/>
        </p:nvPicPr>
        <p:blipFill>
          <a:blip r:embed="rId1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2160000" y="1944000"/>
            <a:ext cx="8568000" cy="349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latin typeface="Arial"/>
              </a:rPr>
              <a:t>I. Inscription</a:t>
            </a:r>
            <a:endParaRPr b="0" lang="fr-FR" sz="4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latin typeface="Arial"/>
              </a:rPr>
              <a:t>II. Profil</a:t>
            </a:r>
            <a:endParaRPr b="0" lang="fr-FR" sz="4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latin typeface="Arial"/>
              </a:rPr>
              <a:t>III. Inventaire de deck</a:t>
            </a:r>
            <a:endParaRPr b="0" lang="fr-FR" sz="4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latin typeface="Arial"/>
              </a:rPr>
              <a:t>IV. Forum</a:t>
            </a:r>
            <a:endParaRPr b="0" lang="fr-FR" sz="4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latin typeface="Arial"/>
              </a:rPr>
              <a:t>Algorithme de jeu</a:t>
            </a:r>
            <a:endParaRPr b="0" lang="fr-FR" sz="48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 11" descr=""/>
          <p:cNvPicPr/>
          <p:nvPr/>
        </p:nvPicPr>
        <p:blipFill>
          <a:blip r:embed="rId1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2613240" cy="69476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433240" y="-36000"/>
            <a:ext cx="2575080" cy="69836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4861440" y="-36000"/>
            <a:ext cx="2613240" cy="6947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7326720" y="0"/>
            <a:ext cx="2529360" cy="69476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9706320" y="2242080"/>
            <a:ext cx="2605680" cy="301392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flipH="1" flipV="1">
            <a:off x="0" y="5634360"/>
            <a:ext cx="12191760" cy="1312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Démonstration du site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38080" y="1724760"/>
            <a:ext cx="11076120" cy="390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Inscription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Connection en temps qu’utilisateur: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- Présentation « Home » et ses possibilités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- Présentation « Profile » et ses possibilités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- Présentation « Inventory » et ses possibilités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- Présentation « Forum » et ses possibilités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Désinscription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Image 11" descr=""/>
          <p:cNvPicPr/>
          <p:nvPr/>
        </p:nvPicPr>
        <p:blipFill>
          <a:blip r:embed="rId1"/>
          <a:stretch/>
        </p:blipFill>
        <p:spPr>
          <a:xfrm>
            <a:off x="9976320" y="6177600"/>
            <a:ext cx="1938240" cy="49752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H="1" flipV="1">
            <a:off x="0" y="6192000"/>
            <a:ext cx="12191760" cy="754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Prévisions pour l’it-2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38080" y="199728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" descr=""/>
          <p:cNvPicPr/>
          <p:nvPr/>
        </p:nvPicPr>
        <p:blipFill>
          <a:blip r:embed="rId1"/>
          <a:stretch/>
        </p:blipFill>
        <p:spPr>
          <a:xfrm>
            <a:off x="10162800" y="629460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32" name="TextShape 5"/>
          <p:cNvSpPr txBox="1"/>
          <p:nvPr/>
        </p:nvSpPr>
        <p:spPr>
          <a:xfrm>
            <a:off x="1656000" y="1872000"/>
            <a:ext cx="9720000" cy="405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V. Cardstore</a:t>
            </a:r>
            <a:endParaRPr b="0" lang="fr-FR" sz="4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Partie « admin »</a:t>
            </a:r>
            <a:endParaRPr b="0" lang="fr-FR" sz="4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Amélioration du design</a:t>
            </a:r>
            <a:endParaRPr b="0" lang="fr-FR" sz="44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LibreOffice/5.4.7.2$Windows_X86_64 LibreOffice_project/c838ef25c16710f8838b1faec480ebba495259d0</Application>
  <Words>91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2018-11-26T08:16:18Z</dcterms:created>
  <dc:creator>KERRAD Ryan</dc:creator>
  <dc:description/>
  <dc:language>fr-FR</dc:language>
  <cp:lastModifiedBy/>
  <dcterms:modified xsi:type="dcterms:W3CDTF">2018-12-12T20:16:14Z</dcterms:modified>
  <cp:revision>18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