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1E1F58D-53A2-4EC9-AC37-0AB7FB48AC54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07/01/2019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39B94F-485A-464A-99D1-EAAE2B31BA4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8690BA-5DBA-45B6-960E-55C3D67B1D71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07/01/2019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BF6090-912A-4817-95FA-DF8BDC943AD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 flipV="1">
            <a:off x="0" y="6293880"/>
            <a:ext cx="12191760" cy="65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Baskerville"/>
                <a:ea typeface="Baskerville"/>
              </a:rPr>
              <a:t>Anki Sami – Rodriguez Benjamin – Simajchel Yann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2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pic>
        <p:nvPicPr>
          <p:cNvPr id="86" name="Image 1"/>
          <p:cNvPicPr/>
          <p:nvPr/>
        </p:nvPicPr>
        <p:blipFill>
          <a:blip r:embed="rId3"/>
          <a:stretch/>
        </p:blipFill>
        <p:spPr>
          <a:xfrm>
            <a:off x="1497623" y="1707120"/>
            <a:ext cx="9196753" cy="458676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1" strike="noStrike" spc="-1">
                <a:latin typeface="Arial"/>
              </a:rPr>
              <a:t>Site d’apprentissage par flashcards</a:t>
            </a:r>
          </a:p>
        </p:txBody>
      </p:sp>
      <p:pic>
        <p:nvPicPr>
          <p:cNvPr id="88" name="Image 87"/>
          <p:cNvPicPr/>
          <p:nvPr/>
        </p:nvPicPr>
        <p:blipFill>
          <a:blip r:embed="rId4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H="1" flipV="1">
            <a:off x="0" y="6192000"/>
            <a:ext cx="12191760" cy="754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Prévisions pour la recette finale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38080" y="1997280"/>
            <a:ext cx="10515240" cy="333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2"/>
          <p:cNvPicPr/>
          <p:nvPr/>
        </p:nvPicPr>
        <p:blipFill>
          <a:blip r:embed="rId2"/>
          <a:stretch/>
        </p:blipFill>
        <p:spPr>
          <a:xfrm>
            <a:off x="10162800" y="629460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32" name="TextShape 5"/>
          <p:cNvSpPr txBox="1"/>
          <p:nvPr/>
        </p:nvSpPr>
        <p:spPr>
          <a:xfrm>
            <a:off x="0" y="1724400"/>
            <a:ext cx="12191760" cy="40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 V. </a:t>
            </a:r>
            <a:r>
              <a:rPr lang="fr-FR" sz="4400" b="0" strike="noStrike" spc="-1" dirty="0" err="1">
                <a:latin typeface="Arial"/>
              </a:rPr>
              <a:t>Cardstore</a:t>
            </a:r>
            <a:endParaRPr lang="fr-FR" sz="4400" b="0" strike="noStrike" spc="-1" dirty="0">
              <a:latin typeface="Arial"/>
            </a:endParaRPr>
          </a:p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 Partie « admin »</a:t>
            </a:r>
          </a:p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 Amélioration du design</a:t>
            </a:r>
          </a:p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spc="-1" dirty="0">
                <a:latin typeface="Arial"/>
              </a:rPr>
              <a:t>API</a:t>
            </a:r>
          </a:p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Recommandation de deck</a:t>
            </a:r>
          </a:p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spc="-1" dirty="0">
                <a:latin typeface="Arial"/>
              </a:rPr>
              <a:t>Sujets populaires forum</a:t>
            </a:r>
            <a:endParaRPr lang="fr-FR" sz="4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838080" y="1763640"/>
            <a:ext cx="10515240" cy="333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Objectifs du projet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Arborescence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MCD (Modèle conceptuel de données)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Objectifs fixés de l’ITE 1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Démonstration du site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Prévisions pour l’ITE 2</a:t>
            </a:r>
          </a:p>
          <a:p>
            <a:pPr marL="571500" indent="-5715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Contexte de la présentation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2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Objectifs du projet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0" y="1724400"/>
            <a:ext cx="12115800" cy="43232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Site d’apprentissage par flashcards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Une nouvelle façon d’apprendre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 Grandes parties: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4. Un utilisateur peut aller sur le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Cardstore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 » et apprendre avec de nouveaux decks et partager les siens</a:t>
            </a:r>
          </a:p>
        </p:txBody>
      </p:sp>
      <p:pic>
        <p:nvPicPr>
          <p:cNvPr id="98" name="Image 11"/>
          <p:cNvPicPr/>
          <p:nvPr/>
        </p:nvPicPr>
        <p:blipFill>
          <a:blip r:embed="rId2"/>
          <a:stretch/>
        </p:blipFill>
        <p:spPr>
          <a:xfrm>
            <a:off x="10107720" y="628596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Arborescence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 flipH="1" flipV="1">
            <a:off x="0" y="604800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36E150-8208-4C3A-8438-01EB4D300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4"/>
          <a:stretch/>
        </p:blipFill>
        <p:spPr>
          <a:xfrm>
            <a:off x="2920633" y="1724400"/>
            <a:ext cx="6350734" cy="4323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3"/>
          <p:cNvSpPr/>
          <p:nvPr/>
        </p:nvSpPr>
        <p:spPr>
          <a:xfrm flipH="1" flipV="1">
            <a:off x="360" y="595728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MCD (Modèle conceptuel de données)</a:t>
            </a:r>
            <a:endParaRPr lang="fr-FR" sz="4400" b="0" strike="noStrike" spc="-1">
              <a:latin typeface="Arial"/>
            </a:endParaRPr>
          </a:p>
        </p:txBody>
      </p:sp>
      <p:pic>
        <p:nvPicPr>
          <p:cNvPr id="108" name="Image 11"/>
          <p:cNvPicPr/>
          <p:nvPr/>
        </p:nvPicPr>
        <p:blipFill>
          <a:blip r:embed="rId2"/>
          <a:stretch/>
        </p:blipFill>
        <p:spPr>
          <a:xfrm>
            <a:off x="10157760" y="619848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CBF500-4D86-4013-9F7D-666F4DFF0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1" y="1174271"/>
            <a:ext cx="9278529" cy="568336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Objecitfs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fixés de l’ITE 1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112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2160000" y="1944000"/>
            <a:ext cx="8568000" cy="349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I. Inscription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II. Profil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III. Inventaire de deck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IV. Forum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Algorithme de jeu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Objecitfs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fixés de l’ITE 2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112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0" y="3429000"/>
            <a:ext cx="12192000" cy="13970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85800" indent="-685800" algn="ctr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V. </a:t>
            </a:r>
            <a:r>
              <a:rPr lang="fr-FR" sz="4800" b="0" strike="noStrike" spc="-1" dirty="0" err="1">
                <a:latin typeface="Arial"/>
              </a:rPr>
              <a:t>CardStore</a:t>
            </a:r>
            <a:endParaRPr lang="fr-FR" sz="48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fr-FR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751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A018A6DB-178A-4F0E-879F-A32CD8FF989E}"/>
              </a:ext>
            </a:extLst>
          </p:cNvPr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Présentation du Trello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A84930B-AEFC-44FC-9882-FB23B0E1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92" y="1724392"/>
            <a:ext cx="7685775" cy="43232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flipH="1" flipV="1">
            <a:off x="0" y="5634360"/>
            <a:ext cx="12191760" cy="1312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Démonstration du site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838080" y="1724760"/>
            <a:ext cx="11076120" cy="390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CardStore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Image 11"/>
          <p:cNvPicPr/>
          <p:nvPr/>
        </p:nvPicPr>
        <p:blipFill>
          <a:blip r:embed="rId2"/>
          <a:stretch/>
        </p:blipFill>
        <p:spPr>
          <a:xfrm>
            <a:off x="9976320" y="617760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159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Baskerville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KERRAD Ryan</dc:creator>
  <dc:description/>
  <cp:lastModifiedBy>Benjamin RODRIGUEZ</cp:lastModifiedBy>
  <cp:revision>25</cp:revision>
  <dcterms:created xsi:type="dcterms:W3CDTF">2018-11-26T08:16:18Z</dcterms:created>
  <dcterms:modified xsi:type="dcterms:W3CDTF">2019-01-07T11:51:14Z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