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5" r:id="rId4"/>
    <p:sldId id="258" r:id="rId5"/>
    <p:sldId id="266" r:id="rId6"/>
    <p:sldId id="262" r:id="rId7"/>
    <p:sldId id="261" r:id="rId8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2" d="100"/>
          <a:sy n="92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F1E1F58D-53A2-4EC9-AC37-0AB7FB48AC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939B94F-485A-464A-99D1-EAAE2B31BA44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Modifier les styles du texte du masque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A28690BA-5DBA-45B6-960E-55C3D67B1D71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28/01/2019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4BF6090-912A-4817-95FA-DF8BDC943ADC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2C2FD31-4221-4A0E-AFE7-FBA381AF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82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84" name="CustomShape 3"/>
          <p:cNvSpPr/>
          <p:nvPr/>
        </p:nvSpPr>
        <p:spPr>
          <a:xfrm>
            <a:off x="2075040" y="6396480"/>
            <a:ext cx="80413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 err="1">
                <a:solidFill>
                  <a:srgbClr val="000000"/>
                </a:solidFill>
                <a:latin typeface="Baskerville"/>
                <a:ea typeface="Baskerville"/>
              </a:rPr>
              <a:t>Anki</a:t>
            </a:r>
            <a:r>
              <a:rPr lang="fr-FR" sz="2400" b="0" strike="noStrike" spc="-1" dirty="0">
                <a:solidFill>
                  <a:srgbClr val="000000"/>
                </a:solidFill>
                <a:latin typeface="Baskerville"/>
                <a:ea typeface="Baskerville"/>
              </a:rPr>
              <a:t> Sami – Rodriguez Benjamin –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Baskerville"/>
                <a:ea typeface="Baskerville"/>
              </a:rPr>
              <a:t>Simajchel</a:t>
            </a:r>
            <a:r>
              <a:rPr lang="fr-FR" sz="2400" b="0" strike="noStrike" spc="-1" dirty="0">
                <a:solidFill>
                  <a:srgbClr val="000000"/>
                </a:solidFill>
                <a:latin typeface="Baskerville"/>
                <a:ea typeface="Baskerville"/>
              </a:rPr>
              <a:t> Yann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85" name="Image 12"/>
          <p:cNvPicPr/>
          <p:nvPr/>
        </p:nvPicPr>
        <p:blipFill>
          <a:blip r:embed="rId3"/>
          <a:stretch/>
        </p:blipFill>
        <p:spPr>
          <a:xfrm>
            <a:off x="4208040" y="91080"/>
            <a:ext cx="3775680" cy="969120"/>
          </a:xfrm>
          <a:prstGeom prst="rect">
            <a:avLst/>
          </a:prstGeom>
          <a:ln>
            <a:noFill/>
          </a:ln>
        </p:spPr>
      </p:pic>
      <p:sp>
        <p:nvSpPr>
          <p:cNvPr id="87" name="TextShape 4"/>
          <p:cNvSpPr txBox="1"/>
          <p:nvPr/>
        </p:nvSpPr>
        <p:spPr>
          <a:xfrm>
            <a:off x="3312000" y="1102680"/>
            <a:ext cx="5544000" cy="55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fr-FR" sz="1800" b="1" strike="noStrike" spc="-1" dirty="0">
                <a:latin typeface="Arial"/>
              </a:rPr>
              <a:t>Site d’apprentissage par flashcards</a:t>
            </a:r>
          </a:p>
        </p:txBody>
      </p:sp>
      <p:pic>
        <p:nvPicPr>
          <p:cNvPr id="88" name="Image 87"/>
          <p:cNvPicPr/>
          <p:nvPr/>
        </p:nvPicPr>
        <p:blipFill>
          <a:blip r:embed="rId4"/>
          <a:stretch/>
        </p:blipFill>
        <p:spPr>
          <a:xfrm>
            <a:off x="10384200" y="51120"/>
            <a:ext cx="1797840" cy="1604880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14DCC7-35EF-40A4-B131-02470A210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" y="2784600"/>
            <a:ext cx="12172081" cy="220314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3E1BC16-178C-438E-86B4-8589012E3C16}"/>
              </a:ext>
            </a:extLst>
          </p:cNvPr>
          <p:cNvSpPr txBox="1"/>
          <p:nvPr/>
        </p:nvSpPr>
        <p:spPr>
          <a:xfrm>
            <a:off x="9959" y="6437384"/>
            <a:ext cx="100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 S2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94D3568-DE33-47A3-8009-78B6DDB7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89" name="CustomShape 1"/>
          <p:cNvSpPr/>
          <p:nvPr/>
        </p:nvSpPr>
        <p:spPr>
          <a:xfrm flipH="1" flipV="1">
            <a:off x="0" y="6119640"/>
            <a:ext cx="12191760" cy="827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TextShape 4"/>
          <p:cNvSpPr txBox="1"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Présentation des flashc</a:t>
            </a: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ards</a:t>
            </a:r>
            <a:endParaRPr lang="fr-FR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Image 12"/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FFF71B-F106-4D6B-92BB-DF8A67380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40" y="2505089"/>
            <a:ext cx="8757480" cy="2752351"/>
          </a:xfrm>
          <a:prstGeom prst="rect">
            <a:avLst/>
          </a:prstGeom>
        </p:spPr>
      </p:pic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5691CAF6-D4B9-4FB0-9CF9-CB8E060E6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060" y="3141676"/>
            <a:ext cx="1745183" cy="17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408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5F56856-5748-4B24-A94E-CBCC67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" name="Image 12">
            <a:extLst>
              <a:ext uri="{FF2B5EF4-FFF2-40B4-BE49-F238E27FC236}">
                <a16:creationId xmlns:a16="http://schemas.microsoft.com/office/drawing/2014/main" id="{047FE2FF-C58E-48FD-BEE8-FA6072EEB0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B2C8E1-E652-44F1-9BD8-706D5521C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4" y="1888147"/>
            <a:ext cx="12192000" cy="365127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5F56856-5748-4B24-A94E-CBCC6724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569480"/>
          </a:xfrm>
          <a:prstGeom prst="rect">
            <a:avLst/>
          </a:prstGeom>
        </p:spPr>
      </p:pic>
      <p:sp>
        <p:nvSpPr>
          <p:cNvPr id="94" name="CustomShape 1"/>
          <p:cNvSpPr/>
          <p:nvPr/>
        </p:nvSpPr>
        <p:spPr>
          <a:xfrm flipH="1" flipV="1">
            <a:off x="0" y="6047640"/>
            <a:ext cx="12191760" cy="900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2689920" y="182520"/>
            <a:ext cx="681156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trike="noStrike" spc="-1" dirty="0">
                <a:solidFill>
                  <a:srgbClr val="000000"/>
                </a:solidFill>
                <a:latin typeface="Calibri Light"/>
              </a:rPr>
              <a:t>Objectifs du projet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0" y="1724400"/>
            <a:ext cx="12192000" cy="43232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Site d’apprentissage par flashcards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Une nouvelle façon d’apprendre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 Grandes parties: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1. Un utilisateur peut apprendre grâce aux flashcards. 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2. Un utilisateur peut aller sur le forum et échanger avec les autres utilisateurs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3. Un utilisateur peut aller sur son profil et modifier ses infos personnelles</a:t>
            </a:r>
          </a:p>
          <a:p>
            <a:pPr marL="914400" lvl="1" indent="-457200">
              <a:spcBef>
                <a:spcPts val="1001"/>
              </a:spcBef>
              <a:buFont typeface="Wingdings" panose="05000000000000000000" pitchFamily="2" charset="2"/>
              <a:buChar char="q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4. Un utilisateur peut aller sur le « 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Cardstore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 » et apprendre avec de nouveaux decks et partager les siens</a:t>
            </a:r>
          </a:p>
        </p:txBody>
      </p:sp>
      <p:pic>
        <p:nvPicPr>
          <p:cNvPr id="7" name="Graphique 6" descr="Centre de cible">
            <a:extLst>
              <a:ext uri="{FF2B5EF4-FFF2-40B4-BE49-F238E27FC236}">
                <a16:creationId xmlns:a16="http://schemas.microsoft.com/office/drawing/2014/main" id="{44F7BB8A-1FE8-4149-904A-204274B3D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1718" y="1724400"/>
            <a:ext cx="2058022" cy="2058022"/>
          </a:xfrm>
          <a:prstGeom prst="rect">
            <a:avLst/>
          </a:prstGeom>
        </p:spPr>
      </p:pic>
      <p:pic>
        <p:nvPicPr>
          <p:cNvPr id="10" name="Image 12">
            <a:extLst>
              <a:ext uri="{FF2B5EF4-FFF2-40B4-BE49-F238E27FC236}">
                <a16:creationId xmlns:a16="http://schemas.microsoft.com/office/drawing/2014/main" id="{047FE2FF-C58E-48FD-BEE8-FA6072EEB01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5511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056EA6-4D8B-4A11-912A-3A37FBD3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4" y="1724400"/>
            <a:ext cx="12189007" cy="4323240"/>
          </a:xfrm>
          <a:prstGeom prst="rect">
            <a:avLst/>
          </a:prstGeom>
        </p:spPr>
      </p:pic>
      <p:sp>
        <p:nvSpPr>
          <p:cNvPr id="114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A018A6DB-178A-4F0E-879F-A32CD8FF989E}"/>
              </a:ext>
            </a:extLst>
          </p:cNvPr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Outils utilisés</a:t>
            </a:r>
            <a:endParaRPr lang="fr-FR" sz="4400" b="0" strike="noStrike" spc="-1" dirty="0">
              <a:latin typeface="Arial"/>
            </a:endParaRPr>
          </a:p>
        </p:txBody>
      </p:sp>
      <p:pic>
        <p:nvPicPr>
          <p:cNvPr id="9" name="Image 12">
            <a:extLst>
              <a:ext uri="{FF2B5EF4-FFF2-40B4-BE49-F238E27FC236}">
                <a16:creationId xmlns:a16="http://schemas.microsoft.com/office/drawing/2014/main" id="{C525465B-22E6-4DCD-ABA9-AA798B6D1B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sp>
        <p:nvSpPr>
          <p:cNvPr id="12" name="TextShape 4">
            <a:extLst>
              <a:ext uri="{FF2B5EF4-FFF2-40B4-BE49-F238E27FC236}">
                <a16:creationId xmlns:a16="http://schemas.microsoft.com/office/drawing/2014/main" id="{4A1E2866-A398-49F9-900B-004111320EF5}"/>
              </a:ext>
            </a:extLst>
          </p:cNvPr>
          <p:cNvSpPr txBox="1"/>
          <p:nvPr/>
        </p:nvSpPr>
        <p:spPr>
          <a:xfrm>
            <a:off x="11458" y="1854318"/>
            <a:ext cx="12169086" cy="7770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SzPct val="45000"/>
            </a:pPr>
            <a:r>
              <a:rPr lang="fr-FR" sz="4400" spc="-1" dirty="0">
                <a:latin typeface="Arial"/>
              </a:rPr>
              <a:t>    </a:t>
            </a:r>
            <a:r>
              <a:rPr lang="fr-FR" sz="4400" b="0" strike="noStrike" spc="-1" dirty="0">
                <a:latin typeface="Arial"/>
              </a:rPr>
              <a:t>Gestion du projet 			  </a:t>
            </a:r>
            <a:r>
              <a:rPr lang="fr-FR" sz="4400" spc="-1" dirty="0"/>
              <a:t>Technologies</a:t>
            </a:r>
          </a:p>
          <a:p>
            <a:pPr>
              <a:buClr>
                <a:srgbClr val="000000"/>
              </a:buClr>
              <a:buSzPct val="45000"/>
            </a:pPr>
            <a:endParaRPr lang="fr-FR" sz="4400" b="0" strike="noStrike" spc="-1" dirty="0">
              <a:latin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BE286D-E486-41DF-BE04-1B164CC75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4" y="3176107"/>
            <a:ext cx="2895600" cy="742950"/>
          </a:xfrm>
          <a:prstGeom prst="rect">
            <a:avLst/>
          </a:prstGeom>
        </p:spPr>
      </p:pic>
      <p:pic>
        <p:nvPicPr>
          <p:cNvPr id="1028" name="Picture 4" descr="RÃ©sultat de recherche d'images pour &quot;trello logo&quot;">
            <a:extLst>
              <a:ext uri="{FF2B5EF4-FFF2-40B4-BE49-F238E27FC236}">
                <a16:creationId xmlns:a16="http://schemas.microsoft.com/office/drawing/2014/main" id="{02ABE16C-75A1-4E12-AA7B-E67DBC1B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85" y="4558108"/>
            <a:ext cx="2767668" cy="8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E13016C-4585-4208-A8C6-7B4BC58D51F6}"/>
              </a:ext>
            </a:extLst>
          </p:cNvPr>
          <p:cNvCxnSpPr>
            <a:stCxn id="12" idx="2"/>
          </p:cNvCxnSpPr>
          <p:nvPr/>
        </p:nvCxnSpPr>
        <p:spPr>
          <a:xfrm flipH="1">
            <a:off x="6096000" y="2631389"/>
            <a:ext cx="1" cy="3096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RÃ©sultat de recherche d'images pour &quot;php&quot;">
            <a:extLst>
              <a:ext uri="{FF2B5EF4-FFF2-40B4-BE49-F238E27FC236}">
                <a16:creationId xmlns:a16="http://schemas.microsoft.com/office/drawing/2014/main" id="{ECF539ED-C701-4F39-B04C-3908C597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355" y="3919057"/>
            <a:ext cx="1355646" cy="73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mysql&quot;">
            <a:extLst>
              <a:ext uri="{FF2B5EF4-FFF2-40B4-BE49-F238E27FC236}">
                <a16:creationId xmlns:a16="http://schemas.microsoft.com/office/drawing/2014/main" id="{95AC936F-ADC7-41B8-92BB-411D97510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89" y="2762070"/>
            <a:ext cx="1603643" cy="8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Ã©sultat de recherche d'images pour &quot;javascript&quot;">
            <a:extLst>
              <a:ext uri="{FF2B5EF4-FFF2-40B4-BE49-F238E27FC236}">
                <a16:creationId xmlns:a16="http://schemas.microsoft.com/office/drawing/2014/main" id="{4F4E85AE-4FAC-4638-854F-78EA1A39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949" y="2674896"/>
            <a:ext cx="829887" cy="82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 de recherche d'images pour &quot;html&quot;">
            <a:extLst>
              <a:ext uri="{FF2B5EF4-FFF2-40B4-BE49-F238E27FC236}">
                <a16:creationId xmlns:a16="http://schemas.microsoft.com/office/drawing/2014/main" id="{416A4E6A-3F25-4332-80E0-BDDD26FC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7744" y="4831304"/>
            <a:ext cx="1094296" cy="109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 de recherche d'images pour &quot;css&quot;">
            <a:extLst>
              <a:ext uri="{FF2B5EF4-FFF2-40B4-BE49-F238E27FC236}">
                <a16:creationId xmlns:a16="http://schemas.microsoft.com/office/drawing/2014/main" id="{D072646B-B8B0-4C6D-B8CC-70B3F7F7B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21" y="4651106"/>
            <a:ext cx="859039" cy="121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0239648-C0D2-4B7C-A1F3-1A2C0EAC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67" y="1724400"/>
            <a:ext cx="12189007" cy="4323240"/>
          </a:xfrm>
          <a:prstGeom prst="rect">
            <a:avLst/>
          </a:prstGeom>
        </p:spPr>
      </p:pic>
      <p:sp>
        <p:nvSpPr>
          <p:cNvPr id="109" name="CustomShape 1"/>
          <p:cNvSpPr/>
          <p:nvPr/>
        </p:nvSpPr>
        <p:spPr>
          <a:xfrm flipH="1" flipV="1">
            <a:off x="0" y="6047640"/>
            <a:ext cx="12191760" cy="899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fr-FR" dirty="0"/>
          </a:p>
        </p:txBody>
      </p:sp>
      <p:sp>
        <p:nvSpPr>
          <p:cNvPr id="110" name="CustomShape 2"/>
          <p:cNvSpPr/>
          <p:nvPr/>
        </p:nvSpPr>
        <p:spPr>
          <a:xfrm flipH="1" flipV="1">
            <a:off x="0" y="0"/>
            <a:ext cx="12191760" cy="172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3"/>
          <p:cNvSpPr/>
          <p:nvPr/>
        </p:nvSpPr>
        <p:spPr>
          <a:xfrm>
            <a:off x="1626840" y="182520"/>
            <a:ext cx="8938080" cy="13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400" b="1" spc="-1" dirty="0">
                <a:solidFill>
                  <a:srgbClr val="000000"/>
                </a:solidFill>
                <a:latin typeface="Calibri Light"/>
              </a:rPr>
              <a:t>Fonctions du site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13" name="TextShape 4"/>
          <p:cNvSpPr txBox="1"/>
          <p:nvPr/>
        </p:nvSpPr>
        <p:spPr>
          <a:xfrm>
            <a:off x="2160000" y="1724400"/>
            <a:ext cx="8568000" cy="4323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I. Inscription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II. Profil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III. Inventaire de deck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IV. Forum</a:t>
            </a: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spc="-1" dirty="0">
                <a:latin typeface="Arial"/>
              </a:rPr>
              <a:t>V. </a:t>
            </a:r>
            <a:r>
              <a:rPr lang="fr-FR" sz="4400" spc="-1" dirty="0" err="1">
                <a:latin typeface="Arial"/>
              </a:rPr>
              <a:t>Cards</a:t>
            </a:r>
            <a:r>
              <a:rPr lang="fr-FR" sz="4400" spc="-1" dirty="0">
                <a:latin typeface="Arial"/>
              </a:rPr>
              <a:t> Store</a:t>
            </a:r>
            <a:endParaRPr lang="fr-FR" sz="4400" b="0" strike="noStrike" spc="-1" dirty="0">
              <a:latin typeface="Arial"/>
            </a:endParaRPr>
          </a:p>
          <a:p>
            <a:pPr marL="685800" indent="-685800"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fr-FR" sz="4400" b="0" strike="noStrike" spc="-1" dirty="0">
                <a:latin typeface="Arial"/>
              </a:rPr>
              <a:t>Algorithme de jeu</a:t>
            </a:r>
          </a:p>
        </p:txBody>
      </p:sp>
      <p:pic>
        <p:nvPicPr>
          <p:cNvPr id="10" name="Image 12">
            <a:extLst>
              <a:ext uri="{FF2B5EF4-FFF2-40B4-BE49-F238E27FC236}">
                <a16:creationId xmlns:a16="http://schemas.microsoft.com/office/drawing/2014/main" id="{84FB0011-4AF7-45E2-AD01-7C9A2C0CCA9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153800" y="6291720"/>
            <a:ext cx="1938240" cy="497520"/>
          </a:xfrm>
          <a:prstGeom prst="rect">
            <a:avLst/>
          </a:prstGeom>
          <a:ln>
            <a:noFill/>
          </a:ln>
        </p:spPr>
      </p:pic>
      <p:pic>
        <p:nvPicPr>
          <p:cNvPr id="3" name="Graphique 2" descr="Liste de vérification">
            <a:extLst>
              <a:ext uri="{FF2B5EF4-FFF2-40B4-BE49-F238E27FC236}">
                <a16:creationId xmlns:a16="http://schemas.microsoft.com/office/drawing/2014/main" id="{9C808E2C-52CA-4036-A396-C9D491A87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32000" y="3026145"/>
            <a:ext cx="1724399" cy="1724399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110</Words>
  <Application>Microsoft Office PowerPoint</Application>
  <PresentationFormat>Grand écran</PresentationFormat>
  <Paragraphs>21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Baskerville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KERRAD Ryan</dc:creator>
  <dc:description/>
  <cp:lastModifiedBy>RODRIGUEZ Benjamin</cp:lastModifiedBy>
  <cp:revision>39</cp:revision>
  <dcterms:created xsi:type="dcterms:W3CDTF">2018-11-26T08:16:18Z</dcterms:created>
  <dcterms:modified xsi:type="dcterms:W3CDTF">2019-01-28T12:22:48Z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