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58" r:id="rId6"/>
    <p:sldId id="262" r:id="rId7"/>
    <p:sldId id="261" r:id="rId8"/>
    <p:sldId id="263" r:id="rId9"/>
    <p:sldId id="264" r:id="rId1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1E1F58D-53A2-4EC9-AC37-0AB7FB48AC54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28/01/2019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39B94F-485A-464A-99D1-EAAE2B31BA4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Modifier les styles du texte du masque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28690BA-5DBA-45B6-960E-55C3D67B1D71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28/01/2019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BF6090-912A-4817-95FA-DF8BDC943AD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2C2FD31-4221-4A0E-AFE7-FBA381AF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82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4" name="CustomShape 3"/>
          <p:cNvSpPr/>
          <p:nvPr/>
        </p:nvSpPr>
        <p:spPr>
          <a:xfrm>
            <a:off x="2075040" y="6396480"/>
            <a:ext cx="804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Baskerville"/>
                <a:ea typeface="Baskerville"/>
              </a:rPr>
              <a:t>Anki Sami – Rodriguez Benjamin – Simajchel Yann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85" name="Image 12"/>
          <p:cNvPicPr/>
          <p:nvPr/>
        </p:nvPicPr>
        <p:blipFill>
          <a:blip r:embed="rId3"/>
          <a:stretch/>
        </p:blipFill>
        <p:spPr>
          <a:xfrm>
            <a:off x="4208040" y="91080"/>
            <a:ext cx="3775680" cy="96912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3312000" y="1102680"/>
            <a:ext cx="5544000" cy="55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1800" b="1" strike="noStrike" spc="-1">
                <a:latin typeface="Arial"/>
              </a:rPr>
              <a:t>Site d’apprentissage par flashcards</a:t>
            </a:r>
          </a:p>
        </p:txBody>
      </p:sp>
      <p:pic>
        <p:nvPicPr>
          <p:cNvPr id="88" name="Image 87"/>
          <p:cNvPicPr/>
          <p:nvPr/>
        </p:nvPicPr>
        <p:blipFill>
          <a:blip r:embed="rId4"/>
          <a:stretch/>
        </p:blipFill>
        <p:spPr>
          <a:xfrm>
            <a:off x="10384200" y="51120"/>
            <a:ext cx="1797840" cy="1604880"/>
          </a:xfrm>
          <a:prstGeom prst="rect">
            <a:avLst/>
          </a:prstGeom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9ABBE5C-35A5-484B-A015-A615ABD31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59" y="1724400"/>
            <a:ext cx="8348682" cy="432324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94D3568-DE33-47A3-8009-78B6DDB7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569480"/>
          </a:xfrm>
          <a:prstGeom prst="rect">
            <a:avLst/>
          </a:prstGeom>
        </p:spPr>
      </p:pic>
      <p:sp>
        <p:nvSpPr>
          <p:cNvPr id="89" name="CustomShape 1"/>
          <p:cNvSpPr/>
          <p:nvPr/>
        </p:nvSpPr>
        <p:spPr>
          <a:xfrm flipH="1" flipV="1">
            <a:off x="0" y="6119640"/>
            <a:ext cx="12191760" cy="827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829916" y="2592744"/>
            <a:ext cx="10515240" cy="283279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Présentation des flashcards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Objectifs du projet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spc="-1" dirty="0">
                <a:solidFill>
                  <a:srgbClr val="000000"/>
                </a:solidFill>
                <a:latin typeface="Calibri"/>
              </a:rPr>
              <a:t>Outils utilisés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Démonstration du site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  <a:p>
            <a:pPr marL="571500" indent="-5715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Contexte de la présentation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 12"/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5" name="Graphique 4" descr="Enseignant">
            <a:extLst>
              <a:ext uri="{FF2B5EF4-FFF2-40B4-BE49-F238E27FC236}">
                <a16:creationId xmlns:a16="http://schemas.microsoft.com/office/drawing/2014/main" id="{D9D7BA67-4D12-45BA-81F5-48BF861C1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4752" y="1724400"/>
            <a:ext cx="1903615" cy="190361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94D3568-DE33-47A3-8009-78B6DDB7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569480"/>
          </a:xfrm>
          <a:prstGeom prst="rect">
            <a:avLst/>
          </a:prstGeom>
        </p:spPr>
      </p:pic>
      <p:sp>
        <p:nvSpPr>
          <p:cNvPr id="89" name="CustomShape 1"/>
          <p:cNvSpPr/>
          <p:nvPr/>
        </p:nvSpPr>
        <p:spPr>
          <a:xfrm flipH="1" flipV="1">
            <a:off x="0" y="6119640"/>
            <a:ext cx="12191760" cy="827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Shape 4"/>
          <p:cNvSpPr txBox="1"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Présentation des flashc</a:t>
            </a: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ards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 12"/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FFF71B-F106-4D6B-92BB-DF8A67380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67" y="1998719"/>
            <a:ext cx="12198967" cy="38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40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75F56856-5748-4B24-A94E-CBCC6724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569480"/>
          </a:xfrm>
          <a:prstGeom prst="rect">
            <a:avLst/>
          </a:prstGeom>
        </p:spPr>
      </p:pic>
      <p:sp>
        <p:nvSpPr>
          <p:cNvPr id="94" name="CustomShape 1"/>
          <p:cNvSpPr/>
          <p:nvPr/>
        </p:nvSpPr>
        <p:spPr>
          <a:xfrm flipH="1" flipV="1">
            <a:off x="0" y="604764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Objectifs du projet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0" y="1724400"/>
            <a:ext cx="12192000" cy="43232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Site d’apprentissage par flashcards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Une nouvelle façon d’apprendre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 Grandes parties: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1. Un utilisateur peut apprendre grâce aux flashcards. 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2. Un utilisateur peut aller sur le forum et échanger avec les autres utilisateurs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3. Un utilisateur peut aller sur son profil et modifier ses infos personnelles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4. Un utilisateur peut aller sur le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Cardstore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 » et apprendre avec de nouveaux decks et partager les siens</a:t>
            </a:r>
          </a:p>
        </p:txBody>
      </p:sp>
      <p:pic>
        <p:nvPicPr>
          <p:cNvPr id="7" name="Graphique 6" descr="Centre de cible">
            <a:extLst>
              <a:ext uri="{FF2B5EF4-FFF2-40B4-BE49-F238E27FC236}">
                <a16:creationId xmlns:a16="http://schemas.microsoft.com/office/drawing/2014/main" id="{44F7BB8A-1FE8-4149-904A-204274B3D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1718" y="1724400"/>
            <a:ext cx="2058022" cy="2058022"/>
          </a:xfrm>
          <a:prstGeom prst="rect">
            <a:avLst/>
          </a:prstGeom>
        </p:spPr>
      </p:pic>
      <p:pic>
        <p:nvPicPr>
          <p:cNvPr id="10" name="Image 12">
            <a:extLst>
              <a:ext uri="{FF2B5EF4-FFF2-40B4-BE49-F238E27FC236}">
                <a16:creationId xmlns:a16="http://schemas.microsoft.com/office/drawing/2014/main" id="{047FE2FF-C58E-48FD-BEE8-FA6072EEB01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A056EA6-4D8B-4A11-912A-3A37FBD3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4" y="1724400"/>
            <a:ext cx="12189007" cy="4323240"/>
          </a:xfrm>
          <a:prstGeom prst="rect">
            <a:avLst/>
          </a:prstGeom>
        </p:spPr>
      </p:pic>
      <p:sp>
        <p:nvSpPr>
          <p:cNvPr id="114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A018A6DB-178A-4F0E-879F-A32CD8FF989E}"/>
              </a:ext>
            </a:extLst>
          </p:cNvPr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Outils utilisés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9" name="Image 12">
            <a:extLst>
              <a:ext uri="{FF2B5EF4-FFF2-40B4-BE49-F238E27FC236}">
                <a16:creationId xmlns:a16="http://schemas.microsoft.com/office/drawing/2014/main" id="{C525465B-22E6-4DCD-ABA9-AA798B6D1BE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2" name="TextShape 4">
            <a:extLst>
              <a:ext uri="{FF2B5EF4-FFF2-40B4-BE49-F238E27FC236}">
                <a16:creationId xmlns:a16="http://schemas.microsoft.com/office/drawing/2014/main" id="{4A1E2866-A398-49F9-900B-004111320EF5}"/>
              </a:ext>
            </a:extLst>
          </p:cNvPr>
          <p:cNvSpPr txBox="1"/>
          <p:nvPr/>
        </p:nvSpPr>
        <p:spPr>
          <a:xfrm>
            <a:off x="11458" y="1854318"/>
            <a:ext cx="12169086" cy="7770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fr-FR" sz="4400" spc="-1" dirty="0">
                <a:latin typeface="Arial"/>
              </a:rPr>
              <a:t>    </a:t>
            </a:r>
            <a:r>
              <a:rPr lang="fr-FR" sz="4400" b="0" strike="noStrike" spc="-1" dirty="0">
                <a:latin typeface="Arial"/>
              </a:rPr>
              <a:t>Gestion du projet 			  </a:t>
            </a:r>
            <a:r>
              <a:rPr lang="fr-FR" sz="4400" spc="-1" dirty="0"/>
              <a:t>Technologies</a:t>
            </a:r>
          </a:p>
          <a:p>
            <a:pPr>
              <a:buClr>
                <a:srgbClr val="000000"/>
              </a:buClr>
              <a:buSzPct val="45000"/>
            </a:pPr>
            <a:endParaRPr lang="fr-FR" sz="44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BE286D-E486-41DF-BE04-1B164CC75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4" y="3176107"/>
            <a:ext cx="2895600" cy="742950"/>
          </a:xfrm>
          <a:prstGeom prst="rect">
            <a:avLst/>
          </a:prstGeom>
        </p:spPr>
      </p:pic>
      <p:pic>
        <p:nvPicPr>
          <p:cNvPr id="1028" name="Picture 4" descr="RÃ©sultat de recherche d'images pour &quot;trello logo&quot;">
            <a:extLst>
              <a:ext uri="{FF2B5EF4-FFF2-40B4-BE49-F238E27FC236}">
                <a16:creationId xmlns:a16="http://schemas.microsoft.com/office/drawing/2014/main" id="{02ABE16C-75A1-4E12-AA7B-E67DBC1B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85" y="4558108"/>
            <a:ext cx="2767668" cy="8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E13016C-4585-4208-A8C6-7B4BC58D51F6}"/>
              </a:ext>
            </a:extLst>
          </p:cNvPr>
          <p:cNvCxnSpPr>
            <a:stCxn id="12" idx="2"/>
          </p:cNvCxnSpPr>
          <p:nvPr/>
        </p:nvCxnSpPr>
        <p:spPr>
          <a:xfrm flipH="1">
            <a:off x="6096000" y="2631389"/>
            <a:ext cx="1" cy="3096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RÃ©sultat de recherche d'images pour &quot;php&quot;">
            <a:extLst>
              <a:ext uri="{FF2B5EF4-FFF2-40B4-BE49-F238E27FC236}">
                <a16:creationId xmlns:a16="http://schemas.microsoft.com/office/drawing/2014/main" id="{ECF539ED-C701-4F39-B04C-3908C597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355" y="3919057"/>
            <a:ext cx="1355646" cy="7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ysql&quot;">
            <a:extLst>
              <a:ext uri="{FF2B5EF4-FFF2-40B4-BE49-F238E27FC236}">
                <a16:creationId xmlns:a16="http://schemas.microsoft.com/office/drawing/2014/main" id="{95AC936F-ADC7-41B8-92BB-411D9751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89" y="2762070"/>
            <a:ext cx="1603643" cy="8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javascript&quot;">
            <a:extLst>
              <a:ext uri="{FF2B5EF4-FFF2-40B4-BE49-F238E27FC236}">
                <a16:creationId xmlns:a16="http://schemas.microsoft.com/office/drawing/2014/main" id="{4F4E85AE-4FAC-4638-854F-78EA1A39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49" y="2674896"/>
            <a:ext cx="829887" cy="82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html&quot;">
            <a:extLst>
              <a:ext uri="{FF2B5EF4-FFF2-40B4-BE49-F238E27FC236}">
                <a16:creationId xmlns:a16="http://schemas.microsoft.com/office/drawing/2014/main" id="{416A4E6A-3F25-4332-80E0-BDDD26FC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744" y="4831304"/>
            <a:ext cx="1094296" cy="10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css&quot;">
            <a:extLst>
              <a:ext uri="{FF2B5EF4-FFF2-40B4-BE49-F238E27FC236}">
                <a16:creationId xmlns:a16="http://schemas.microsoft.com/office/drawing/2014/main" id="{D072646B-B8B0-4C6D-B8CC-70B3F7F7B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21" y="4651106"/>
            <a:ext cx="859039" cy="121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0239648-C0D2-4B7C-A1F3-1A2C0EAC0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109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Fonctions du site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2160000" y="1724400"/>
            <a:ext cx="8568000" cy="432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I. Inscription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II. Profil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III. Inventaire de deck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IV. Forum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spc="-1" dirty="0">
                <a:latin typeface="Arial"/>
              </a:rPr>
              <a:t>V. </a:t>
            </a:r>
            <a:r>
              <a:rPr lang="fr-FR" sz="4400" spc="-1" dirty="0" err="1">
                <a:latin typeface="Arial"/>
              </a:rPr>
              <a:t>Cards</a:t>
            </a:r>
            <a:r>
              <a:rPr lang="fr-FR" sz="4400" spc="-1" dirty="0">
                <a:latin typeface="Arial"/>
              </a:rPr>
              <a:t> Store</a:t>
            </a:r>
            <a:endParaRPr lang="fr-FR" sz="4400" b="0" strike="noStrike" spc="-1" dirty="0">
              <a:latin typeface="Arial"/>
            </a:endParaRP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Algorithme de jeu</a:t>
            </a:r>
          </a:p>
        </p:txBody>
      </p:sp>
      <p:pic>
        <p:nvPicPr>
          <p:cNvPr id="10" name="Image 12">
            <a:extLst>
              <a:ext uri="{FF2B5EF4-FFF2-40B4-BE49-F238E27FC236}">
                <a16:creationId xmlns:a16="http://schemas.microsoft.com/office/drawing/2014/main" id="{84FB0011-4AF7-45E2-AD01-7C9A2C0CCA9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3" name="Graphique 2" descr="Liste de vérification">
            <a:extLst>
              <a:ext uri="{FF2B5EF4-FFF2-40B4-BE49-F238E27FC236}">
                <a16:creationId xmlns:a16="http://schemas.microsoft.com/office/drawing/2014/main" id="{9C808E2C-52CA-4036-A396-C9D491A87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2000" y="3026145"/>
            <a:ext cx="1724399" cy="172439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DF6DAFE-D26A-4CC8-A799-FC0CE34D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122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Démonstration du site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9274AC7-D411-455C-9681-1B9A86ADC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24" y="1724401"/>
            <a:ext cx="7685758" cy="4323239"/>
          </a:xfrm>
          <a:prstGeom prst="rect">
            <a:avLst/>
          </a:prstGeom>
        </p:spPr>
      </p:pic>
      <p:pic>
        <p:nvPicPr>
          <p:cNvPr id="9" name="Image 12">
            <a:extLst>
              <a:ext uri="{FF2B5EF4-FFF2-40B4-BE49-F238E27FC236}">
                <a16:creationId xmlns:a16="http://schemas.microsoft.com/office/drawing/2014/main" id="{3F27531E-73BB-43CF-99CF-7ED0B66E92F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4" name="Graphique 3" descr="Télévision">
            <a:extLst>
              <a:ext uri="{FF2B5EF4-FFF2-40B4-BE49-F238E27FC236}">
                <a16:creationId xmlns:a16="http://schemas.microsoft.com/office/drawing/2014/main" id="{0ADCD81B-08D8-4925-A71B-E7324CDAA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4920" y="1724399"/>
            <a:ext cx="1617119" cy="161711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5907812-D476-4D3F-A318-AEE3F834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127" name="CustomShape 1"/>
          <p:cNvSpPr/>
          <p:nvPr/>
        </p:nvSpPr>
        <p:spPr>
          <a:xfrm flipH="1" flipV="1">
            <a:off x="0" y="6047640"/>
            <a:ext cx="12191760" cy="89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Evolutions possibles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946326" y="3132180"/>
            <a:ext cx="10515240" cy="1507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solidFill>
                  <a:srgbClr val="000000"/>
                </a:solidFill>
                <a:latin typeface="Calibri"/>
              </a:rPr>
              <a:t>Mobile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800" spc="-1" dirty="0">
                <a:solidFill>
                  <a:srgbClr val="000000"/>
                </a:solidFill>
                <a:latin typeface="Calibri"/>
              </a:rPr>
              <a:t>Hébergement</a:t>
            </a:r>
            <a:endParaRPr lang="fr-FR" sz="4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Image 12">
            <a:extLst>
              <a:ext uri="{FF2B5EF4-FFF2-40B4-BE49-F238E27FC236}">
                <a16:creationId xmlns:a16="http://schemas.microsoft.com/office/drawing/2014/main" id="{3E0ED33C-2750-4D48-A733-E39F3857DFB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3" name="Graphique 2" descr="Tendance à la hausse">
            <a:extLst>
              <a:ext uri="{FF2B5EF4-FFF2-40B4-BE49-F238E27FC236}">
                <a16:creationId xmlns:a16="http://schemas.microsoft.com/office/drawing/2014/main" id="{2C81F1A9-4067-470A-A85C-A876E633E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9015" y="1724400"/>
            <a:ext cx="1693025" cy="16930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</TotalTime>
  <Words>130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Arial</vt:lpstr>
      <vt:lpstr>Baskerville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KERRAD Ryan</dc:creator>
  <dc:description/>
  <cp:lastModifiedBy>Benjamin RODRIGUEZ</cp:lastModifiedBy>
  <cp:revision>39</cp:revision>
  <dcterms:created xsi:type="dcterms:W3CDTF">2018-11-26T08:16:18Z</dcterms:created>
  <dcterms:modified xsi:type="dcterms:W3CDTF">2019-01-28T13:51:26Z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