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Arimo"/>
      <p:regular r:id="rId20"/>
      <p:bold r:id="rId21"/>
      <p:italic r:id="rId22"/>
      <p:boldItalic r:id="rId23"/>
    </p:embeddedFont>
    <p:embeddedFont>
      <p:font typeface="GFS Didot"/>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90EE0E-8DE1-4C1B-A168-520F94C82FBD}">
  <a:tblStyle styleId="{5190EE0E-8DE1-4C1B-A168-520F94C82F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regular.fntdata"/><Relationship Id="rId11" Type="http://schemas.openxmlformats.org/officeDocument/2006/relationships/slide" Target="slides/slide5.xml"/><Relationship Id="rId22" Type="http://schemas.openxmlformats.org/officeDocument/2006/relationships/font" Target="fonts/Arimo-italic.fntdata"/><Relationship Id="rId10" Type="http://schemas.openxmlformats.org/officeDocument/2006/relationships/slide" Target="slides/slide4.xml"/><Relationship Id="rId21" Type="http://schemas.openxmlformats.org/officeDocument/2006/relationships/font" Target="fonts/Arimo-bold.fntdata"/><Relationship Id="rId13" Type="http://schemas.openxmlformats.org/officeDocument/2006/relationships/slide" Target="slides/slide7.xml"/><Relationship Id="rId24" Type="http://schemas.openxmlformats.org/officeDocument/2006/relationships/font" Target="fonts/GFSDidot-regular.fntdata"/><Relationship Id="rId12" Type="http://schemas.openxmlformats.org/officeDocument/2006/relationships/slide" Target="slides/slide6.xml"/><Relationship Id="rId23" Type="http://schemas.openxmlformats.org/officeDocument/2006/relationships/font" Target="fonts/Arim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HS241aGUHU" TargetMode="External"/><Relationship Id="rId3" Type="http://schemas.openxmlformats.org/officeDocument/2006/relationships/hyperlink" Target="https://en.wikipedia.org/wiki/Electromagnetic_radiation" TargetMode="External"/><Relationship Id="rId4" Type="http://schemas.openxmlformats.org/officeDocument/2006/relationships/hyperlink" Target="https://en.wikipedia.org/wiki/Galax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ames11222/Simple_Galaxy_Sim" TargetMode="External"/><Relationship Id="rId3" Type="http://schemas.openxmlformats.org/officeDocument/2006/relationships/hyperlink" Target="http://astroweb.cwru.edu/SPARC/" TargetMode="External"/><Relationship Id="rId4" Type="http://schemas.openxmlformats.org/officeDocument/2006/relationships/hyperlink" Target="http://www.ioa.s.u-tokyo.ac.jp/~sofue/h-rot.ht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Joseline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96f9b27ba0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96f9b27ba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Reflecting the mass distribution of objects within a galaxy, we would expect the rotational velocity of objects farther from the galactic center to decrease. This can be theorized by applying Kepler’s second law, which states that the orbit of a planet will sweep equal areas over equal intervals of time — as such, objects closer to the star would travel more quickly than those farther away.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96f9b27ba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96f9b27ba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Arimo"/>
                <a:ea typeface="Arimo"/>
                <a:cs typeface="Arimo"/>
                <a:sym typeface="Arimo"/>
              </a:rPr>
              <a:t>Joselin</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400">
                <a:solidFill>
                  <a:schemeClr val="dk1"/>
                </a:solidFill>
                <a:latin typeface="Arimo"/>
                <a:ea typeface="Arimo"/>
                <a:cs typeface="Arimo"/>
                <a:sym typeface="Arimo"/>
              </a:rPr>
              <a:t>Cloud of gas</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400">
                <a:solidFill>
                  <a:schemeClr val="dk1"/>
                </a:solidFill>
                <a:latin typeface="Arimo"/>
                <a:ea typeface="Arimo"/>
                <a:cs typeface="Arimo"/>
                <a:sym typeface="Arimo"/>
              </a:rPr>
              <a:t>Explanations from here: </a:t>
            </a:r>
            <a:r>
              <a:rPr lang="en" sz="1400" u="sng">
                <a:solidFill>
                  <a:schemeClr val="hlink"/>
                </a:solidFill>
                <a:latin typeface="Arimo"/>
                <a:ea typeface="Arimo"/>
                <a:cs typeface="Arimo"/>
                <a:sym typeface="Arimo"/>
                <a:hlinkClick r:id="rId2"/>
              </a:rPr>
              <a:t>https://youtu.be/PHS241aGUHU</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400">
                <a:solidFill>
                  <a:schemeClr val="dk1"/>
                </a:solidFill>
                <a:latin typeface="Arimo"/>
                <a:ea typeface="Arimo"/>
                <a:cs typeface="Arimo"/>
                <a:sym typeface="Arimo"/>
              </a:rPr>
              <a:t>Dark matter only interact trough with gravitational force that’s why we cannot see it cause it doesn’t interact with electromagnetic (we see things through electromagnetic). </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400">
                <a:solidFill>
                  <a:schemeClr val="dk1"/>
                </a:solidFill>
                <a:latin typeface="Arimo"/>
                <a:ea typeface="Arimo"/>
                <a:cs typeface="Arimo"/>
                <a:sym typeface="Arimo"/>
              </a:rPr>
              <a:t>Gravitational force is the weakest force, but gravitational effects is noticeable because of the abundance of matter and dark matter</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sz="1400">
                <a:solidFill>
                  <a:schemeClr val="dk1"/>
                </a:solidFill>
                <a:latin typeface="Arimo"/>
                <a:ea typeface="Arimo"/>
                <a:cs typeface="Arimo"/>
                <a:sym typeface="Arimo"/>
              </a:rPr>
              <a:t>Dark matter is called "dark" because it does not appear to interact with the electromagnetic force, which means it does not absorb, reflect, or emit </a:t>
            </a:r>
            <a:r>
              <a:rPr lang="en" sz="1400">
                <a:solidFill>
                  <a:schemeClr val="dk1"/>
                </a:solidFill>
                <a:uFill>
                  <a:noFill/>
                </a:uFill>
                <a:latin typeface="Arimo"/>
                <a:ea typeface="Arimo"/>
                <a:cs typeface="Arimo"/>
                <a:sym typeface="Arimo"/>
                <a:hlinkClick r:id="rId3">
                  <a:extLst>
                    <a:ext uri="{A12FA001-AC4F-418D-AE19-62706E023703}">
                      <ahyp:hlinkClr val="tx"/>
                    </a:ext>
                  </a:extLst>
                </a:hlinkClick>
              </a:rPr>
              <a:t>electromagnetic radiation</a:t>
            </a:r>
            <a:r>
              <a:rPr lang="en" sz="1400">
                <a:solidFill>
                  <a:schemeClr val="dk1"/>
                </a:solidFill>
                <a:latin typeface="Arimo"/>
                <a:ea typeface="Arimo"/>
                <a:cs typeface="Arimo"/>
                <a:sym typeface="Arimo"/>
              </a:rPr>
              <a:t> and is, therefore, difficult to detect.</a:t>
            </a:r>
            <a:endParaRPr sz="1400">
              <a:solidFill>
                <a:schemeClr val="dk1"/>
              </a:solidFill>
              <a:latin typeface="Arimo"/>
              <a:ea typeface="Arimo"/>
              <a:cs typeface="Arimo"/>
              <a:sym typeface="Arimo"/>
            </a:endParaRPr>
          </a:p>
          <a:p>
            <a:pPr indent="0" lvl="0" marL="0" rtl="0" algn="l">
              <a:spcBef>
                <a:spcPts val="0"/>
              </a:spcBef>
              <a:spcAft>
                <a:spcPts val="0"/>
              </a:spcAft>
              <a:buNone/>
            </a:pPr>
            <a:r>
              <a:t/>
            </a:r>
            <a:endParaRPr sz="1400">
              <a:solidFill>
                <a:schemeClr val="dk1"/>
              </a:solidFill>
              <a:latin typeface="Arimo"/>
              <a:ea typeface="Arimo"/>
              <a:cs typeface="Arimo"/>
              <a:sym typeface="Arimo"/>
            </a:endParaRPr>
          </a:p>
          <a:p>
            <a:pPr indent="0" lvl="0" marL="0" rtl="0" algn="l">
              <a:spcBef>
                <a:spcPts val="0"/>
              </a:spcBef>
              <a:spcAft>
                <a:spcPts val="0"/>
              </a:spcAft>
              <a:buClr>
                <a:schemeClr val="dk1"/>
              </a:buClr>
              <a:buSzPts val="1100"/>
              <a:buFont typeface="Arial"/>
              <a:buNone/>
            </a:pPr>
            <a:r>
              <a:rPr lang="en" sz="1500">
                <a:solidFill>
                  <a:schemeClr val="dk1"/>
                </a:solidFill>
                <a:latin typeface="Arimo"/>
                <a:ea typeface="Arimo"/>
                <a:cs typeface="Arimo"/>
                <a:sym typeface="Arimo"/>
              </a:rPr>
              <a:t>The primary evidence for dark matter comes from calculations showing that many </a:t>
            </a:r>
            <a:r>
              <a:rPr lang="en" sz="1500">
                <a:solidFill>
                  <a:schemeClr val="dk1"/>
                </a:solidFill>
                <a:uFill>
                  <a:noFill/>
                </a:uFill>
                <a:latin typeface="Arimo"/>
                <a:ea typeface="Arimo"/>
                <a:cs typeface="Arimo"/>
                <a:sym typeface="Arimo"/>
                <a:hlinkClick r:id="rId4">
                  <a:extLst>
                    <a:ext uri="{A12FA001-AC4F-418D-AE19-62706E023703}">
                      <ahyp:hlinkClr val="tx"/>
                    </a:ext>
                  </a:extLst>
                </a:hlinkClick>
              </a:rPr>
              <a:t>galaxies</a:t>
            </a:r>
            <a:r>
              <a:rPr lang="en" sz="1500">
                <a:solidFill>
                  <a:schemeClr val="dk1"/>
                </a:solidFill>
                <a:latin typeface="Arimo"/>
                <a:ea typeface="Arimo"/>
                <a:cs typeface="Arimo"/>
                <a:sym typeface="Arimo"/>
              </a:rPr>
              <a:t> would behave quite differently if they did not contain a large amount of unseen matter. Some galaxies would not have formed at all and others would not move as they currently do.</a:t>
            </a:r>
            <a:endParaRPr sz="1400">
              <a:solidFill>
                <a:schemeClr val="dk1"/>
              </a:solidFill>
              <a:latin typeface="Arimo"/>
              <a:ea typeface="Arimo"/>
              <a:cs typeface="Arimo"/>
              <a:sym typeface="Arimo"/>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6f9b27ba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6f9b27ba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Brianna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Data analysis: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Matplotlib, pandas, astropy, numpy, lmfit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Simulation (code by James Sunseri):</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-Simple unphysical simulation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-Object-oriented programming to create star class</a:t>
            </a:r>
            <a:endParaRPr>
              <a:solidFill>
                <a:schemeClr val="dk1"/>
              </a:solidFill>
            </a:endParaRPr>
          </a:p>
          <a:p>
            <a:pPr indent="0" lvl="0" marL="0" rtl="0" algn="l">
              <a:spcBef>
                <a:spcPts val="0"/>
              </a:spcBef>
              <a:spcAft>
                <a:spcPts val="0"/>
              </a:spcAft>
              <a:buNone/>
            </a:pPr>
            <a:r>
              <a:rPr lang="en">
                <a:solidFill>
                  <a:schemeClr val="dk1"/>
                </a:solidFill>
              </a:rPr>
              <a:t>-O(N^2) algorithm for gravity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-computation time ~ (amount of objects) squared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93ad2500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93ad2500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Arimo"/>
                <a:ea typeface="Arimo"/>
                <a:cs typeface="Arimo"/>
                <a:sym typeface="Arimo"/>
              </a:rPr>
              <a:t>Sonia</a:t>
            </a:r>
            <a:endParaRPr sz="1300">
              <a:solidFill>
                <a:schemeClr val="dk1"/>
              </a:solidFill>
              <a:latin typeface="Arimo"/>
              <a:ea typeface="Arimo"/>
              <a:cs typeface="Arimo"/>
              <a:sym typeface="Arimo"/>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Here we have a magnitude against radius plot for stars in the NGC 4654 galaxy. Magnitude is how bright a star is. I’ve been told that astronomers use weird ways to measure things, which is why here, as the magnitude increases, it actually means that the brightness of the star decreases. </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To make it easier to visualize, we can convert magnitude to luminosity by using this formula, which produces this plot. This is the surface brightness profile of the galaxy. Surface brightness profiles of spiral galaxies generally exhibit exponential decay because as the distance from the galactic centre increases, there are less stars in the outer rim.</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Since mass and luminosity are proportional, the rotational velocity of the galaxy SHOULD also exhibit a decay behavior.</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 </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9ceec8992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9ceec899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Hien</a:t>
            </a:r>
            <a:endParaRPr/>
          </a:p>
          <a:p>
            <a:pPr indent="0" lvl="0" marL="0" rtl="0" algn="l">
              <a:lnSpc>
                <a:spcPct val="150000"/>
              </a:lnSpc>
              <a:spcBef>
                <a:spcPts val="0"/>
              </a:spcBef>
              <a:spcAft>
                <a:spcPts val="0"/>
              </a:spcAft>
              <a:buNone/>
            </a:pPr>
            <a:r>
              <a:rPr lang="en"/>
              <a:t>Rotational Curve data from University of Tokyo</a:t>
            </a:r>
            <a:endParaRPr/>
          </a:p>
          <a:p>
            <a:pPr indent="0" lvl="0" marL="0" rtl="0" algn="l">
              <a:lnSpc>
                <a:spcPct val="150000"/>
              </a:lnSpc>
              <a:spcBef>
                <a:spcPts val="0"/>
              </a:spcBef>
              <a:spcAft>
                <a:spcPts val="0"/>
              </a:spcAft>
              <a:buNone/>
            </a:pPr>
            <a:r>
              <a:rPr lang="en"/>
              <a:t>Scatter plot:</a:t>
            </a:r>
            <a:endParaRPr/>
          </a:p>
          <a:p>
            <a:pPr indent="0" lvl="0" marL="0" rtl="0" algn="l">
              <a:lnSpc>
                <a:spcPct val="150000"/>
              </a:lnSpc>
              <a:spcBef>
                <a:spcPts val="0"/>
              </a:spcBef>
              <a:spcAft>
                <a:spcPts val="0"/>
              </a:spcAft>
              <a:buNone/>
            </a:pPr>
            <a:r>
              <a:rPr lang="en"/>
              <a:t>- rotational velocity of the galaxy is constant w.r.t distance from galactic center</a:t>
            </a:r>
            <a:endParaRPr/>
          </a:p>
          <a:p>
            <a:pPr indent="0" lvl="0" marL="0" rtl="0" algn="l">
              <a:lnSpc>
                <a:spcPct val="150000"/>
              </a:lnSpc>
              <a:spcBef>
                <a:spcPts val="0"/>
              </a:spcBef>
              <a:spcAft>
                <a:spcPts val="0"/>
              </a:spcAft>
              <a:buNone/>
            </a:pPr>
            <a:r>
              <a:rPr lang="en"/>
              <a:t>- (Go to velocity equation slide) that means mass is also increasing in order to keep the rotational curve constant</a:t>
            </a:r>
            <a:endParaRPr/>
          </a:p>
          <a:p>
            <a:pPr indent="0" lvl="0" marL="0" rtl="0" algn="l">
              <a:lnSpc>
                <a:spcPct val="150000"/>
              </a:lnSpc>
              <a:spcBef>
                <a:spcPts val="0"/>
              </a:spcBef>
              <a:spcAft>
                <a:spcPts val="0"/>
              </a:spcAft>
              <a:buNone/>
            </a:pPr>
            <a:r>
              <a:rPr lang="en"/>
              <a:t>- from Luminosity plo for NGC 4654 → amount of luminous matter in the galaxy exponentially decreases with each radial shell</a:t>
            </a:r>
            <a:endParaRPr/>
          </a:p>
          <a:p>
            <a:pPr indent="0" lvl="0" marL="0" rtl="0" algn="l">
              <a:lnSpc>
                <a:spcPct val="150000"/>
              </a:lnSpc>
              <a:spcBef>
                <a:spcPts val="0"/>
              </a:spcBef>
              <a:spcAft>
                <a:spcPts val="0"/>
              </a:spcAft>
              <a:buNone/>
            </a:pPr>
            <a:r>
              <a:rPr lang="en"/>
              <a:t>- that means whatever matter is present to keep rotational velocity constant has to be non-luminous</a:t>
            </a:r>
            <a:endParaRPr/>
          </a:p>
          <a:p>
            <a:pPr indent="0" lvl="0" marL="0" rtl="0" algn="l">
              <a:lnSpc>
                <a:spcPct val="150000"/>
              </a:lnSpc>
              <a:spcBef>
                <a:spcPts val="0"/>
              </a:spcBef>
              <a:spcAft>
                <a:spcPts val="0"/>
              </a:spcAft>
              <a:buNone/>
            </a:pPr>
            <a:r>
              <a:rPr lang="en"/>
              <a:t>- influence of dm halo wins out over visible matter past 20 kpc ~ 65k Ly</a:t>
            </a:r>
            <a:endParaRPr/>
          </a:p>
          <a:p>
            <a:pPr indent="0" lvl="0" marL="0" rtl="0" algn="l">
              <a:lnSpc>
                <a:spcPct val="150000"/>
              </a:lnSpc>
              <a:spcBef>
                <a:spcPts val="0"/>
              </a:spcBef>
              <a:spcAft>
                <a:spcPts val="0"/>
              </a:spcAft>
              <a:buNone/>
            </a:pPr>
            <a:r>
              <a:rPr lang="en"/>
              <a:t>	- radius of Milky Way ~ 50k </a:t>
            </a:r>
            <a:endParaRPr/>
          </a:p>
          <a:p>
            <a:pPr indent="0" lvl="0" marL="0" rtl="0" algn="l">
              <a:lnSpc>
                <a:spcPct val="150000"/>
              </a:lnSpc>
              <a:spcBef>
                <a:spcPts val="0"/>
              </a:spcBef>
              <a:spcAft>
                <a:spcPts val="0"/>
              </a:spcAft>
              <a:buNone/>
            </a:pPr>
            <a:r>
              <a:rPr lang="en"/>
              <a:t>Curves:</a:t>
            </a:r>
            <a:endParaRPr/>
          </a:p>
          <a:p>
            <a:pPr indent="0" lvl="0" marL="0" rtl="0" algn="l">
              <a:lnSpc>
                <a:spcPct val="150000"/>
              </a:lnSpc>
              <a:spcBef>
                <a:spcPts val="0"/>
              </a:spcBef>
              <a:spcAft>
                <a:spcPts val="0"/>
              </a:spcAft>
              <a:buNone/>
            </a:pPr>
            <a:r>
              <a:rPr lang="en"/>
              <a:t>- Individual model velocity curves for bulge (stars), disk (most of the stars &amp; dust), and dark matter halo all sum together to create a best fit for the data</a:t>
            </a:r>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6f9b27b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6f9b27b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simulation:</a:t>
            </a:r>
            <a:endParaRPr/>
          </a:p>
          <a:p>
            <a:pPr indent="-298450" lvl="0" marL="457200" rtl="0" algn="l">
              <a:spcBef>
                <a:spcPts val="0"/>
              </a:spcBef>
              <a:spcAft>
                <a:spcPts val="0"/>
              </a:spcAft>
              <a:buSzPts val="1100"/>
              <a:buChar char="-"/>
            </a:pPr>
            <a:r>
              <a:rPr lang="en"/>
              <a:t>Set velocity to follow Keplerian behavior</a:t>
            </a:r>
            <a:endParaRPr/>
          </a:p>
          <a:p>
            <a:pPr indent="-298450" lvl="0" marL="457200" rtl="0" algn="l">
              <a:spcBef>
                <a:spcPts val="0"/>
              </a:spcBef>
              <a:spcAft>
                <a:spcPts val="0"/>
              </a:spcAft>
              <a:buSzPts val="1100"/>
              <a:buChar char="-"/>
            </a:pPr>
            <a:r>
              <a:rPr lang="en"/>
              <a:t>Can see that “stars” closer to the central BH orbit at a velocity much faster than stars in the outer rim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Benjamin</a:t>
            </a:r>
            <a:endParaRPr/>
          </a:p>
          <a:p>
            <a:pPr indent="0" lvl="0" marL="0" rtl="0" algn="l">
              <a:spcBef>
                <a:spcPts val="0"/>
              </a:spcBef>
              <a:spcAft>
                <a:spcPts val="0"/>
              </a:spcAft>
              <a:buNone/>
            </a:pPr>
            <a:r>
              <a:rPr lang="en"/>
              <a:t>The star density is highest at a radius a set distance from the center. The high rotational velocity of the center mass is so high that objects initially close to the center of the galaxy will begin to orbit rapidly and travel further from the center of mass.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stars with elliptical orbits conserve angular momentum and as they slow when approaching the edges of the galaxy, their rotational velocity decreases.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d3723c9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d3723c9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simulation provided by James: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forced a constant rotational curve by using a gaussian function</a:t>
            </a:r>
            <a:endParaRPr/>
          </a:p>
          <a:p>
            <a:pPr indent="0" lvl="0" marL="0" rtl="0" algn="l">
              <a:spcBef>
                <a:spcPts val="0"/>
              </a:spcBef>
              <a:spcAft>
                <a:spcPts val="0"/>
              </a:spcAft>
              <a:buNone/>
            </a:pPr>
            <a:r>
              <a:rPr lang="en"/>
              <a:t>- there is less of a difference between stellar velocity for each radial shell, unlike the last animation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two animations are not physical (i.e. no real values or relationships were used), but can still see the difference in rotational curves.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6f9b27ba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96f9b27ba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Brianna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Simple galaxy simulation code: </a:t>
            </a:r>
            <a:r>
              <a:rPr lang="en" u="sng">
                <a:solidFill>
                  <a:schemeClr val="hlink"/>
                </a:solidFill>
                <a:hlinkClick r:id="rId2"/>
              </a:rPr>
              <a:t>https://github.com/James11222/Simple_Galaxy_Sim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NGC4654 Luminosity data: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http://astroweb.cwru.edu/SPARC/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Milky Way Rotational Curve data: </a:t>
            </a:r>
            <a:r>
              <a:rPr lang="en" u="sng">
                <a:solidFill>
                  <a:schemeClr val="hlink"/>
                </a:solidFill>
                <a:hlinkClick r:id="rId4"/>
              </a:rPr>
              <a:t>http://www.ioa.s.u-tokyo.ac.jp/~sofue/h-rot.htm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
            <a:ext cx="9143976" cy="5143500"/>
          </a:xfrm>
          <a:prstGeom prst="rect">
            <a:avLst/>
          </a:prstGeom>
          <a:noFill/>
          <a:ln>
            <a:noFill/>
          </a:ln>
        </p:spPr>
      </p:pic>
      <p:sp>
        <p:nvSpPr>
          <p:cNvPr id="10" name="Google Shape;10;p2"/>
          <p:cNvSpPr/>
          <p:nvPr/>
        </p:nvSpPr>
        <p:spPr>
          <a:xfrm flipH="1" rot="10800000">
            <a:off x="0" y="3621900"/>
            <a:ext cx="9144000" cy="1521600"/>
          </a:xfrm>
          <a:prstGeom prst="rect">
            <a:avLst/>
          </a:prstGeom>
          <a:gradFill>
            <a:gsLst>
              <a:gs pos="0">
                <a:srgbClr val="000000">
                  <a:alpha val="68627"/>
                </a:srgbClr>
              </a:gs>
              <a:gs pos="100000">
                <a:srgbClr val="000000">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194700" y="167563"/>
            <a:ext cx="8754575" cy="4808575"/>
            <a:chOff x="194700" y="167563"/>
            <a:chExt cx="8754575" cy="4808575"/>
          </a:xfrm>
        </p:grpSpPr>
        <p:sp>
          <p:nvSpPr>
            <p:cNvPr id="12" name="Google Shape;12;p2"/>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idx="1" type="subTitle"/>
          </p:nvPr>
        </p:nvSpPr>
        <p:spPr>
          <a:xfrm rot="-546">
            <a:off x="1390648" y="3794801"/>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 name="Google Shape;19;p2"/>
          <p:cNvSpPr txBox="1"/>
          <p:nvPr>
            <p:ph type="ctrTitle"/>
          </p:nvPr>
        </p:nvSpPr>
        <p:spPr>
          <a:xfrm>
            <a:off x="1242500" y="1518588"/>
            <a:ext cx="6659100" cy="186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91919"/>
              </a:buClr>
              <a:buSzPts val="5200"/>
              <a:buNone/>
              <a:defRPr sz="6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pic>
        <p:nvPicPr>
          <p:cNvPr id="109" name="Google Shape;109;p1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0" name="Google Shape;110;p11"/>
          <p:cNvGrpSpPr/>
          <p:nvPr/>
        </p:nvGrpSpPr>
        <p:grpSpPr>
          <a:xfrm>
            <a:off x="194700" y="167563"/>
            <a:ext cx="8754575" cy="4808575"/>
            <a:chOff x="194700" y="167563"/>
            <a:chExt cx="8754575" cy="4808575"/>
          </a:xfrm>
        </p:grpSpPr>
        <p:sp>
          <p:nvSpPr>
            <p:cNvPr id="111" name="Google Shape;111;p11"/>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1"/>
          <p:cNvSpPr txBox="1"/>
          <p:nvPr>
            <p:ph hasCustomPrompt="1" type="title"/>
          </p:nvPr>
        </p:nvSpPr>
        <p:spPr>
          <a:xfrm rot="350">
            <a:off x="1625221" y="1382278"/>
            <a:ext cx="5893500" cy="1511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8" name="Google Shape;118;p11"/>
          <p:cNvSpPr txBox="1"/>
          <p:nvPr>
            <p:ph idx="1" type="subTitle"/>
          </p:nvPr>
        </p:nvSpPr>
        <p:spPr>
          <a:xfrm>
            <a:off x="2458275" y="3244913"/>
            <a:ext cx="42273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9"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0" name="Shape 120"/>
        <p:cNvGrpSpPr/>
        <p:nvPr/>
      </p:nvGrpSpPr>
      <p:grpSpPr>
        <a:xfrm>
          <a:off x="0" y="0"/>
          <a:ext cx="0" cy="0"/>
          <a:chOff x="0" y="0"/>
          <a:chExt cx="0" cy="0"/>
        </a:xfrm>
      </p:grpSpPr>
      <p:pic>
        <p:nvPicPr>
          <p:cNvPr id="121" name="Google Shape;121;p13"/>
          <p:cNvPicPr preferRelativeResize="0"/>
          <p:nvPr/>
        </p:nvPicPr>
        <p:blipFill>
          <a:blip r:embed="rId2">
            <a:alphaModFix/>
          </a:blip>
          <a:stretch>
            <a:fillRect/>
          </a:stretch>
        </p:blipFill>
        <p:spPr>
          <a:xfrm>
            <a:off x="0" y="0"/>
            <a:ext cx="9143976" cy="5143500"/>
          </a:xfrm>
          <a:prstGeom prst="rect">
            <a:avLst/>
          </a:prstGeom>
          <a:noFill/>
          <a:ln>
            <a:noFill/>
          </a:ln>
        </p:spPr>
      </p:pic>
      <p:sp>
        <p:nvSpPr>
          <p:cNvPr id="122" name="Google Shape;122;p13"/>
          <p:cNvSpPr/>
          <p:nvPr/>
        </p:nvSpPr>
        <p:spPr>
          <a:xfrm flipH="1" rot="10800000">
            <a:off x="0" y="4396200"/>
            <a:ext cx="9144000" cy="747300"/>
          </a:xfrm>
          <a:prstGeom prst="rect">
            <a:avLst/>
          </a:prstGeom>
          <a:gradFill>
            <a:gsLst>
              <a:gs pos="0">
                <a:srgbClr val="000000">
                  <a:alpha val="68627"/>
                </a:srgbClr>
              </a:gs>
              <a:gs pos="100000">
                <a:srgbClr val="000000">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flipH="1">
            <a:off x="0" y="0"/>
            <a:ext cx="9144000" cy="747300"/>
          </a:xfrm>
          <a:prstGeom prst="rect">
            <a:avLst/>
          </a:prstGeom>
          <a:gradFill>
            <a:gsLst>
              <a:gs pos="0">
                <a:srgbClr val="000000">
                  <a:alpha val="68627"/>
                </a:srgbClr>
              </a:gs>
              <a:gs pos="100000">
                <a:srgbClr val="000000">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7780500" y="0"/>
            <a:ext cx="1363500" cy="5143500"/>
          </a:xfrm>
          <a:prstGeom prst="rect">
            <a:avLst/>
          </a:prstGeom>
          <a:gradFill>
            <a:gsLst>
              <a:gs pos="0">
                <a:srgbClr val="000000">
                  <a:alpha val="68627"/>
                </a:srgbClr>
              </a:gs>
              <a:gs pos="100000">
                <a:srgbClr val="00000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0" y="0"/>
            <a:ext cx="1363500" cy="5143500"/>
          </a:xfrm>
          <a:prstGeom prst="rect">
            <a:avLst/>
          </a:prstGeom>
          <a:gradFill>
            <a:gsLst>
              <a:gs pos="0">
                <a:srgbClr val="000000">
                  <a:alpha val="68627"/>
                </a:srgbClr>
              </a:gs>
              <a:gs pos="100000">
                <a:srgbClr val="00000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3"/>
          <p:cNvGrpSpPr/>
          <p:nvPr/>
        </p:nvGrpSpPr>
        <p:grpSpPr>
          <a:xfrm>
            <a:off x="194700" y="167563"/>
            <a:ext cx="8754575" cy="4808575"/>
            <a:chOff x="194700" y="167563"/>
            <a:chExt cx="8754575" cy="4808575"/>
          </a:xfrm>
        </p:grpSpPr>
        <p:sp>
          <p:nvSpPr>
            <p:cNvPr id="127" name="Google Shape;127;p13"/>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3"/>
          <p:cNvSpPr txBox="1"/>
          <p:nvPr>
            <p:ph hasCustomPrompt="1" type="title"/>
          </p:nvPr>
        </p:nvSpPr>
        <p:spPr>
          <a:xfrm rot="2889">
            <a:off x="976188" y="1945450"/>
            <a:ext cx="7140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4" name="Google Shape;134;p13"/>
          <p:cNvSpPr txBox="1"/>
          <p:nvPr>
            <p:ph idx="2" type="title"/>
          </p:nvPr>
        </p:nvSpPr>
        <p:spPr>
          <a:xfrm>
            <a:off x="1928200" y="1765603"/>
            <a:ext cx="2336400" cy="447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 name="Google Shape;135;p13"/>
          <p:cNvSpPr txBox="1"/>
          <p:nvPr>
            <p:ph idx="1" type="subTitle"/>
          </p:nvPr>
        </p:nvSpPr>
        <p:spPr>
          <a:xfrm>
            <a:off x="1928200" y="2281536"/>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6" name="Google Shape;136;p13"/>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
        <p:nvSpPr>
          <p:cNvPr id="137" name="Google Shape;137;p13"/>
          <p:cNvSpPr txBox="1"/>
          <p:nvPr>
            <p:ph hasCustomPrompt="1" idx="3" type="title"/>
          </p:nvPr>
        </p:nvSpPr>
        <p:spPr>
          <a:xfrm rot="2889">
            <a:off x="976197" y="3328930"/>
            <a:ext cx="7140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8" name="Google Shape;138;p13"/>
          <p:cNvSpPr txBox="1"/>
          <p:nvPr>
            <p:ph idx="4" type="title"/>
          </p:nvPr>
        </p:nvSpPr>
        <p:spPr>
          <a:xfrm>
            <a:off x="1928213" y="3149131"/>
            <a:ext cx="2336400" cy="447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 name="Google Shape;139;p13"/>
          <p:cNvSpPr txBox="1"/>
          <p:nvPr>
            <p:ph idx="5" type="subTitle"/>
          </p:nvPr>
        </p:nvSpPr>
        <p:spPr>
          <a:xfrm>
            <a:off x="1928213" y="3665027"/>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13"/>
          <p:cNvSpPr txBox="1"/>
          <p:nvPr>
            <p:ph hasCustomPrompt="1" idx="6" type="title"/>
          </p:nvPr>
        </p:nvSpPr>
        <p:spPr>
          <a:xfrm rot="2889">
            <a:off x="4879438" y="1945450"/>
            <a:ext cx="7140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1" name="Google Shape;141;p13"/>
          <p:cNvSpPr txBox="1"/>
          <p:nvPr>
            <p:ph idx="7" type="title"/>
          </p:nvPr>
        </p:nvSpPr>
        <p:spPr>
          <a:xfrm>
            <a:off x="5831450" y="1765603"/>
            <a:ext cx="2336400" cy="447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2" name="Google Shape;142;p13"/>
          <p:cNvSpPr txBox="1"/>
          <p:nvPr>
            <p:ph idx="8" type="subTitle"/>
          </p:nvPr>
        </p:nvSpPr>
        <p:spPr>
          <a:xfrm>
            <a:off x="5831450" y="2281536"/>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13"/>
          <p:cNvSpPr txBox="1"/>
          <p:nvPr>
            <p:ph hasCustomPrompt="1" idx="9" type="title"/>
          </p:nvPr>
        </p:nvSpPr>
        <p:spPr>
          <a:xfrm rot="2889">
            <a:off x="4879447" y="3328930"/>
            <a:ext cx="7140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4" name="Google Shape;144;p13"/>
          <p:cNvSpPr txBox="1"/>
          <p:nvPr>
            <p:ph idx="13" type="title"/>
          </p:nvPr>
        </p:nvSpPr>
        <p:spPr>
          <a:xfrm>
            <a:off x="5831463" y="3149131"/>
            <a:ext cx="2336400" cy="447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 name="Google Shape;145;p13"/>
          <p:cNvSpPr txBox="1"/>
          <p:nvPr>
            <p:ph idx="14" type="subTitle"/>
          </p:nvPr>
        </p:nvSpPr>
        <p:spPr>
          <a:xfrm>
            <a:off x="5831463" y="3665027"/>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 name="Google Shape;146;p13"/>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7" name="Shape 147"/>
        <p:cNvGrpSpPr/>
        <p:nvPr/>
      </p:nvGrpSpPr>
      <p:grpSpPr>
        <a:xfrm>
          <a:off x="0" y="0"/>
          <a:ext cx="0" cy="0"/>
          <a:chOff x="0" y="0"/>
          <a:chExt cx="0" cy="0"/>
        </a:xfrm>
      </p:grpSpPr>
      <p:pic>
        <p:nvPicPr>
          <p:cNvPr id="148" name="Google Shape;148;p14"/>
          <p:cNvPicPr preferRelativeResize="0"/>
          <p:nvPr/>
        </p:nvPicPr>
        <p:blipFill>
          <a:blip r:embed="rId2">
            <a:alphaModFix/>
          </a:blip>
          <a:stretch>
            <a:fillRect/>
          </a:stretch>
        </p:blipFill>
        <p:spPr>
          <a:xfrm>
            <a:off x="-13" y="113"/>
            <a:ext cx="9143999" cy="5143500"/>
          </a:xfrm>
          <a:prstGeom prst="rect">
            <a:avLst/>
          </a:prstGeom>
          <a:noFill/>
          <a:ln>
            <a:noFill/>
          </a:ln>
        </p:spPr>
      </p:pic>
      <p:grpSp>
        <p:nvGrpSpPr>
          <p:cNvPr id="149" name="Google Shape;149;p14"/>
          <p:cNvGrpSpPr/>
          <p:nvPr/>
        </p:nvGrpSpPr>
        <p:grpSpPr>
          <a:xfrm>
            <a:off x="194700" y="167563"/>
            <a:ext cx="8754575" cy="4808575"/>
            <a:chOff x="194700" y="167563"/>
            <a:chExt cx="8754575" cy="4808575"/>
          </a:xfrm>
        </p:grpSpPr>
        <p:sp>
          <p:nvSpPr>
            <p:cNvPr id="150" name="Google Shape;150;p14"/>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7" name="Google Shape;157;p14"/>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spTree>
      <p:nvGrpSpPr>
        <p:cNvPr id="158" name="Shape 158"/>
        <p:cNvGrpSpPr/>
        <p:nvPr/>
      </p:nvGrpSpPr>
      <p:grpSpPr>
        <a:xfrm>
          <a:off x="0" y="0"/>
          <a:ext cx="0" cy="0"/>
          <a:chOff x="0" y="0"/>
          <a:chExt cx="0" cy="0"/>
        </a:xfrm>
      </p:grpSpPr>
      <p:pic>
        <p:nvPicPr>
          <p:cNvPr id="159" name="Google Shape;159;p15"/>
          <p:cNvPicPr preferRelativeResize="0"/>
          <p:nvPr/>
        </p:nvPicPr>
        <p:blipFill>
          <a:blip r:embed="rId2">
            <a:alphaModFix/>
          </a:blip>
          <a:stretch>
            <a:fillRect/>
          </a:stretch>
        </p:blipFill>
        <p:spPr>
          <a:xfrm>
            <a:off x="1" y="0"/>
            <a:ext cx="9143999" cy="5143500"/>
          </a:xfrm>
          <a:prstGeom prst="rect">
            <a:avLst/>
          </a:prstGeom>
          <a:noFill/>
          <a:ln>
            <a:noFill/>
          </a:ln>
        </p:spPr>
      </p:pic>
      <p:grpSp>
        <p:nvGrpSpPr>
          <p:cNvPr id="160" name="Google Shape;160;p15"/>
          <p:cNvGrpSpPr/>
          <p:nvPr/>
        </p:nvGrpSpPr>
        <p:grpSpPr>
          <a:xfrm>
            <a:off x="194700" y="167563"/>
            <a:ext cx="8754575" cy="4808575"/>
            <a:chOff x="194700" y="167563"/>
            <a:chExt cx="8754575" cy="4808575"/>
          </a:xfrm>
        </p:grpSpPr>
        <p:sp>
          <p:nvSpPr>
            <p:cNvPr id="161" name="Google Shape;161;p15"/>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5"/>
          <p:cNvSpPr txBox="1"/>
          <p:nvPr>
            <p:ph idx="1" type="body"/>
          </p:nvPr>
        </p:nvSpPr>
        <p:spPr>
          <a:xfrm>
            <a:off x="720000" y="1174500"/>
            <a:ext cx="3753300" cy="3429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5"/>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68" name="Google Shape;168;p15"/>
          <p:cNvSpPr txBox="1"/>
          <p:nvPr>
            <p:ph idx="2" type="body"/>
          </p:nvPr>
        </p:nvSpPr>
        <p:spPr>
          <a:xfrm>
            <a:off x="4670700" y="1174500"/>
            <a:ext cx="3753300" cy="34290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69" name="Google Shape;169;p1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70" name="Google Shape;170;p15"/>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71" name="Shape 171"/>
        <p:cNvGrpSpPr/>
        <p:nvPr/>
      </p:nvGrpSpPr>
      <p:grpSpPr>
        <a:xfrm>
          <a:off x="0" y="0"/>
          <a:ext cx="0" cy="0"/>
          <a:chOff x="0" y="0"/>
          <a:chExt cx="0" cy="0"/>
        </a:xfrm>
      </p:grpSpPr>
      <p:pic>
        <p:nvPicPr>
          <p:cNvPr id="172" name="Google Shape;172;p16"/>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73" name="Google Shape;173;p16"/>
          <p:cNvGrpSpPr/>
          <p:nvPr/>
        </p:nvGrpSpPr>
        <p:grpSpPr>
          <a:xfrm>
            <a:off x="194700" y="167563"/>
            <a:ext cx="8754575" cy="4808575"/>
            <a:chOff x="194700" y="167563"/>
            <a:chExt cx="8754575" cy="4808575"/>
          </a:xfrm>
        </p:grpSpPr>
        <p:sp>
          <p:nvSpPr>
            <p:cNvPr id="174" name="Google Shape;174;p16"/>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1" name="Google Shape;181;p16"/>
          <p:cNvSpPr txBox="1"/>
          <p:nvPr>
            <p:ph idx="2" type="title"/>
          </p:nvPr>
        </p:nvSpPr>
        <p:spPr>
          <a:xfrm>
            <a:off x="720000" y="2768200"/>
            <a:ext cx="2336400" cy="448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2" name="Google Shape;182;p16"/>
          <p:cNvSpPr txBox="1"/>
          <p:nvPr>
            <p:ph idx="1" type="subTitle"/>
          </p:nvPr>
        </p:nvSpPr>
        <p:spPr>
          <a:xfrm>
            <a:off x="720000" y="3397228"/>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3" name="Google Shape;183;p16"/>
          <p:cNvSpPr txBox="1"/>
          <p:nvPr>
            <p:ph idx="3" type="title"/>
          </p:nvPr>
        </p:nvSpPr>
        <p:spPr>
          <a:xfrm>
            <a:off x="3403800" y="2768211"/>
            <a:ext cx="2336400" cy="448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4" name="Google Shape;184;p16"/>
          <p:cNvSpPr txBox="1"/>
          <p:nvPr>
            <p:ph idx="4" type="subTitle"/>
          </p:nvPr>
        </p:nvSpPr>
        <p:spPr>
          <a:xfrm>
            <a:off x="3403800" y="3397241"/>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5" name="Google Shape;185;p16"/>
          <p:cNvSpPr txBox="1"/>
          <p:nvPr>
            <p:ph idx="5" type="title"/>
          </p:nvPr>
        </p:nvSpPr>
        <p:spPr>
          <a:xfrm>
            <a:off x="6087600" y="2768200"/>
            <a:ext cx="2336400" cy="448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6" name="Google Shape;186;p16"/>
          <p:cNvSpPr txBox="1"/>
          <p:nvPr>
            <p:ph idx="6" type="subTitle"/>
          </p:nvPr>
        </p:nvSpPr>
        <p:spPr>
          <a:xfrm>
            <a:off x="6087600" y="3397228"/>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87" name="Google Shape;187;p16"/>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88" name="Shape 188"/>
        <p:cNvGrpSpPr/>
        <p:nvPr/>
      </p:nvGrpSpPr>
      <p:grpSpPr>
        <a:xfrm>
          <a:off x="0" y="0"/>
          <a:ext cx="0" cy="0"/>
          <a:chOff x="0" y="0"/>
          <a:chExt cx="0" cy="0"/>
        </a:xfrm>
      </p:grpSpPr>
      <p:pic>
        <p:nvPicPr>
          <p:cNvPr id="189" name="Google Shape;189;p1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90" name="Google Shape;190;p17"/>
          <p:cNvGrpSpPr/>
          <p:nvPr/>
        </p:nvGrpSpPr>
        <p:grpSpPr>
          <a:xfrm>
            <a:off x="194700" y="167563"/>
            <a:ext cx="8754575" cy="4808575"/>
            <a:chOff x="194700" y="167563"/>
            <a:chExt cx="8754575" cy="4808575"/>
          </a:xfrm>
        </p:grpSpPr>
        <p:sp>
          <p:nvSpPr>
            <p:cNvPr id="191" name="Google Shape;191;p17"/>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8" name="Google Shape;198;p17"/>
          <p:cNvSpPr txBox="1"/>
          <p:nvPr>
            <p:ph idx="2" type="title"/>
          </p:nvPr>
        </p:nvSpPr>
        <p:spPr>
          <a:xfrm>
            <a:off x="720000" y="1590450"/>
            <a:ext cx="2305500" cy="46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9" name="Google Shape;199;p17"/>
          <p:cNvSpPr txBox="1"/>
          <p:nvPr>
            <p:ph idx="1" type="subTitle"/>
          </p:nvPr>
        </p:nvSpPr>
        <p:spPr>
          <a:xfrm>
            <a:off x="720000" y="22631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0" name="Google Shape;200;p17"/>
          <p:cNvSpPr txBox="1"/>
          <p:nvPr>
            <p:ph idx="3" type="title"/>
          </p:nvPr>
        </p:nvSpPr>
        <p:spPr>
          <a:xfrm>
            <a:off x="3419271" y="1590450"/>
            <a:ext cx="2305500" cy="46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1" name="Google Shape;201;p17"/>
          <p:cNvSpPr txBox="1"/>
          <p:nvPr>
            <p:ph idx="4" type="subTitle"/>
          </p:nvPr>
        </p:nvSpPr>
        <p:spPr>
          <a:xfrm>
            <a:off x="3419271" y="22631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17"/>
          <p:cNvSpPr txBox="1"/>
          <p:nvPr>
            <p:ph idx="5" type="title"/>
          </p:nvPr>
        </p:nvSpPr>
        <p:spPr>
          <a:xfrm>
            <a:off x="720000" y="3296375"/>
            <a:ext cx="2305500" cy="46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3" name="Google Shape;203;p17"/>
          <p:cNvSpPr txBox="1"/>
          <p:nvPr>
            <p:ph idx="6"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17"/>
          <p:cNvSpPr txBox="1"/>
          <p:nvPr>
            <p:ph idx="7" type="title"/>
          </p:nvPr>
        </p:nvSpPr>
        <p:spPr>
          <a:xfrm>
            <a:off x="3419271" y="3296375"/>
            <a:ext cx="2305500" cy="46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5" name="Google Shape;205;p17"/>
          <p:cNvSpPr txBox="1"/>
          <p:nvPr>
            <p:ph idx="8" type="subTitle"/>
          </p:nvPr>
        </p:nvSpPr>
        <p:spPr>
          <a:xfrm>
            <a:off x="3419271"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17"/>
          <p:cNvSpPr txBox="1"/>
          <p:nvPr>
            <p:ph idx="9" type="title"/>
          </p:nvPr>
        </p:nvSpPr>
        <p:spPr>
          <a:xfrm>
            <a:off x="6118549" y="1590450"/>
            <a:ext cx="2305500" cy="46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7" name="Google Shape;207;p17"/>
          <p:cNvSpPr txBox="1"/>
          <p:nvPr>
            <p:ph idx="13" type="subTitle"/>
          </p:nvPr>
        </p:nvSpPr>
        <p:spPr>
          <a:xfrm>
            <a:off x="6118550" y="22631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17"/>
          <p:cNvSpPr txBox="1"/>
          <p:nvPr>
            <p:ph idx="14" type="title"/>
          </p:nvPr>
        </p:nvSpPr>
        <p:spPr>
          <a:xfrm>
            <a:off x="6118549" y="3296375"/>
            <a:ext cx="2305500" cy="461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9" name="Google Shape;209;p17"/>
          <p:cNvSpPr txBox="1"/>
          <p:nvPr>
            <p:ph idx="15"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10" name="Google Shape;210;p17"/>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11" name="Shape 211"/>
        <p:cNvGrpSpPr/>
        <p:nvPr/>
      </p:nvGrpSpPr>
      <p:grpSpPr>
        <a:xfrm>
          <a:off x="0" y="0"/>
          <a:ext cx="0" cy="0"/>
          <a:chOff x="0" y="0"/>
          <a:chExt cx="0" cy="0"/>
        </a:xfrm>
      </p:grpSpPr>
      <p:pic>
        <p:nvPicPr>
          <p:cNvPr id="212" name="Google Shape;212;p18"/>
          <p:cNvPicPr preferRelativeResize="0"/>
          <p:nvPr/>
        </p:nvPicPr>
        <p:blipFill>
          <a:blip r:embed="rId2">
            <a:alphaModFix/>
          </a:blip>
          <a:stretch>
            <a:fillRect/>
          </a:stretch>
        </p:blipFill>
        <p:spPr>
          <a:xfrm>
            <a:off x="0" y="0"/>
            <a:ext cx="9143999" cy="5143500"/>
          </a:xfrm>
          <a:prstGeom prst="rect">
            <a:avLst/>
          </a:prstGeom>
          <a:noFill/>
          <a:ln>
            <a:noFill/>
          </a:ln>
        </p:spPr>
      </p:pic>
      <p:grpSp>
        <p:nvGrpSpPr>
          <p:cNvPr id="213" name="Google Shape;213;p18"/>
          <p:cNvGrpSpPr/>
          <p:nvPr/>
        </p:nvGrpSpPr>
        <p:grpSpPr>
          <a:xfrm>
            <a:off x="194700" y="167563"/>
            <a:ext cx="8754575" cy="4808575"/>
            <a:chOff x="194700" y="167563"/>
            <a:chExt cx="8754575" cy="4808575"/>
          </a:xfrm>
        </p:grpSpPr>
        <p:sp>
          <p:nvSpPr>
            <p:cNvPr id="214" name="Google Shape;214;p18"/>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8"/>
          <p:cNvSpPr txBox="1"/>
          <p:nvPr>
            <p:ph hasCustomPrompt="1" type="title"/>
          </p:nvPr>
        </p:nvSpPr>
        <p:spPr>
          <a:xfrm rot="-282">
            <a:off x="2744650" y="699470"/>
            <a:ext cx="36546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1" name="Google Shape;221;p18"/>
          <p:cNvSpPr txBox="1"/>
          <p:nvPr>
            <p:ph idx="1" type="subTitle"/>
          </p:nvPr>
        </p:nvSpPr>
        <p:spPr>
          <a:xfrm>
            <a:off x="2744738" y="1923925"/>
            <a:ext cx="36546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2" name="Google Shape;222;p18"/>
          <p:cNvSpPr txBox="1"/>
          <p:nvPr>
            <p:ph hasCustomPrompt="1" idx="2" type="title"/>
          </p:nvPr>
        </p:nvSpPr>
        <p:spPr>
          <a:xfrm>
            <a:off x="2744750" y="2814225"/>
            <a:ext cx="3654600" cy="99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3" name="Google Shape;223;p18"/>
          <p:cNvSpPr txBox="1"/>
          <p:nvPr>
            <p:ph idx="3" type="subTitle"/>
          </p:nvPr>
        </p:nvSpPr>
        <p:spPr>
          <a:xfrm>
            <a:off x="2744738" y="4038725"/>
            <a:ext cx="3654600" cy="38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24" name="Shape 224"/>
        <p:cNvGrpSpPr/>
        <p:nvPr/>
      </p:nvGrpSpPr>
      <p:grpSpPr>
        <a:xfrm>
          <a:off x="0" y="0"/>
          <a:ext cx="0" cy="0"/>
          <a:chOff x="0" y="0"/>
          <a:chExt cx="0" cy="0"/>
        </a:xfrm>
      </p:grpSpPr>
      <p:pic>
        <p:nvPicPr>
          <p:cNvPr id="225" name="Google Shape;225;p19"/>
          <p:cNvPicPr preferRelativeResize="0"/>
          <p:nvPr/>
        </p:nvPicPr>
        <p:blipFill>
          <a:blip r:embed="rId2">
            <a:alphaModFix/>
          </a:blip>
          <a:stretch>
            <a:fillRect/>
          </a:stretch>
        </p:blipFill>
        <p:spPr>
          <a:xfrm>
            <a:off x="0" y="0"/>
            <a:ext cx="9143976" cy="5143500"/>
          </a:xfrm>
          <a:prstGeom prst="rect">
            <a:avLst/>
          </a:prstGeom>
          <a:noFill/>
          <a:ln>
            <a:noFill/>
          </a:ln>
        </p:spPr>
      </p:pic>
      <p:sp>
        <p:nvSpPr>
          <p:cNvPr id="226" name="Google Shape;226;p19"/>
          <p:cNvSpPr/>
          <p:nvPr/>
        </p:nvSpPr>
        <p:spPr>
          <a:xfrm flipH="1" rot="10800000">
            <a:off x="0" y="4396200"/>
            <a:ext cx="9144000" cy="747300"/>
          </a:xfrm>
          <a:prstGeom prst="rect">
            <a:avLst/>
          </a:prstGeom>
          <a:gradFill>
            <a:gsLst>
              <a:gs pos="0">
                <a:srgbClr val="000000">
                  <a:alpha val="68627"/>
                </a:srgbClr>
              </a:gs>
              <a:gs pos="100000">
                <a:srgbClr val="000000">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flipH="1">
            <a:off x="0" y="0"/>
            <a:ext cx="9144000" cy="747300"/>
          </a:xfrm>
          <a:prstGeom prst="rect">
            <a:avLst/>
          </a:prstGeom>
          <a:gradFill>
            <a:gsLst>
              <a:gs pos="0">
                <a:srgbClr val="000000">
                  <a:alpha val="68627"/>
                </a:srgbClr>
              </a:gs>
              <a:gs pos="100000">
                <a:srgbClr val="000000">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flipH="1">
            <a:off x="7780500" y="0"/>
            <a:ext cx="1363500" cy="5143500"/>
          </a:xfrm>
          <a:prstGeom prst="rect">
            <a:avLst/>
          </a:prstGeom>
          <a:gradFill>
            <a:gsLst>
              <a:gs pos="0">
                <a:srgbClr val="000000">
                  <a:alpha val="68627"/>
                </a:srgbClr>
              </a:gs>
              <a:gs pos="100000">
                <a:srgbClr val="00000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0" y="0"/>
            <a:ext cx="1363500" cy="5143500"/>
          </a:xfrm>
          <a:prstGeom prst="rect">
            <a:avLst/>
          </a:prstGeom>
          <a:gradFill>
            <a:gsLst>
              <a:gs pos="0">
                <a:srgbClr val="000000">
                  <a:alpha val="68627"/>
                </a:srgbClr>
              </a:gs>
              <a:gs pos="100000">
                <a:srgbClr val="00000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9"/>
          <p:cNvGrpSpPr/>
          <p:nvPr/>
        </p:nvGrpSpPr>
        <p:grpSpPr>
          <a:xfrm>
            <a:off x="194700" y="167563"/>
            <a:ext cx="8754575" cy="4808575"/>
            <a:chOff x="194700" y="167563"/>
            <a:chExt cx="8754575" cy="4808575"/>
          </a:xfrm>
        </p:grpSpPr>
        <p:sp>
          <p:nvSpPr>
            <p:cNvPr id="231" name="Google Shape;231;p19"/>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19"/>
          <p:cNvSpPr txBox="1"/>
          <p:nvPr>
            <p:ph type="ctrTitle"/>
          </p:nvPr>
        </p:nvSpPr>
        <p:spPr>
          <a:xfrm>
            <a:off x="720000" y="540000"/>
            <a:ext cx="5137200" cy="1530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5200"/>
              <a:buNone/>
              <a:defRPr sz="9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8" name="Google Shape;238;p19"/>
          <p:cNvSpPr txBox="1"/>
          <p:nvPr>
            <p:ph idx="1" type="subTitle"/>
          </p:nvPr>
        </p:nvSpPr>
        <p:spPr>
          <a:xfrm>
            <a:off x="832650" y="2176532"/>
            <a:ext cx="3216600" cy="122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239" name="Google Shape;239;p19"/>
          <p:cNvSpPr txBox="1"/>
          <p:nvPr>
            <p:ph idx="2" type="subTitle"/>
          </p:nvPr>
        </p:nvSpPr>
        <p:spPr>
          <a:xfrm rot="-1335">
            <a:off x="832650" y="4184153"/>
            <a:ext cx="3090000" cy="418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240" name="Google Shape;240;p19"/>
          <p:cNvSpPr txBox="1"/>
          <p:nvPr/>
        </p:nvSpPr>
        <p:spPr>
          <a:xfrm>
            <a:off x="832650" y="3358275"/>
            <a:ext cx="3300900" cy="795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100">
                <a:solidFill>
                  <a:schemeClr val="dk1"/>
                </a:solidFill>
                <a:latin typeface="Arimo"/>
                <a:ea typeface="Arimo"/>
                <a:cs typeface="Arimo"/>
                <a:sym typeface="Arimo"/>
              </a:rPr>
              <a:t>CREDITS:</a:t>
            </a:r>
            <a:r>
              <a:rPr lang="en" sz="1100">
                <a:solidFill>
                  <a:schemeClr val="dk1"/>
                </a:solidFill>
                <a:latin typeface="Arimo"/>
                <a:ea typeface="Arimo"/>
                <a:cs typeface="Arimo"/>
                <a:sym typeface="Arimo"/>
              </a:rPr>
              <a:t> This presentation template was created by </a:t>
            </a:r>
            <a:r>
              <a:rPr b="1" lang="en" sz="1100">
                <a:solidFill>
                  <a:schemeClr val="dk1"/>
                </a:solidFill>
                <a:uFill>
                  <a:noFill/>
                </a:uFill>
                <a:latin typeface="Arimo"/>
                <a:ea typeface="Arimo"/>
                <a:cs typeface="Arimo"/>
                <a:sym typeface="Arimo"/>
                <a:hlinkClick r:id="rId3">
                  <a:extLst>
                    <a:ext uri="{A12FA001-AC4F-418D-AE19-62706E023703}">
                      <ahyp:hlinkClr val="tx"/>
                    </a:ext>
                  </a:extLst>
                </a:hlinkClick>
              </a:rPr>
              <a:t>Slidesgo</a:t>
            </a:r>
            <a:r>
              <a:rPr b="1" lang="en" sz="1100">
                <a:solidFill>
                  <a:schemeClr val="dk1"/>
                </a:solidFill>
                <a:latin typeface="Arimo"/>
                <a:ea typeface="Arimo"/>
                <a:cs typeface="Arimo"/>
                <a:sym typeface="Arimo"/>
              </a:rPr>
              <a:t>,</a:t>
            </a:r>
            <a:r>
              <a:rPr lang="en" sz="1100">
                <a:solidFill>
                  <a:schemeClr val="dk1"/>
                </a:solidFill>
                <a:latin typeface="Arimo"/>
                <a:ea typeface="Arimo"/>
                <a:cs typeface="Arimo"/>
                <a:sym typeface="Arimo"/>
              </a:rPr>
              <a:t> and includes icons by </a:t>
            </a:r>
            <a:r>
              <a:rPr b="1" lang="en" sz="1100">
                <a:solidFill>
                  <a:schemeClr val="dk1"/>
                </a:solidFill>
                <a:uFill>
                  <a:noFill/>
                </a:uFill>
                <a:latin typeface="Arimo"/>
                <a:ea typeface="Arimo"/>
                <a:cs typeface="Arimo"/>
                <a:sym typeface="Arimo"/>
                <a:hlinkClick r:id="rId4">
                  <a:extLst>
                    <a:ext uri="{A12FA001-AC4F-418D-AE19-62706E023703}">
                      <ahyp:hlinkClr val="tx"/>
                    </a:ext>
                  </a:extLst>
                </a:hlinkClick>
              </a:rPr>
              <a:t>Flaticon</a:t>
            </a:r>
            <a:r>
              <a:rPr b="1" lang="en" sz="1100">
                <a:solidFill>
                  <a:schemeClr val="dk1"/>
                </a:solidFill>
                <a:latin typeface="Arimo"/>
                <a:ea typeface="Arimo"/>
                <a:cs typeface="Arimo"/>
                <a:sym typeface="Arimo"/>
              </a:rPr>
              <a:t>,</a:t>
            </a:r>
            <a:r>
              <a:rPr lang="en" sz="1100">
                <a:solidFill>
                  <a:schemeClr val="dk1"/>
                </a:solidFill>
                <a:latin typeface="Arimo"/>
                <a:ea typeface="Arimo"/>
                <a:cs typeface="Arimo"/>
                <a:sym typeface="Arimo"/>
              </a:rPr>
              <a:t> and infographics &amp; images by </a:t>
            </a:r>
            <a:r>
              <a:rPr b="1" lang="en" sz="1100">
                <a:solidFill>
                  <a:schemeClr val="dk1"/>
                </a:solidFill>
                <a:uFill>
                  <a:noFill/>
                </a:uFill>
                <a:latin typeface="Arimo"/>
                <a:ea typeface="Arimo"/>
                <a:cs typeface="Arimo"/>
                <a:sym typeface="Arimo"/>
                <a:hlinkClick r:id="rId5">
                  <a:extLst>
                    <a:ext uri="{A12FA001-AC4F-418D-AE19-62706E023703}">
                      <ahyp:hlinkClr val="tx"/>
                    </a:ext>
                  </a:extLst>
                </a:hlinkClick>
              </a:rPr>
              <a:t>Freepik</a:t>
            </a:r>
            <a:endParaRPr b="1" sz="1100">
              <a:solidFill>
                <a:schemeClr val="dk1"/>
              </a:solidFill>
              <a:latin typeface="Arimo"/>
              <a:ea typeface="Arimo"/>
              <a:cs typeface="Arimo"/>
              <a:sym typeface="Arim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1" name="Shape 241"/>
        <p:cNvGrpSpPr/>
        <p:nvPr/>
      </p:nvGrpSpPr>
      <p:grpSpPr>
        <a:xfrm>
          <a:off x="0" y="0"/>
          <a:ext cx="0" cy="0"/>
          <a:chOff x="0" y="0"/>
          <a:chExt cx="0" cy="0"/>
        </a:xfrm>
      </p:grpSpPr>
      <p:pic>
        <p:nvPicPr>
          <p:cNvPr id="242" name="Google Shape;242;p20"/>
          <p:cNvPicPr preferRelativeResize="0"/>
          <p:nvPr/>
        </p:nvPicPr>
        <p:blipFill>
          <a:blip r:embed="rId2">
            <a:alphaModFix/>
          </a:blip>
          <a:stretch>
            <a:fillRect/>
          </a:stretch>
        </p:blipFill>
        <p:spPr>
          <a:xfrm>
            <a:off x="0" y="0"/>
            <a:ext cx="9144001" cy="5143500"/>
          </a:xfrm>
          <a:prstGeom prst="rect">
            <a:avLst/>
          </a:prstGeom>
          <a:noFill/>
          <a:ln>
            <a:noFill/>
          </a:ln>
        </p:spPr>
      </p:pic>
      <p:sp>
        <p:nvSpPr>
          <p:cNvPr id="243" name="Google Shape;243;p20"/>
          <p:cNvSpPr/>
          <p:nvPr/>
        </p:nvSpPr>
        <p:spPr>
          <a:xfrm flipH="1" rot="10800000">
            <a:off x="0" y="4396200"/>
            <a:ext cx="9144000" cy="747300"/>
          </a:xfrm>
          <a:prstGeom prst="rect">
            <a:avLst/>
          </a:prstGeom>
          <a:gradFill>
            <a:gsLst>
              <a:gs pos="0">
                <a:srgbClr val="000000">
                  <a:alpha val="68627"/>
                </a:srgbClr>
              </a:gs>
              <a:gs pos="100000">
                <a:srgbClr val="000000">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0"/>
          <p:cNvGrpSpPr/>
          <p:nvPr/>
        </p:nvGrpSpPr>
        <p:grpSpPr>
          <a:xfrm>
            <a:off x="194700" y="167563"/>
            <a:ext cx="8754575" cy="4808575"/>
            <a:chOff x="194700" y="167563"/>
            <a:chExt cx="8754575" cy="4808575"/>
          </a:xfrm>
        </p:grpSpPr>
        <p:sp>
          <p:nvSpPr>
            <p:cNvPr id="245" name="Google Shape;245;p20"/>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pic>
        <p:nvPicPr>
          <p:cNvPr id="21" name="Google Shape;21;p3"/>
          <p:cNvPicPr preferRelativeResize="0"/>
          <p:nvPr/>
        </p:nvPicPr>
        <p:blipFill>
          <a:blip r:embed="rId2">
            <a:alphaModFix/>
          </a:blip>
          <a:stretch>
            <a:fillRect/>
          </a:stretch>
        </p:blipFill>
        <p:spPr>
          <a:xfrm>
            <a:off x="-13" y="113"/>
            <a:ext cx="9143999" cy="5143500"/>
          </a:xfrm>
          <a:prstGeom prst="rect">
            <a:avLst/>
          </a:prstGeom>
          <a:noFill/>
          <a:ln>
            <a:noFill/>
          </a:ln>
        </p:spPr>
      </p:pic>
      <p:grpSp>
        <p:nvGrpSpPr>
          <p:cNvPr id="22" name="Google Shape;22;p3"/>
          <p:cNvGrpSpPr/>
          <p:nvPr/>
        </p:nvGrpSpPr>
        <p:grpSpPr>
          <a:xfrm>
            <a:off x="194700" y="167563"/>
            <a:ext cx="8754575" cy="4808575"/>
            <a:chOff x="194700" y="167563"/>
            <a:chExt cx="8754575" cy="4808575"/>
          </a:xfrm>
        </p:grpSpPr>
        <p:sp>
          <p:nvSpPr>
            <p:cNvPr id="23" name="Google Shape;23;p3"/>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3854475" y="2633375"/>
            <a:ext cx="37734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5930500" y="1098700"/>
            <a:ext cx="1550100" cy="135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rot="511">
            <a:off x="3590025" y="3752500"/>
            <a:ext cx="4037700" cy="4524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blipFill>
          <a:blip r:embed="rId2">
            <a:alphaModFix/>
          </a:blip>
          <a:stretch>
            <a:fillRect/>
          </a:stretch>
        </a:blipFill>
      </p:bgPr>
    </p:bg>
    <p:spTree>
      <p:nvGrpSpPr>
        <p:cNvPr id="251" name="Shape 251"/>
        <p:cNvGrpSpPr/>
        <p:nvPr/>
      </p:nvGrpSpPr>
      <p:grpSpPr>
        <a:xfrm>
          <a:off x="0" y="0"/>
          <a:ext cx="0" cy="0"/>
          <a:chOff x="0" y="0"/>
          <a:chExt cx="0" cy="0"/>
        </a:xfrm>
      </p:grpSpPr>
      <p:grpSp>
        <p:nvGrpSpPr>
          <p:cNvPr id="252" name="Google Shape;252;p21"/>
          <p:cNvGrpSpPr/>
          <p:nvPr/>
        </p:nvGrpSpPr>
        <p:grpSpPr>
          <a:xfrm>
            <a:off x="194700" y="167563"/>
            <a:ext cx="8754575" cy="4808575"/>
            <a:chOff x="194700" y="167563"/>
            <a:chExt cx="8754575" cy="4808575"/>
          </a:xfrm>
        </p:grpSpPr>
        <p:sp>
          <p:nvSpPr>
            <p:cNvPr id="253" name="Google Shape;253;p21"/>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a:blip r:embed="rId2">
            <a:alphaModFix/>
          </a:blip>
          <a:stretch>
            <a:fillRect/>
          </a:stretch>
        </p:blipFill>
        <p:spPr>
          <a:xfrm>
            <a:off x="1" y="0"/>
            <a:ext cx="9143999" cy="5143500"/>
          </a:xfrm>
          <a:prstGeom prst="rect">
            <a:avLst/>
          </a:prstGeom>
          <a:noFill/>
          <a:ln>
            <a:noFill/>
          </a:ln>
        </p:spPr>
      </p:pic>
      <p:grpSp>
        <p:nvGrpSpPr>
          <p:cNvPr id="34" name="Google Shape;34;p4"/>
          <p:cNvGrpSpPr/>
          <p:nvPr/>
        </p:nvGrpSpPr>
        <p:grpSpPr>
          <a:xfrm>
            <a:off x="194700" y="167563"/>
            <a:ext cx="8754575" cy="4808575"/>
            <a:chOff x="194700" y="167563"/>
            <a:chExt cx="8754575" cy="4808575"/>
          </a:xfrm>
        </p:grpSpPr>
        <p:sp>
          <p:nvSpPr>
            <p:cNvPr id="35" name="Google Shape;35;p4"/>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4"/>
          <p:cNvSpPr txBox="1"/>
          <p:nvPr>
            <p:ph type="title"/>
          </p:nvPr>
        </p:nvSpPr>
        <p:spPr>
          <a:xfrm>
            <a:off x="4376500" y="1697150"/>
            <a:ext cx="30273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4"/>
          <p:cNvSpPr txBox="1"/>
          <p:nvPr>
            <p:ph idx="1" type="subTitle"/>
          </p:nvPr>
        </p:nvSpPr>
        <p:spPr>
          <a:xfrm>
            <a:off x="4376500" y="2374200"/>
            <a:ext cx="2703600" cy="10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pic>
        <p:nvPicPr>
          <p:cNvPr id="44" name="Google Shape;44;p5"/>
          <p:cNvPicPr preferRelativeResize="0"/>
          <p:nvPr/>
        </p:nvPicPr>
        <p:blipFill>
          <a:blip r:embed="rId2">
            <a:alphaModFix/>
          </a:blip>
          <a:stretch>
            <a:fillRect/>
          </a:stretch>
        </p:blipFill>
        <p:spPr>
          <a:xfrm>
            <a:off x="-13" y="113"/>
            <a:ext cx="9143999" cy="5143500"/>
          </a:xfrm>
          <a:prstGeom prst="rect">
            <a:avLst/>
          </a:prstGeom>
          <a:noFill/>
          <a:ln>
            <a:noFill/>
          </a:ln>
        </p:spPr>
      </p:pic>
      <p:grpSp>
        <p:nvGrpSpPr>
          <p:cNvPr id="45" name="Google Shape;45;p5"/>
          <p:cNvGrpSpPr/>
          <p:nvPr/>
        </p:nvGrpSpPr>
        <p:grpSpPr>
          <a:xfrm>
            <a:off x="194700" y="167563"/>
            <a:ext cx="8754575" cy="4808575"/>
            <a:chOff x="194700" y="167563"/>
            <a:chExt cx="8754575" cy="4808575"/>
          </a:xfrm>
        </p:grpSpPr>
        <p:sp>
          <p:nvSpPr>
            <p:cNvPr id="46" name="Google Shape;46;p5"/>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subTitle"/>
          </p:nvPr>
        </p:nvSpPr>
        <p:spPr>
          <a:xfrm>
            <a:off x="1290775" y="3325457"/>
            <a:ext cx="29076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 name="Google Shape;53;p5"/>
          <p:cNvSpPr txBox="1"/>
          <p:nvPr>
            <p:ph idx="2" type="subTitle"/>
          </p:nvPr>
        </p:nvSpPr>
        <p:spPr>
          <a:xfrm>
            <a:off x="4945650" y="3325457"/>
            <a:ext cx="29076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 name="Google Shape;54;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 name="Google Shape;55;p5"/>
          <p:cNvSpPr txBox="1"/>
          <p:nvPr>
            <p:ph idx="3" type="title"/>
          </p:nvPr>
        </p:nvSpPr>
        <p:spPr>
          <a:xfrm>
            <a:off x="1290775" y="2679650"/>
            <a:ext cx="2907600" cy="470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 name="Google Shape;56;p5"/>
          <p:cNvSpPr txBox="1"/>
          <p:nvPr>
            <p:ph idx="4" type="title"/>
          </p:nvPr>
        </p:nvSpPr>
        <p:spPr>
          <a:xfrm>
            <a:off x="4945650" y="2679650"/>
            <a:ext cx="2907600" cy="470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cxnSp>
        <p:nvCxnSpPr>
          <p:cNvPr id="57" name="Google Shape;57;p5"/>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pic>
        <p:nvPicPr>
          <p:cNvPr id="59" name="Google Shape;59;p6"/>
          <p:cNvPicPr preferRelativeResize="0"/>
          <p:nvPr/>
        </p:nvPicPr>
        <p:blipFill>
          <a:blip r:embed="rId2">
            <a:alphaModFix/>
          </a:blip>
          <a:stretch>
            <a:fillRect/>
          </a:stretch>
        </p:blipFill>
        <p:spPr>
          <a:xfrm>
            <a:off x="-1" y="125"/>
            <a:ext cx="9144001" cy="5143500"/>
          </a:xfrm>
          <a:prstGeom prst="rect">
            <a:avLst/>
          </a:prstGeom>
          <a:noFill/>
          <a:ln>
            <a:noFill/>
          </a:ln>
        </p:spPr>
      </p:pic>
      <p:grpSp>
        <p:nvGrpSpPr>
          <p:cNvPr id="60" name="Google Shape;60;p6"/>
          <p:cNvGrpSpPr/>
          <p:nvPr/>
        </p:nvGrpSpPr>
        <p:grpSpPr>
          <a:xfrm>
            <a:off x="194700" y="167563"/>
            <a:ext cx="8754575" cy="4808575"/>
            <a:chOff x="194700" y="167563"/>
            <a:chExt cx="8754575" cy="4808575"/>
          </a:xfrm>
        </p:grpSpPr>
        <p:sp>
          <p:nvSpPr>
            <p:cNvPr id="61" name="Google Shape;61;p6"/>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8682275"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94700"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682275" y="4695338"/>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194700" y="167563"/>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8" name="Google Shape;68;p6"/>
          <p:cNvCxnSpPr/>
          <p:nvPr/>
        </p:nvCxnSpPr>
        <p:spPr>
          <a:xfrm>
            <a:off x="822672" y="1170123"/>
            <a:ext cx="272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pic>
        <p:nvPicPr>
          <p:cNvPr id="70" name="Google Shape;70;p7"/>
          <p:cNvPicPr preferRelativeResize="0"/>
          <p:nvPr/>
        </p:nvPicPr>
        <p:blipFill>
          <a:blip r:embed="rId2">
            <a:alphaModFix/>
          </a:blip>
          <a:stretch>
            <a:fillRect/>
          </a:stretch>
        </p:blipFill>
        <p:spPr>
          <a:xfrm>
            <a:off x="1" y="0"/>
            <a:ext cx="9143999" cy="5143500"/>
          </a:xfrm>
          <a:prstGeom prst="rect">
            <a:avLst/>
          </a:prstGeom>
          <a:noFill/>
          <a:ln>
            <a:noFill/>
          </a:ln>
        </p:spPr>
      </p:pic>
      <p:grpSp>
        <p:nvGrpSpPr>
          <p:cNvPr id="71" name="Google Shape;71;p7"/>
          <p:cNvGrpSpPr/>
          <p:nvPr/>
        </p:nvGrpSpPr>
        <p:grpSpPr>
          <a:xfrm>
            <a:off x="194700" y="167563"/>
            <a:ext cx="8754575" cy="4808575"/>
            <a:chOff x="194700" y="167563"/>
            <a:chExt cx="8754575" cy="4808575"/>
          </a:xfrm>
        </p:grpSpPr>
        <p:sp>
          <p:nvSpPr>
            <p:cNvPr id="72" name="Google Shape;72;p7"/>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7"/>
          <p:cNvSpPr txBox="1"/>
          <p:nvPr>
            <p:ph type="title"/>
          </p:nvPr>
        </p:nvSpPr>
        <p:spPr>
          <a:xfrm>
            <a:off x="3932325" y="1179050"/>
            <a:ext cx="43395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7"/>
          <p:cNvSpPr txBox="1"/>
          <p:nvPr>
            <p:ph idx="1" type="subTitle"/>
          </p:nvPr>
        </p:nvSpPr>
        <p:spPr>
          <a:xfrm rot="-238">
            <a:off x="3932325" y="1860404"/>
            <a:ext cx="4339500" cy="21039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pic>
        <p:nvPicPr>
          <p:cNvPr id="81" name="Google Shape;81;p8"/>
          <p:cNvPicPr preferRelativeResize="0"/>
          <p:nvPr/>
        </p:nvPicPr>
        <p:blipFill>
          <a:blip r:embed="rId2">
            <a:alphaModFix/>
          </a:blip>
          <a:stretch>
            <a:fillRect/>
          </a:stretch>
        </p:blipFill>
        <p:spPr>
          <a:xfrm>
            <a:off x="0" y="0"/>
            <a:ext cx="9143999" cy="5143500"/>
          </a:xfrm>
          <a:prstGeom prst="rect">
            <a:avLst/>
          </a:prstGeom>
          <a:noFill/>
          <a:ln>
            <a:noFill/>
          </a:ln>
        </p:spPr>
      </p:pic>
      <p:grpSp>
        <p:nvGrpSpPr>
          <p:cNvPr id="82" name="Google Shape;82;p8"/>
          <p:cNvGrpSpPr/>
          <p:nvPr/>
        </p:nvGrpSpPr>
        <p:grpSpPr>
          <a:xfrm>
            <a:off x="194700" y="167563"/>
            <a:ext cx="8754575" cy="4808575"/>
            <a:chOff x="194700" y="167563"/>
            <a:chExt cx="8754575" cy="4808575"/>
          </a:xfrm>
        </p:grpSpPr>
        <p:sp>
          <p:nvSpPr>
            <p:cNvPr id="83" name="Google Shape;83;p8"/>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686250" y="989850"/>
            <a:ext cx="5771400" cy="3163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pic>
        <p:nvPicPr>
          <p:cNvPr id="91" name="Google Shape;91;p9"/>
          <p:cNvPicPr preferRelativeResize="0"/>
          <p:nvPr/>
        </p:nvPicPr>
        <p:blipFill>
          <a:blip r:embed="rId2">
            <a:alphaModFix/>
          </a:blip>
          <a:stretch>
            <a:fillRect/>
          </a:stretch>
        </p:blipFill>
        <p:spPr>
          <a:xfrm>
            <a:off x="1" y="0"/>
            <a:ext cx="9143999" cy="5143500"/>
          </a:xfrm>
          <a:prstGeom prst="rect">
            <a:avLst/>
          </a:prstGeom>
          <a:noFill/>
          <a:ln>
            <a:noFill/>
          </a:ln>
        </p:spPr>
      </p:pic>
      <p:grpSp>
        <p:nvGrpSpPr>
          <p:cNvPr id="92" name="Google Shape;92;p9"/>
          <p:cNvGrpSpPr/>
          <p:nvPr/>
        </p:nvGrpSpPr>
        <p:grpSpPr>
          <a:xfrm>
            <a:off x="194700" y="167563"/>
            <a:ext cx="8754575" cy="4808575"/>
            <a:chOff x="194700" y="167563"/>
            <a:chExt cx="8754575" cy="4808575"/>
          </a:xfrm>
        </p:grpSpPr>
        <p:sp>
          <p:nvSpPr>
            <p:cNvPr id="93" name="Google Shape;93;p9"/>
            <p:cNvSpPr/>
            <p:nvPr/>
          </p:nvSpPr>
          <p:spPr>
            <a:xfrm>
              <a:off x="260275" y="255950"/>
              <a:ext cx="8623500" cy="4631700"/>
            </a:xfrm>
            <a:prstGeom prst="roundRect">
              <a:avLst>
                <a:gd fmla="val 16667" name="adj"/>
              </a:avLst>
            </a:prstGeom>
            <a:solidFill>
              <a:srgbClr val="000000">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387425" y="356800"/>
              <a:ext cx="8369400" cy="44301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a:off x="8682275"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194700"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8682275" y="46953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194700" y="167563"/>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9"/>
          <p:cNvSpPr txBox="1"/>
          <p:nvPr>
            <p:ph type="title"/>
          </p:nvPr>
        </p:nvSpPr>
        <p:spPr>
          <a:xfrm>
            <a:off x="2204675" y="1556813"/>
            <a:ext cx="4734600" cy="1169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9"/>
          <p:cNvSpPr txBox="1"/>
          <p:nvPr>
            <p:ph idx="1" type="subTitle"/>
          </p:nvPr>
        </p:nvSpPr>
        <p:spPr>
          <a:xfrm>
            <a:off x="2204675" y="2928200"/>
            <a:ext cx="4734600" cy="12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1" name="Shape 101"/>
        <p:cNvGrpSpPr/>
        <p:nvPr/>
      </p:nvGrpSpPr>
      <p:grpSpPr>
        <a:xfrm>
          <a:off x="0" y="0"/>
          <a:ext cx="0" cy="0"/>
          <a:chOff x="0" y="0"/>
          <a:chExt cx="0" cy="0"/>
        </a:xfrm>
      </p:grpSpPr>
      <p:grpSp>
        <p:nvGrpSpPr>
          <p:cNvPr id="102" name="Google Shape;102;p10"/>
          <p:cNvGrpSpPr/>
          <p:nvPr/>
        </p:nvGrpSpPr>
        <p:grpSpPr>
          <a:xfrm>
            <a:off x="260275" y="3759250"/>
            <a:ext cx="8623500" cy="1128300"/>
            <a:chOff x="260275" y="3759250"/>
            <a:chExt cx="8623500" cy="1128300"/>
          </a:xfrm>
        </p:grpSpPr>
        <p:sp>
          <p:nvSpPr>
            <p:cNvPr id="103" name="Google Shape;103;p10"/>
            <p:cNvSpPr/>
            <p:nvPr/>
          </p:nvSpPr>
          <p:spPr>
            <a:xfrm>
              <a:off x="260275" y="3759250"/>
              <a:ext cx="8623500" cy="1128300"/>
            </a:xfrm>
            <a:prstGeom prst="roundRect">
              <a:avLst>
                <a:gd fmla="val 16667" name="adj"/>
              </a:avLst>
            </a:prstGeom>
            <a:solidFill>
              <a:srgbClr val="000000">
                <a:alpha val="687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387425" y="3876024"/>
              <a:ext cx="8369400" cy="894600"/>
            </a:xfrm>
            <a:prstGeom prst="roundRect">
              <a:avLst>
                <a:gd fmla="val 15576"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586300" y="415843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8290500" y="4182988"/>
              <a:ext cx="267000" cy="280800"/>
            </a:xfrm>
            <a:prstGeom prst="star10">
              <a:avLst>
                <a:gd fmla="val 25450" name="adj"/>
                <a:gd fmla="val 105146" name="hf"/>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0"/>
          <p:cNvSpPr txBox="1"/>
          <p:nvPr>
            <p:ph type="title"/>
          </p:nvPr>
        </p:nvSpPr>
        <p:spPr>
          <a:xfrm>
            <a:off x="1181900" y="3994200"/>
            <a:ext cx="6780000" cy="609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1pPr>
            <a:lvl2pPr lvl="1"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2pPr>
            <a:lvl3pPr lvl="2"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3pPr>
            <a:lvl4pPr lvl="3"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4pPr>
            <a:lvl5pPr lvl="4"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5pPr>
            <a:lvl6pPr lvl="5"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6pPr>
            <a:lvl7pPr lvl="6"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7pPr>
            <a:lvl8pPr lvl="7"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8pPr>
            <a:lvl9pPr lvl="8" rtl="0">
              <a:spcBef>
                <a:spcPts val="0"/>
              </a:spcBef>
              <a:spcAft>
                <a:spcPts val="0"/>
              </a:spcAft>
              <a:buClr>
                <a:schemeClr val="dk1"/>
              </a:buClr>
              <a:buSzPts val="3000"/>
              <a:buFont typeface="GFS Didot"/>
              <a:buNone/>
              <a:defRPr sz="3000">
                <a:solidFill>
                  <a:schemeClr val="dk1"/>
                </a:solidFill>
                <a:latin typeface="GFS Didot"/>
                <a:ea typeface="GFS Didot"/>
                <a:cs typeface="GFS Didot"/>
                <a:sym typeface="GFS Didot"/>
              </a:defRPr>
            </a:lvl9pPr>
          </a:lstStyle>
          <a:p/>
        </p:txBody>
      </p:sp>
      <p:sp>
        <p:nvSpPr>
          <p:cNvPr id="7" name="Google Shape;7;p1"/>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indent="-317500" lvl="1" marL="9144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en.wikipedia.org/wiki/Matter" TargetMode="External"/><Relationship Id="rId4" Type="http://schemas.openxmlformats.org/officeDocument/2006/relationships/hyperlink" Target="https://en.wikipedia.org/wiki/Univer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www.ioa.s.u-tokyo.ac.jp/~sofue/papers/2008grc" TargetMode="External"/><Relationship Id="rId4" Type="http://schemas.openxmlformats.org/officeDocument/2006/relationships/hyperlink" Target="http://www.ioa.s.u-tokyo.ac.jp/~sofue/h-rot.htm" TargetMode="External"/><Relationship Id="rId5" Type="http://schemas.openxmlformats.org/officeDocument/2006/relationships/hyperlink" Target="https://github.com/James11222/Simple_Galaxy_Si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p:nvPr/>
        </p:nvSpPr>
        <p:spPr>
          <a:xfrm>
            <a:off x="1260154" y="3794525"/>
            <a:ext cx="1423500" cy="4269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txBox="1"/>
          <p:nvPr>
            <p:ph idx="1" type="subTitle"/>
          </p:nvPr>
        </p:nvSpPr>
        <p:spPr>
          <a:xfrm rot="-546">
            <a:off x="1314448" y="3718601"/>
            <a:ext cx="37767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B3C3CE"/>
                </a:solidFill>
              </a:rPr>
              <a:t>Group 6 </a:t>
            </a:r>
            <a:endParaRPr b="1" sz="2600">
              <a:solidFill>
                <a:srgbClr val="B3C3CE"/>
              </a:solidFill>
            </a:endParaRPr>
          </a:p>
        </p:txBody>
      </p:sp>
      <p:sp>
        <p:nvSpPr>
          <p:cNvPr id="265" name="Google Shape;265;p22"/>
          <p:cNvSpPr txBox="1"/>
          <p:nvPr>
            <p:ph type="ctrTitle"/>
          </p:nvPr>
        </p:nvSpPr>
        <p:spPr>
          <a:xfrm>
            <a:off x="1108325" y="1222527"/>
            <a:ext cx="7225800" cy="21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600">
                <a:solidFill>
                  <a:srgbClr val="E3E9ED"/>
                </a:solidFill>
              </a:rPr>
              <a:t>Exploring the Existence of Dark Matter</a:t>
            </a:r>
            <a:endParaRPr sz="4600">
              <a:solidFill>
                <a:srgbClr val="E3E9ED"/>
              </a:solidFill>
            </a:endParaRPr>
          </a:p>
        </p:txBody>
      </p:sp>
      <p:cxnSp>
        <p:nvCxnSpPr>
          <p:cNvPr id="266" name="Google Shape;266;p22"/>
          <p:cNvCxnSpPr/>
          <p:nvPr/>
        </p:nvCxnSpPr>
        <p:spPr>
          <a:xfrm>
            <a:off x="1847856" y="3509073"/>
            <a:ext cx="5573400" cy="0"/>
          </a:xfrm>
          <a:prstGeom prst="straightConnector1">
            <a:avLst/>
          </a:prstGeom>
          <a:noFill/>
          <a:ln cap="flat" cmpd="sng" w="9525">
            <a:solidFill>
              <a:schemeClr val="dk1"/>
            </a:solidFill>
            <a:prstDash val="solid"/>
            <a:round/>
            <a:headEnd len="med" w="med" type="none"/>
            <a:tailEnd len="med" w="med" type="none"/>
          </a:ln>
        </p:spPr>
      </p:cxnSp>
      <p:sp>
        <p:nvSpPr>
          <p:cNvPr id="267" name="Google Shape;267;p22"/>
          <p:cNvSpPr/>
          <p:nvPr/>
        </p:nvSpPr>
        <p:spPr>
          <a:xfrm>
            <a:off x="1390650" y="922267"/>
            <a:ext cx="546600" cy="546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2"/>
          <p:cNvSpPr/>
          <p:nvPr/>
        </p:nvSpPr>
        <p:spPr>
          <a:xfrm>
            <a:off x="1530450" y="1055154"/>
            <a:ext cx="267000" cy="280800"/>
          </a:xfrm>
          <a:prstGeom prst="star10">
            <a:avLst>
              <a:gd fmla="val 25450" name="adj"/>
              <a:gd fmla="val 105146" name="hf"/>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2"/>
          <p:cNvSpPr txBox="1"/>
          <p:nvPr>
            <p:ph idx="1" type="subTitle"/>
          </p:nvPr>
        </p:nvSpPr>
        <p:spPr>
          <a:xfrm rot="-568">
            <a:off x="2718776" y="3718616"/>
            <a:ext cx="5450700" cy="42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2F2F2"/>
                </a:solidFill>
                <a:latin typeface="GFS Didot"/>
                <a:ea typeface="GFS Didot"/>
                <a:cs typeface="GFS Didot"/>
                <a:sym typeface="GFS Didot"/>
              </a:rPr>
              <a:t>Benjamin, Brianna, Hien, Joselin, Sonia</a:t>
            </a:r>
            <a:r>
              <a:rPr b="1" lang="en" sz="2300">
                <a:solidFill>
                  <a:srgbClr val="B3C3CE"/>
                </a:solidFill>
                <a:latin typeface="GFS Didot"/>
                <a:ea typeface="GFS Didot"/>
                <a:cs typeface="GFS Didot"/>
                <a:sym typeface="GFS Didot"/>
              </a:rPr>
              <a:t> </a:t>
            </a:r>
            <a:endParaRPr b="1" sz="2700">
              <a:solidFill>
                <a:srgbClr val="B3C3CE"/>
              </a:solidFill>
              <a:latin typeface="GFS Didot"/>
              <a:ea typeface="GFS Didot"/>
              <a:cs typeface="GFS Didot"/>
              <a:sym typeface="GFS Dido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797825" y="646550"/>
            <a:ext cx="74739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Kepler’s Law</a:t>
            </a:r>
            <a:endParaRPr/>
          </a:p>
        </p:txBody>
      </p:sp>
      <p:sp>
        <p:nvSpPr>
          <p:cNvPr id="275" name="Google Shape;275;p23"/>
          <p:cNvSpPr txBox="1"/>
          <p:nvPr>
            <p:ph idx="1" type="subTitle"/>
          </p:nvPr>
        </p:nvSpPr>
        <p:spPr>
          <a:xfrm rot="-285">
            <a:off x="797825" y="1337765"/>
            <a:ext cx="3612600" cy="2400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Used to calculate and model orbits</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Keplerian orbits: Elliptical paths of one body around another</a:t>
            </a:r>
            <a:endParaRPr sz="1900"/>
          </a:p>
        </p:txBody>
      </p:sp>
      <p:pic>
        <p:nvPicPr>
          <p:cNvPr id="276" name="Google Shape;276;p23"/>
          <p:cNvPicPr preferRelativeResize="0"/>
          <p:nvPr/>
        </p:nvPicPr>
        <p:blipFill>
          <a:blip r:embed="rId3">
            <a:alphaModFix/>
          </a:blip>
          <a:stretch>
            <a:fillRect/>
          </a:stretch>
        </p:blipFill>
        <p:spPr>
          <a:xfrm>
            <a:off x="5043050" y="758950"/>
            <a:ext cx="3347850" cy="35576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963900" y="537450"/>
            <a:ext cx="6855600" cy="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Dark Matter?</a:t>
            </a:r>
            <a:endParaRPr/>
          </a:p>
        </p:txBody>
      </p:sp>
      <p:sp>
        <p:nvSpPr>
          <p:cNvPr id="282" name="Google Shape;282;p24"/>
          <p:cNvSpPr txBox="1"/>
          <p:nvPr>
            <p:ph idx="1" type="subTitle"/>
          </p:nvPr>
        </p:nvSpPr>
        <p:spPr>
          <a:xfrm rot="-275">
            <a:off x="1037250" y="1286656"/>
            <a:ext cx="7487100" cy="2924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Dark matter is a hypothetical form of </a:t>
            </a:r>
            <a:r>
              <a:rPr lang="en" sz="1900">
                <a:uFill>
                  <a:noFill/>
                </a:uFill>
                <a:hlinkClick r:id="rId3"/>
              </a:rPr>
              <a:t>matter</a:t>
            </a:r>
            <a:r>
              <a:rPr lang="en" sz="1900"/>
              <a:t> thought to account for </a:t>
            </a:r>
            <a:r>
              <a:rPr b="1" lang="en" sz="1900"/>
              <a:t>approximately 85% of the matter</a:t>
            </a:r>
            <a:r>
              <a:rPr lang="en" sz="1900"/>
              <a:t> in the </a:t>
            </a:r>
            <a:r>
              <a:rPr lang="en" sz="1900">
                <a:uFill>
                  <a:noFill/>
                </a:uFill>
                <a:hlinkClick r:id="rId4"/>
              </a:rPr>
              <a:t>universe</a:t>
            </a:r>
            <a:r>
              <a:rPr lang="en" sz="1900"/>
              <a:t>.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Why it’s called dark matter?</a:t>
            </a:r>
            <a:endParaRPr sz="1900"/>
          </a:p>
          <a:p>
            <a:pPr indent="0" lvl="0" marL="914400" rtl="0" algn="l">
              <a:spcBef>
                <a:spcPts val="0"/>
              </a:spcBef>
              <a:spcAft>
                <a:spcPts val="0"/>
              </a:spcAft>
              <a:buNone/>
            </a:pPr>
            <a:r>
              <a:rPr lang="en" sz="1900"/>
              <a:t>- Strong force </a:t>
            </a:r>
            <a:endParaRPr sz="1900"/>
          </a:p>
          <a:p>
            <a:pPr indent="0" lvl="0" marL="914400" rtl="0" algn="l">
              <a:spcBef>
                <a:spcPts val="0"/>
              </a:spcBef>
              <a:spcAft>
                <a:spcPts val="0"/>
              </a:spcAft>
              <a:buNone/>
            </a:pPr>
            <a:r>
              <a:rPr lang="en" sz="1900"/>
              <a:t>- Electromagnetic force</a:t>
            </a:r>
            <a:endParaRPr sz="1900"/>
          </a:p>
          <a:p>
            <a:pPr indent="0" lvl="0" marL="914400" rtl="0" algn="l">
              <a:spcBef>
                <a:spcPts val="0"/>
              </a:spcBef>
              <a:spcAft>
                <a:spcPts val="0"/>
              </a:spcAft>
              <a:buNone/>
            </a:pPr>
            <a:r>
              <a:rPr lang="en" sz="1900"/>
              <a:t>- Weak force</a:t>
            </a:r>
            <a:endParaRPr sz="1900"/>
          </a:p>
          <a:p>
            <a:pPr indent="0" lvl="0" marL="914400" rtl="0" algn="l">
              <a:spcBef>
                <a:spcPts val="0"/>
              </a:spcBef>
              <a:spcAft>
                <a:spcPts val="0"/>
              </a:spcAft>
              <a:buNone/>
            </a:pPr>
            <a:r>
              <a:rPr lang="en" sz="1900"/>
              <a:t>- Gravitational force </a:t>
            </a:r>
            <a:endParaRPr sz="1900"/>
          </a:p>
          <a:p>
            <a:pPr indent="0" lvl="0" marL="91440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882550" y="731275"/>
            <a:ext cx="36894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Methods/Equations</a:t>
            </a:r>
            <a:endParaRPr/>
          </a:p>
        </p:txBody>
      </p:sp>
      <p:sp>
        <p:nvSpPr>
          <p:cNvPr id="288" name="Google Shape;288;p25"/>
          <p:cNvSpPr txBox="1"/>
          <p:nvPr>
            <p:ph idx="1" type="subTitle"/>
          </p:nvPr>
        </p:nvSpPr>
        <p:spPr>
          <a:xfrm rot="-266">
            <a:off x="882550" y="1590825"/>
            <a:ext cx="3881700" cy="2639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Python Libraries: </a:t>
            </a:r>
            <a:r>
              <a:rPr lang="en" sz="1900"/>
              <a:t>pandas, matplotlib, astropy, numpy</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Object - Oriented Programming</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Simple animation, curve-fitting, data analysis </a:t>
            </a:r>
            <a:endParaRPr sz="1900"/>
          </a:p>
        </p:txBody>
      </p:sp>
      <p:sp>
        <p:nvSpPr>
          <p:cNvPr id="289" name="Google Shape;289;p25"/>
          <p:cNvSpPr txBox="1"/>
          <p:nvPr/>
        </p:nvSpPr>
        <p:spPr>
          <a:xfrm>
            <a:off x="5160750" y="1590675"/>
            <a:ext cx="2830800" cy="646500"/>
          </a:xfrm>
          <a:prstGeom prst="rect">
            <a:avLst/>
          </a:prstGeom>
          <a:noFill/>
          <a:ln cap="flat" cmpd="sng" w="3810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rPr lang="en" sz="3000">
                <a:solidFill>
                  <a:schemeClr val="dk1"/>
                </a:solidFill>
                <a:latin typeface="GFS Didot"/>
                <a:ea typeface="GFS Didot"/>
                <a:cs typeface="GFS Didot"/>
                <a:sym typeface="GFS Didot"/>
              </a:rPr>
              <a:t>F = m.a</a:t>
            </a:r>
            <a:endParaRPr/>
          </a:p>
        </p:txBody>
      </p:sp>
      <p:graphicFrame>
        <p:nvGraphicFramePr>
          <p:cNvPr id="290" name="Google Shape;290;p25"/>
          <p:cNvGraphicFramePr/>
          <p:nvPr/>
        </p:nvGraphicFramePr>
        <p:xfrm>
          <a:off x="6317175" y="2813900"/>
          <a:ext cx="3000000" cy="3000000"/>
        </p:xfrm>
        <a:graphic>
          <a:graphicData uri="http://schemas.openxmlformats.org/drawingml/2006/table">
            <a:tbl>
              <a:tblPr>
                <a:noFill/>
                <a:tableStyleId>{5190EE0E-8DE1-4C1B-A168-520F94C82FBD}</a:tableStyleId>
              </a:tblPr>
              <a:tblGrid>
                <a:gridCol w="1340800"/>
              </a:tblGrid>
              <a:tr h="381000">
                <a:tc>
                  <a:txBody>
                    <a:bodyPr/>
                    <a:lstStyle/>
                    <a:p>
                      <a:pPr indent="0" lvl="0" marL="0" rtl="0" algn="ctr">
                        <a:spcBef>
                          <a:spcPts val="0"/>
                        </a:spcBef>
                        <a:spcAft>
                          <a:spcPts val="0"/>
                        </a:spcAft>
                        <a:buNone/>
                      </a:pPr>
                      <a:r>
                        <a:rPr lang="en" sz="3000">
                          <a:solidFill>
                            <a:srgbClr val="FFFFFF"/>
                          </a:solidFill>
                        </a:rPr>
                        <a:t>G.M(r)</a:t>
                      </a:r>
                      <a:endParaRPr sz="30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rgbClr val="FFFFFF"/>
                          </a:solidFill>
                        </a:rPr>
                        <a:t>r</a:t>
                      </a:r>
                      <a:endParaRPr sz="30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91" name="Google Shape;291;p25"/>
          <p:cNvSpPr txBox="1"/>
          <p:nvPr/>
        </p:nvSpPr>
        <p:spPr>
          <a:xfrm>
            <a:off x="4764250" y="3130700"/>
            <a:ext cx="30000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3000">
                <a:solidFill>
                  <a:schemeClr val="dk1"/>
                </a:solidFill>
                <a:latin typeface="GFS Didot"/>
                <a:ea typeface="GFS Didot"/>
                <a:cs typeface="GFS Didot"/>
                <a:sym typeface="GFS Didot"/>
              </a:rPr>
              <a:t>v</a:t>
            </a:r>
            <a:r>
              <a:rPr baseline="30000" lang="en" sz="3000">
                <a:solidFill>
                  <a:schemeClr val="dk1"/>
                </a:solidFill>
                <a:latin typeface="GFS Didot"/>
                <a:ea typeface="GFS Didot"/>
                <a:cs typeface="GFS Didot"/>
                <a:sym typeface="GFS Didot"/>
              </a:rPr>
              <a:t>2</a:t>
            </a:r>
            <a:r>
              <a:rPr lang="en" sz="3000">
                <a:solidFill>
                  <a:schemeClr val="dk1"/>
                </a:solidFill>
                <a:latin typeface="GFS Didot"/>
                <a:ea typeface="GFS Didot"/>
                <a:cs typeface="GFS Didot"/>
                <a:sym typeface="GFS Didot"/>
              </a:rPr>
              <a:t> = </a:t>
            </a:r>
            <a:endParaRPr/>
          </a:p>
        </p:txBody>
      </p:sp>
      <p:sp>
        <p:nvSpPr>
          <p:cNvPr id="292" name="Google Shape;292;p25"/>
          <p:cNvSpPr/>
          <p:nvPr/>
        </p:nvSpPr>
        <p:spPr>
          <a:xfrm>
            <a:off x="5160750" y="2758850"/>
            <a:ext cx="2830800" cy="13902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nvSpPr>
        <p:spPr>
          <a:xfrm>
            <a:off x="682425" y="378375"/>
            <a:ext cx="595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GFS Didot"/>
                <a:ea typeface="GFS Didot"/>
                <a:cs typeface="GFS Didot"/>
                <a:sym typeface="GFS Didot"/>
              </a:rPr>
              <a:t>Surface Brightness Profile</a:t>
            </a:r>
            <a:endParaRPr/>
          </a:p>
        </p:txBody>
      </p:sp>
      <p:sp>
        <p:nvSpPr>
          <p:cNvPr id="298" name="Google Shape;298;p26"/>
          <p:cNvSpPr txBox="1"/>
          <p:nvPr/>
        </p:nvSpPr>
        <p:spPr>
          <a:xfrm>
            <a:off x="1316900" y="4290425"/>
            <a:ext cx="722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GFS Didot"/>
                <a:ea typeface="GFS Didot"/>
                <a:cs typeface="GFS Didot"/>
                <a:sym typeface="GFS Didot"/>
              </a:rPr>
              <a:t>M2 - M1 = 2.5 log (L1 / L2)  </a:t>
            </a:r>
            <a:r>
              <a:rPr lang="en" sz="2000">
                <a:solidFill>
                  <a:srgbClr val="BDC1C6"/>
                </a:solidFill>
                <a:latin typeface="GFS Didot"/>
                <a:ea typeface="GFS Didot"/>
                <a:cs typeface="GFS Didot"/>
                <a:sym typeface="GFS Didot"/>
              </a:rPr>
              <a:t> </a:t>
            </a:r>
            <a:r>
              <a:rPr lang="en" sz="2000">
                <a:solidFill>
                  <a:srgbClr val="BDC1C6"/>
                </a:solidFill>
                <a:latin typeface="Roboto"/>
                <a:ea typeface="Roboto"/>
                <a:cs typeface="Roboto"/>
                <a:sym typeface="Roboto"/>
              </a:rPr>
              <a:t>  </a:t>
            </a:r>
            <a:r>
              <a:rPr lang="en" sz="1200">
                <a:solidFill>
                  <a:srgbClr val="BDC1C6"/>
                </a:solidFill>
                <a:latin typeface="Roboto"/>
                <a:ea typeface="Roboto"/>
                <a:cs typeface="Roboto"/>
                <a:sym typeface="Roboto"/>
              </a:rPr>
              <a:t>                                                                                           </a:t>
            </a:r>
            <a:endParaRPr>
              <a:latin typeface="Arimo"/>
              <a:ea typeface="Arimo"/>
              <a:cs typeface="Arimo"/>
              <a:sym typeface="Arimo"/>
            </a:endParaRPr>
          </a:p>
        </p:txBody>
      </p:sp>
      <p:pic>
        <p:nvPicPr>
          <p:cNvPr id="299" name="Google Shape;299;p26"/>
          <p:cNvPicPr preferRelativeResize="0"/>
          <p:nvPr/>
        </p:nvPicPr>
        <p:blipFill>
          <a:blip r:embed="rId3">
            <a:alphaModFix/>
          </a:blip>
          <a:stretch>
            <a:fillRect/>
          </a:stretch>
        </p:blipFill>
        <p:spPr>
          <a:xfrm>
            <a:off x="575044" y="1091375"/>
            <a:ext cx="3862356" cy="2960750"/>
          </a:xfrm>
          <a:prstGeom prst="rect">
            <a:avLst/>
          </a:prstGeom>
          <a:noFill/>
          <a:ln>
            <a:noFill/>
          </a:ln>
        </p:spPr>
      </p:pic>
      <p:pic>
        <p:nvPicPr>
          <p:cNvPr id="300" name="Google Shape;300;p26"/>
          <p:cNvPicPr preferRelativeResize="0"/>
          <p:nvPr/>
        </p:nvPicPr>
        <p:blipFill>
          <a:blip r:embed="rId4">
            <a:alphaModFix/>
          </a:blip>
          <a:stretch>
            <a:fillRect/>
          </a:stretch>
        </p:blipFill>
        <p:spPr>
          <a:xfrm>
            <a:off x="4772751" y="1091363"/>
            <a:ext cx="3787098" cy="2960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717000" y="489275"/>
            <a:ext cx="7710000" cy="7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MW RC Data &amp; Models</a:t>
            </a:r>
            <a:endParaRPr sz="3000"/>
          </a:p>
        </p:txBody>
      </p:sp>
      <p:sp>
        <p:nvSpPr>
          <p:cNvPr id="306" name="Google Shape;306;p27"/>
          <p:cNvSpPr txBox="1"/>
          <p:nvPr/>
        </p:nvSpPr>
        <p:spPr>
          <a:xfrm>
            <a:off x="717000" y="1529125"/>
            <a:ext cx="30000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GFS Didot"/>
              <a:buChar char="●"/>
            </a:pPr>
            <a:r>
              <a:rPr lang="en" sz="2000">
                <a:solidFill>
                  <a:schemeClr val="dk1"/>
                </a:solidFill>
                <a:latin typeface="GFS Didot"/>
                <a:ea typeface="GFS Didot"/>
                <a:cs typeface="GFS Didot"/>
                <a:sym typeface="GFS Didot"/>
              </a:rPr>
              <a:t>Rotational curve is “flat”</a:t>
            </a:r>
            <a:endParaRPr sz="2000">
              <a:solidFill>
                <a:schemeClr val="dk1"/>
              </a:solidFill>
              <a:latin typeface="GFS Didot"/>
              <a:ea typeface="GFS Didot"/>
              <a:cs typeface="GFS Didot"/>
              <a:sym typeface="GFS Didot"/>
            </a:endParaRPr>
          </a:p>
          <a:p>
            <a:pPr indent="-355600" lvl="0" marL="457200" rtl="0" algn="l">
              <a:lnSpc>
                <a:spcPct val="150000"/>
              </a:lnSpc>
              <a:spcBef>
                <a:spcPts val="0"/>
              </a:spcBef>
              <a:spcAft>
                <a:spcPts val="0"/>
              </a:spcAft>
              <a:buClr>
                <a:schemeClr val="dk1"/>
              </a:buClr>
              <a:buSzPts val="2000"/>
              <a:buFont typeface="GFS Didot"/>
              <a:buChar char="●"/>
            </a:pPr>
            <a:r>
              <a:rPr lang="en" sz="2000">
                <a:solidFill>
                  <a:schemeClr val="dk1"/>
                </a:solidFill>
                <a:latin typeface="GFS Didot"/>
                <a:ea typeface="GFS Didot"/>
                <a:cs typeface="GFS Didot"/>
                <a:sym typeface="GFS Didot"/>
              </a:rPr>
              <a:t>Non-luminous matter</a:t>
            </a:r>
            <a:endParaRPr sz="2000">
              <a:latin typeface="GFS Didot"/>
              <a:ea typeface="GFS Didot"/>
              <a:cs typeface="GFS Didot"/>
              <a:sym typeface="GFS Didot"/>
            </a:endParaRPr>
          </a:p>
        </p:txBody>
      </p:sp>
      <p:pic>
        <p:nvPicPr>
          <p:cNvPr id="307" name="Google Shape;307;p27"/>
          <p:cNvPicPr preferRelativeResize="0"/>
          <p:nvPr/>
        </p:nvPicPr>
        <p:blipFill>
          <a:blip r:embed="rId3">
            <a:alphaModFix/>
          </a:blip>
          <a:stretch>
            <a:fillRect/>
          </a:stretch>
        </p:blipFill>
        <p:spPr>
          <a:xfrm>
            <a:off x="4296500" y="1208325"/>
            <a:ext cx="3813224" cy="3050575"/>
          </a:xfrm>
          <a:prstGeom prst="rect">
            <a:avLst/>
          </a:prstGeom>
          <a:noFill/>
          <a:ln>
            <a:noFill/>
          </a:ln>
        </p:spPr>
      </p:pic>
      <p:pic>
        <p:nvPicPr>
          <p:cNvPr id="308" name="Google Shape;308;p27"/>
          <p:cNvPicPr preferRelativeResize="0"/>
          <p:nvPr/>
        </p:nvPicPr>
        <p:blipFill>
          <a:blip r:embed="rId4">
            <a:alphaModFix/>
          </a:blip>
          <a:stretch>
            <a:fillRect/>
          </a:stretch>
        </p:blipFill>
        <p:spPr>
          <a:xfrm>
            <a:off x="4296500" y="1208325"/>
            <a:ext cx="3813224" cy="30505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nvSpPr>
        <p:spPr>
          <a:xfrm>
            <a:off x="682425" y="378375"/>
            <a:ext cx="7804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GFS Didot"/>
                <a:ea typeface="GFS Didot"/>
                <a:cs typeface="GFS Didot"/>
                <a:sym typeface="GFS Didot"/>
              </a:rPr>
              <a:t>Simulation of Hypothetical Galaxy without DM</a:t>
            </a:r>
            <a:endParaRPr sz="900"/>
          </a:p>
        </p:txBody>
      </p:sp>
      <p:pic>
        <p:nvPicPr>
          <p:cNvPr id="314" name="Google Shape;314;p28"/>
          <p:cNvPicPr preferRelativeResize="0"/>
          <p:nvPr/>
        </p:nvPicPr>
        <p:blipFill>
          <a:blip r:embed="rId3">
            <a:alphaModFix/>
          </a:blip>
          <a:stretch>
            <a:fillRect/>
          </a:stretch>
        </p:blipFill>
        <p:spPr>
          <a:xfrm>
            <a:off x="875100" y="1100175"/>
            <a:ext cx="6493401" cy="2705575"/>
          </a:xfrm>
          <a:prstGeom prst="rect">
            <a:avLst/>
          </a:prstGeom>
          <a:noFill/>
          <a:ln>
            <a:noFill/>
          </a:ln>
        </p:spPr>
      </p:pic>
      <p:sp>
        <p:nvSpPr>
          <p:cNvPr id="315" name="Google Shape;315;p28"/>
          <p:cNvSpPr txBox="1"/>
          <p:nvPr/>
        </p:nvSpPr>
        <p:spPr>
          <a:xfrm>
            <a:off x="895775" y="39876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GFS Didot"/>
                <a:ea typeface="GFS Didot"/>
                <a:cs typeface="GFS Didot"/>
                <a:sym typeface="GFS Didot"/>
              </a:rPr>
              <a:t>v</a:t>
            </a:r>
            <a:r>
              <a:rPr baseline="30000" lang="en" sz="3000">
                <a:solidFill>
                  <a:schemeClr val="dk1"/>
                </a:solidFill>
                <a:latin typeface="GFS Didot"/>
                <a:ea typeface="GFS Didot"/>
                <a:cs typeface="GFS Didot"/>
                <a:sym typeface="GFS Didot"/>
              </a:rPr>
              <a:t>2</a:t>
            </a:r>
            <a:r>
              <a:rPr lang="en" sz="3000">
                <a:solidFill>
                  <a:schemeClr val="dk1"/>
                </a:solidFill>
                <a:latin typeface="GFS Didot"/>
                <a:ea typeface="GFS Didot"/>
                <a:cs typeface="GFS Didot"/>
                <a:sym typeface="GFS Didot"/>
              </a:rPr>
              <a:t>  ∝ </a:t>
            </a:r>
            <a:endParaRPr/>
          </a:p>
        </p:txBody>
      </p:sp>
      <p:graphicFrame>
        <p:nvGraphicFramePr>
          <p:cNvPr id="316" name="Google Shape;316;p28"/>
          <p:cNvGraphicFramePr/>
          <p:nvPr/>
        </p:nvGraphicFramePr>
        <p:xfrm>
          <a:off x="1395583" y="3711000"/>
          <a:ext cx="3000000" cy="3000000"/>
        </p:xfrm>
        <a:graphic>
          <a:graphicData uri="http://schemas.openxmlformats.org/drawingml/2006/table">
            <a:tbl>
              <a:tblPr>
                <a:noFill/>
                <a:tableStyleId>{5190EE0E-8DE1-4C1B-A168-520F94C82FBD}</a:tableStyleId>
              </a:tblPr>
              <a:tblGrid>
                <a:gridCol w="619200"/>
                <a:gridCol w="619200"/>
              </a:tblGrid>
              <a:tr h="396200">
                <a:tc rowSpan="2">
                  <a:txBody>
                    <a:bodyPr/>
                    <a:lstStyle/>
                    <a:p>
                      <a:pPr indent="0" lvl="0" marL="0" rtl="0" algn="ctr">
                        <a:spcBef>
                          <a:spcPts val="0"/>
                        </a:spcBef>
                        <a:spcAft>
                          <a:spcPts val="0"/>
                        </a:spcAft>
                        <a:buNone/>
                      </a:pPr>
                      <a:r>
                        <a:t/>
                      </a:r>
                      <a:endParaRPr sz="27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700">
                          <a:solidFill>
                            <a:srgbClr val="FFFFFF"/>
                          </a:solidFill>
                        </a:rPr>
                        <a:t>1</a:t>
                      </a:r>
                      <a:endParaRPr baseline="30000" sz="27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solidFill>
                      <a:prstDash val="solid"/>
                      <a:round/>
                      <a:headEnd len="sm" w="sm" type="none"/>
                      <a:tailEnd len="sm" w="sm" type="none"/>
                    </a:lnB>
                  </a:tcPr>
                </a:tc>
              </a:tr>
              <a:tr h="396200">
                <a:tc vMerge="1"/>
                <a:tc>
                  <a:txBody>
                    <a:bodyPr/>
                    <a:lstStyle/>
                    <a:p>
                      <a:pPr indent="0" lvl="0" marL="0" rtl="0" algn="ctr">
                        <a:spcBef>
                          <a:spcPts val="0"/>
                        </a:spcBef>
                        <a:spcAft>
                          <a:spcPts val="0"/>
                        </a:spcAft>
                        <a:buNone/>
                      </a:pPr>
                      <a:r>
                        <a:rPr lang="en" sz="2700">
                          <a:solidFill>
                            <a:srgbClr val="FFFFFF"/>
                          </a:solidFill>
                        </a:rPr>
                        <a:t>r</a:t>
                      </a:r>
                      <a:endParaRPr baseline="30000" sz="2700">
                        <a:solidFill>
                          <a:srgbClr val="FFFFFF"/>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nvSpPr>
        <p:spPr>
          <a:xfrm>
            <a:off x="682425" y="378375"/>
            <a:ext cx="7804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GFS Didot"/>
                <a:ea typeface="GFS Didot"/>
                <a:cs typeface="GFS Didot"/>
                <a:sym typeface="GFS Didot"/>
              </a:rPr>
              <a:t>Simulation of Hypothetical Galaxy with Dark Matter</a:t>
            </a:r>
            <a:endParaRPr sz="900"/>
          </a:p>
        </p:txBody>
      </p:sp>
      <p:pic>
        <p:nvPicPr>
          <p:cNvPr id="322" name="Google Shape;322;p29"/>
          <p:cNvPicPr preferRelativeResize="0"/>
          <p:nvPr/>
        </p:nvPicPr>
        <p:blipFill>
          <a:blip r:embed="rId3">
            <a:alphaModFix/>
          </a:blip>
          <a:stretch>
            <a:fillRect/>
          </a:stretch>
        </p:blipFill>
        <p:spPr>
          <a:xfrm>
            <a:off x="895775" y="1170750"/>
            <a:ext cx="7137325" cy="266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846225" y="598125"/>
            <a:ext cx="75528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and Citation</a:t>
            </a:r>
            <a:endParaRPr/>
          </a:p>
        </p:txBody>
      </p:sp>
      <p:sp>
        <p:nvSpPr>
          <p:cNvPr id="328" name="Google Shape;328;p30"/>
          <p:cNvSpPr txBox="1"/>
          <p:nvPr>
            <p:ph idx="1" type="subTitle"/>
          </p:nvPr>
        </p:nvSpPr>
        <p:spPr>
          <a:xfrm rot="-260">
            <a:off x="608700" y="1399850"/>
            <a:ext cx="7926600" cy="247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lang="en" sz="1200">
                <a:latin typeface="GFS Didot"/>
                <a:ea typeface="GFS Didot"/>
                <a:cs typeface="GFS Didot"/>
                <a:sym typeface="GFS Didot"/>
              </a:rPr>
              <a:t>NASA. (n.d.). </a:t>
            </a:r>
            <a:r>
              <a:rPr i="1" lang="en" sz="1200">
                <a:latin typeface="GFS Didot"/>
                <a:ea typeface="GFS Didot"/>
                <a:cs typeface="GFS Didot"/>
                <a:sym typeface="GFS Didot"/>
              </a:rPr>
              <a:t>Dark Energy, dark matter</a:t>
            </a:r>
            <a:r>
              <a:rPr lang="en" sz="1200">
                <a:latin typeface="GFS Didot"/>
                <a:ea typeface="GFS Didot"/>
                <a:cs typeface="GFS Didot"/>
                <a:sym typeface="GFS Didot"/>
              </a:rPr>
              <a:t>. NASA. Retrieved November 22, 2022, from https://science.nasa.gov/astrophysics/focus-areas/what-is-dark-energy/</a:t>
            </a:r>
            <a:endParaRPr sz="1200">
              <a:latin typeface="GFS Didot"/>
              <a:ea typeface="GFS Didot"/>
              <a:cs typeface="GFS Didot"/>
              <a:sym typeface="GFS Didot"/>
            </a:endParaRPr>
          </a:p>
          <a:p>
            <a:pPr indent="0" lvl="0" marL="0" rtl="0" algn="l">
              <a:lnSpc>
                <a:spcPct val="115000"/>
              </a:lnSpc>
              <a:spcBef>
                <a:spcPts val="1200"/>
              </a:spcBef>
              <a:spcAft>
                <a:spcPts val="0"/>
              </a:spcAft>
              <a:buClr>
                <a:schemeClr val="lt1"/>
              </a:buClr>
              <a:buSzPts val="1100"/>
              <a:buFont typeface="Arial"/>
              <a:buNone/>
            </a:pPr>
            <a:r>
              <a:rPr lang="en" sz="1200">
                <a:latin typeface="GFS Didot"/>
                <a:ea typeface="GFS Didot"/>
                <a:cs typeface="GFS Didot"/>
                <a:sym typeface="GFS Didot"/>
              </a:rPr>
              <a:t>SPARC. (n.d.). </a:t>
            </a:r>
            <a:r>
              <a:rPr i="1" lang="en" sz="1200">
                <a:latin typeface="GFS Didot"/>
                <a:ea typeface="GFS Didot"/>
                <a:cs typeface="GFS Didot"/>
                <a:sym typeface="GFS Didot"/>
              </a:rPr>
              <a:t>Photometric Profiles.</a:t>
            </a:r>
            <a:r>
              <a:rPr lang="en" sz="1200">
                <a:latin typeface="GFS Didot"/>
                <a:ea typeface="GFS Didot"/>
                <a:cs typeface="GFS Didot"/>
                <a:sym typeface="GFS Didot"/>
              </a:rPr>
              <a:t> SPARC. Retrieved November 29, 2022, from http://astroweb.cwru.edu/SPARC/</a:t>
            </a:r>
            <a:endParaRPr sz="1200">
              <a:latin typeface="GFS Didot"/>
              <a:ea typeface="GFS Didot"/>
              <a:cs typeface="GFS Didot"/>
              <a:sym typeface="GFS Didot"/>
            </a:endParaRPr>
          </a:p>
          <a:p>
            <a:pPr indent="0" lvl="0" marL="0" rtl="0" algn="l">
              <a:lnSpc>
                <a:spcPct val="115000"/>
              </a:lnSpc>
              <a:spcBef>
                <a:spcPts val="1200"/>
              </a:spcBef>
              <a:spcAft>
                <a:spcPts val="0"/>
              </a:spcAft>
              <a:buClr>
                <a:schemeClr val="lt1"/>
              </a:buClr>
              <a:buSzPts val="1100"/>
              <a:buFont typeface="Arial"/>
              <a:buNone/>
            </a:pPr>
            <a:r>
              <a:rPr lang="en" sz="1200">
                <a:latin typeface="GFS Didot"/>
                <a:ea typeface="GFS Didot"/>
                <a:cs typeface="GFS Didot"/>
                <a:sym typeface="GFS Didot"/>
              </a:rPr>
              <a:t>University of Tokyo. (n.d.). </a:t>
            </a:r>
            <a:r>
              <a:rPr i="1" lang="en" sz="1100">
                <a:solidFill>
                  <a:schemeClr val="hlink"/>
                </a:solidFill>
                <a:uFill>
                  <a:noFill/>
                </a:uFill>
                <a:latin typeface="GFS Didot"/>
                <a:ea typeface="GFS Didot"/>
                <a:cs typeface="GFS Didot"/>
                <a:sym typeface="GFS Didot"/>
                <a:hlinkClick r:id="rId3"/>
              </a:rPr>
              <a:t>2009: Tabular RC for the Milky Way Galaxy</a:t>
            </a:r>
            <a:r>
              <a:rPr i="1" lang="en" sz="1100">
                <a:solidFill>
                  <a:schemeClr val="hlink"/>
                </a:solidFill>
                <a:latin typeface="GFS Didot"/>
                <a:ea typeface="GFS Didot"/>
                <a:cs typeface="GFS Didot"/>
                <a:sym typeface="GFS Didot"/>
              </a:rPr>
              <a:t>. </a:t>
            </a:r>
            <a:r>
              <a:rPr lang="en" sz="1100">
                <a:solidFill>
                  <a:schemeClr val="hlink"/>
                </a:solidFill>
                <a:latin typeface="GFS Didot"/>
                <a:ea typeface="GFS Didot"/>
                <a:cs typeface="GFS Didot"/>
                <a:sym typeface="GFS Didot"/>
              </a:rPr>
              <a:t>University of Tokyo. Retrieved November 29, 2022, from </a:t>
            </a:r>
            <a:r>
              <a:rPr lang="en" sz="1100">
                <a:uFill>
                  <a:noFill/>
                </a:uFill>
                <a:latin typeface="GFS Didot"/>
                <a:ea typeface="GFS Didot"/>
                <a:cs typeface="GFS Didot"/>
                <a:sym typeface="GFS Didot"/>
                <a:hlinkClick r:id="rId4"/>
              </a:rPr>
              <a:t>http://www.ioa.s.u-tokyo.ac.jp/~sofue/h-rot.htm</a:t>
            </a:r>
            <a:endParaRPr sz="1100">
              <a:latin typeface="GFS Didot"/>
              <a:ea typeface="GFS Didot"/>
              <a:cs typeface="GFS Didot"/>
              <a:sym typeface="GFS Didot"/>
            </a:endParaRPr>
          </a:p>
          <a:p>
            <a:pPr indent="0" lvl="0" marL="0" rtl="0" algn="l">
              <a:spcBef>
                <a:spcPts val="1200"/>
              </a:spcBef>
              <a:spcAft>
                <a:spcPts val="0"/>
              </a:spcAft>
              <a:buClr>
                <a:schemeClr val="lt1"/>
              </a:buClr>
              <a:buSzPts val="1100"/>
              <a:buFont typeface="Arial"/>
              <a:buNone/>
            </a:pPr>
            <a:r>
              <a:rPr lang="en" sz="1100">
                <a:latin typeface="GFS Didot"/>
                <a:ea typeface="GFS Didot"/>
                <a:cs typeface="GFS Didot"/>
                <a:sym typeface="GFS Didot"/>
              </a:rPr>
              <a:t>Simple galaxy simulation code: </a:t>
            </a:r>
            <a:r>
              <a:rPr lang="en" sz="1100" u="sng">
                <a:latin typeface="GFS Didot"/>
                <a:ea typeface="GFS Didot"/>
                <a:cs typeface="GFS Didot"/>
                <a:sym typeface="GFS Didot"/>
                <a:hlinkClick r:id="rId5"/>
              </a:rPr>
              <a:t>https://github.com/James11222/Simple_Galaxy_Sim</a:t>
            </a:r>
            <a:endParaRPr sz="1100">
              <a:latin typeface="GFS Didot"/>
              <a:ea typeface="GFS Didot"/>
              <a:cs typeface="GFS Didot"/>
              <a:sym typeface="GFS Didot"/>
            </a:endParaRPr>
          </a:p>
          <a:p>
            <a:pPr indent="0" lvl="0" marL="0" rtl="0" algn="l">
              <a:lnSpc>
                <a:spcPct val="115000"/>
              </a:lnSpc>
              <a:spcBef>
                <a:spcPts val="1200"/>
              </a:spcBef>
              <a:spcAft>
                <a:spcPts val="0"/>
              </a:spcAft>
              <a:buClr>
                <a:schemeClr val="lt1"/>
              </a:buClr>
              <a:buSzPts val="1100"/>
              <a:buFont typeface="Arial"/>
              <a:buNone/>
            </a:pPr>
            <a:r>
              <a:t/>
            </a:r>
            <a:endParaRPr i="1" sz="1200">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t/>
            </a:r>
            <a:endParaRPr sz="12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Blue Uranus Minitheme by Slidesgo">
  <a:themeElements>
    <a:clrScheme name="Simple Light">
      <a:dk1>
        <a:srgbClr val="FFFFFF"/>
      </a:dk1>
      <a:lt1>
        <a:srgbClr val="00000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