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4"/>
    <p:sldMasterId id="2147483688" r:id="rId5"/>
    <p:sldMasterId id="2147483674" r:id="rId6"/>
  </p:sldMasterIdLst>
  <p:notesMasterIdLst>
    <p:notesMasterId r:id="rId17"/>
  </p:notesMasterIdLst>
  <p:sldIdLst>
    <p:sldId id="256" r:id="rId7"/>
    <p:sldId id="277" r:id="rId8"/>
    <p:sldId id="270" r:id="rId9"/>
    <p:sldId id="260" r:id="rId10"/>
    <p:sldId id="271" r:id="rId11"/>
    <p:sldId id="275" r:id="rId12"/>
    <p:sldId id="274" r:id="rId13"/>
    <p:sldId id="278" r:id="rId14"/>
    <p:sldId id="269" r:id="rId15"/>
    <p:sldId id="263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09" autoAdjust="0"/>
  </p:normalViewPr>
  <p:slideViewPr>
    <p:cSldViewPr snapToGrid="0" snapToObjects="1">
      <p:cViewPr varScale="1">
        <p:scale>
          <a:sx n="94" d="100"/>
          <a:sy n="94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17F5-B8A8-4920-A027-58AC05A6812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B41D-FDCA-43B1-933F-D9917097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4) Monitoring services like health checks</a:t>
            </a:r>
          </a:p>
          <a:p>
            <a:r>
              <a:rPr lang="en-US" dirty="0"/>
              <a:t>5) Always deploy to a container app rather than a bespoke resource type</a:t>
            </a:r>
          </a:p>
          <a:p>
            <a:r>
              <a:rPr lang="en-US" dirty="0"/>
              <a:t>7) Azure Functions (triggers, host runtime,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learn a new DSL, versus using a GPL you’re already familiar with.</a:t>
            </a:r>
          </a:p>
          <a:p>
            <a:r>
              <a:rPr lang="en-US" dirty="0"/>
              <a:t>- Additional complexity with private feeds</a:t>
            </a:r>
          </a:p>
          <a:p>
            <a:r>
              <a:rPr lang="en-US" dirty="0"/>
              <a:t>- Casey’s self-signed certificate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Command does some optional but nice things at the docker level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Doesn’t absolve us from learning how it works – but learning is layered and is easiest from a familiar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277E-84C0-132E-4A0A-121C8676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C780B-7DBB-98A7-5478-1A300409B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9003B-23CF-5C14-7A54-CB8E00A48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7E3A-C3D0-259D-A1F5-279517AA0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DC6DD8-55E4-3D49-A0B9-F5DE3D4BD16D}"/>
              </a:ext>
            </a:extLst>
          </p:cNvPr>
          <p:cNvSpPr txBox="1">
            <a:spLocks/>
          </p:cNvSpPr>
          <p:nvPr userDrawn="1"/>
        </p:nvSpPr>
        <p:spPr>
          <a:xfrm>
            <a:off x="838200" y="5266532"/>
            <a:ext cx="10515600" cy="45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/>
              <a:t>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F71826-9462-834F-A8AB-8EB367EE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2679405"/>
            <a:ext cx="4472369" cy="2254734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.NET Local &amp; Dev Testing </a:t>
            </a:r>
          </a:p>
          <a:p>
            <a:pPr algn="l">
              <a:spcAft>
                <a:spcPts val="600"/>
              </a:spcAft>
            </a:pPr>
            <a:r>
              <a:rPr lang="en-US" sz="1600" dirty="0"/>
              <a:t>Without a </a:t>
            </a:r>
            <a:r>
              <a:rPr lang="en-US" sz="1600" dirty="0" err="1"/>
              <a:t>Dockerfile</a:t>
            </a:r>
            <a:r>
              <a:rPr lang="en-US" sz="1600" dirty="0"/>
              <a:t> or Docker-Compose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3813E7-136E-2268-FF03-E9647935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23" y="1697277"/>
            <a:ext cx="3609053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9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15" y="1697277"/>
            <a:ext cx="4050869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Pull dependencies for dev &amp; testing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Your own APIs</a:t>
            </a:r>
          </a:p>
          <a:p>
            <a:pPr lvl="1"/>
            <a:r>
              <a:rPr lang="en-US" dirty="0"/>
              <a:t>Utilities / Shared Infrastructure</a:t>
            </a:r>
          </a:p>
          <a:p>
            <a:r>
              <a:rPr lang="en-US" dirty="0"/>
              <a:t>Common deployment targets allow simpler pipelines</a:t>
            </a:r>
          </a:p>
          <a:p>
            <a:r>
              <a:rPr lang="en-US" dirty="0"/>
              <a:t>Hide complexity of infrastructure from application</a:t>
            </a:r>
          </a:p>
          <a:p>
            <a:pPr lvl="1"/>
            <a:r>
              <a:rPr lang="en-US" dirty="0"/>
              <a:t>Azure Function -&gt; Worker Services</a:t>
            </a:r>
          </a:p>
        </p:txBody>
      </p:sp>
    </p:spTree>
    <p:extLst>
      <p:ext uri="{BB962C8B-B14F-4D97-AF65-F5344CB8AC3E}">
        <p14:creationId xmlns:p14="http://schemas.microsoft.com/office/powerpoint/2010/main" val="12278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person, flying, blue&#10;&#10;Description automatically generated">
            <a:extLst>
              <a:ext uri="{FF2B5EF4-FFF2-40B4-BE49-F238E27FC236}">
                <a16:creationId xmlns:a16="http://schemas.microsoft.com/office/drawing/2014/main" id="{D0597831-665E-634E-B7D9-A6175A4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34FEA-69FA-D7F4-1752-1539B80FC818}"/>
              </a:ext>
            </a:extLst>
          </p:cNvPr>
          <p:cNvSpPr txBox="1"/>
          <p:nvPr/>
        </p:nvSpPr>
        <p:spPr>
          <a:xfrm>
            <a:off x="1054100" y="2644170"/>
            <a:ext cx="1008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no </a:t>
            </a:r>
            <a:r>
              <a:rPr lang="en-US" sz="9600" dirty="0" err="1">
                <a:solidFill>
                  <a:schemeClr val="bg1"/>
                </a:solidFill>
              </a:rPr>
              <a:t>Dockerfile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6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Building Our Own Image Locally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626CE01-5338-AEFA-5499-7BBA11D5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42686"/>
            <a:ext cx="3195204" cy="3146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en-US" sz="2000" dirty="0"/>
              <a:t>.NET 8+</a:t>
            </a:r>
          </a:p>
          <a:p>
            <a:pPr lvl="1"/>
            <a:r>
              <a:rPr lang="en-US" sz="2000" dirty="0"/>
              <a:t>.</a:t>
            </a:r>
            <a:r>
              <a:rPr lang="en-US" sz="2000"/>
              <a:t>NET 7- </a:t>
            </a:r>
            <a:r>
              <a:rPr lang="en-US" sz="2000" dirty="0"/>
              <a:t>requires </a:t>
            </a:r>
            <a:r>
              <a:rPr lang="en-US" sz="2000" dirty="0" err="1"/>
              <a:t>Microsoft.NET.Build.Containers</a:t>
            </a:r>
            <a:endParaRPr lang="en-US" sz="2000" dirty="0"/>
          </a:p>
          <a:p>
            <a:r>
              <a:rPr lang="en-US" sz="2000" dirty="0"/>
              <a:t>No </a:t>
            </a:r>
            <a:r>
              <a:rPr lang="en-US" sz="2000" dirty="0" err="1"/>
              <a:t>Dockerfile</a:t>
            </a:r>
            <a:endParaRPr lang="en-US" sz="2000" dirty="0"/>
          </a:p>
          <a:p>
            <a:pPr lvl="1"/>
            <a:r>
              <a:rPr lang="en-US" sz="2000" dirty="0"/>
              <a:t>Do not need to import self-signed certificate</a:t>
            </a:r>
          </a:p>
          <a:p>
            <a:pPr lvl="1"/>
            <a:r>
              <a:rPr lang="en-US" sz="2000" dirty="0"/>
              <a:t>Do not need to import a </a:t>
            </a:r>
            <a:r>
              <a:rPr lang="en-US" sz="2000" dirty="0" err="1"/>
              <a:t>AzDo</a:t>
            </a:r>
            <a:r>
              <a:rPr lang="en-US" sz="2000" dirty="0"/>
              <a:t> token for NuGet restores to our private feed</a:t>
            </a:r>
          </a:p>
          <a:p>
            <a:r>
              <a:rPr lang="en-US" sz="2000" dirty="0"/>
              <a:t>Configured through properties in .</a:t>
            </a:r>
            <a:r>
              <a:rPr lang="en-US" sz="2000" dirty="0" err="1"/>
              <a:t>csproj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BE95372-693E-8145-BCAE-0E594E6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30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4988560" cy="1952744"/>
          </a:xfrm>
        </p:spPr>
        <p:txBody>
          <a:bodyPr>
            <a:normAutofit/>
          </a:bodyPr>
          <a:lstStyle/>
          <a:p>
            <a:r>
              <a:rPr lang="en-US" dirty="0"/>
              <a:t>Tools For Local Dev &amp; Testing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3A8A75-D34F-E579-7F2F-F510C09B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24935"/>
            <a:ext cx="3195204" cy="31815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en-US" sz="2000"/>
              <a:t>TestContainers.NET</a:t>
            </a:r>
          </a:p>
          <a:p>
            <a:pPr lvl="1"/>
            <a:r>
              <a:rPr lang="en-US" sz="2000"/>
              <a:t>SQL Server</a:t>
            </a:r>
          </a:p>
          <a:p>
            <a:pPr lvl="1"/>
            <a:r>
              <a:rPr lang="en-US" sz="2000"/>
              <a:t>Azurite</a:t>
            </a:r>
          </a:p>
          <a:p>
            <a:pPr lvl="1"/>
            <a:r>
              <a:rPr lang="en-US" sz="2000"/>
              <a:t>Postgres</a:t>
            </a:r>
          </a:p>
          <a:p>
            <a:pPr lvl="1"/>
            <a:r>
              <a:rPr lang="en-US" sz="2000"/>
              <a:t>Etc.</a:t>
            </a:r>
          </a:p>
          <a:p>
            <a:r>
              <a:rPr lang="en-US" sz="2000"/>
              <a:t>.NET Aspire</a:t>
            </a:r>
          </a:p>
          <a:p>
            <a:pPr lvl="1"/>
            <a:r>
              <a:rPr lang="en-US" sz="2000"/>
              <a:t>Some pitfalls</a:t>
            </a:r>
          </a:p>
          <a:p>
            <a:pPr lvl="1"/>
            <a:r>
              <a:rPr lang="en-US" sz="2000"/>
              <a:t>Hardening a lot in .NET 10</a:t>
            </a:r>
          </a:p>
          <a:p>
            <a:pPr lvl="1"/>
            <a:r>
              <a:rPr lang="en-US" sz="2000"/>
              <a:t>High investment by .NET Team</a:t>
            </a:r>
          </a:p>
        </p:txBody>
      </p:sp>
    </p:spTree>
    <p:extLst>
      <p:ext uri="{BB962C8B-B14F-4D97-AF65-F5344CB8AC3E}">
        <p14:creationId xmlns:p14="http://schemas.microsoft.com/office/powerpoint/2010/main" val="21906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Problems We Have During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D9B4AC-D091-C54D-6471-48A4A0CA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105399" cy="4163337"/>
          </a:xfrm>
        </p:spPr>
        <p:txBody>
          <a:bodyPr>
            <a:normAutofit/>
          </a:bodyPr>
          <a:lstStyle/>
          <a:p>
            <a:r>
              <a:rPr lang="en-US" sz="2000"/>
              <a:t>Database</a:t>
            </a:r>
          </a:p>
          <a:p>
            <a:pPr lvl="1"/>
            <a:r>
              <a:rPr lang="en-US" sz="2000"/>
              <a:t>Creating a database</a:t>
            </a:r>
          </a:p>
          <a:p>
            <a:pPr lvl="1"/>
            <a:r>
              <a:rPr lang="en-US" sz="2000"/>
              <a:t>Seeding Initial Data required by the domain</a:t>
            </a:r>
          </a:p>
          <a:p>
            <a:pPr lvl="1"/>
            <a:r>
              <a:rPr lang="en-US" sz="2000"/>
              <a:t>Inserting data atomically</a:t>
            </a:r>
          </a:p>
          <a:p>
            <a:pPr lvl="1"/>
            <a:r>
              <a:rPr lang="en-US" sz="2000"/>
              <a:t>Cleaning up between each test</a:t>
            </a:r>
          </a:p>
          <a:p>
            <a:r>
              <a:rPr lang="en-US" sz="2000"/>
              <a:t>Azure Storage</a:t>
            </a:r>
          </a:p>
          <a:p>
            <a:pPr lvl="1"/>
            <a:r>
              <a:rPr lang="en-US" sz="2000"/>
              <a:t>Creating a container</a:t>
            </a:r>
          </a:p>
          <a:p>
            <a:pPr lvl="1"/>
            <a:r>
              <a:rPr lang="en-US" sz="2000"/>
              <a:t>Placing files atomically </a:t>
            </a:r>
          </a:p>
          <a:p>
            <a:pPr lvl="1"/>
            <a:r>
              <a:rPr lang="en-US" sz="2000"/>
              <a:t>Cleaning up between each test</a:t>
            </a:r>
          </a:p>
          <a:p>
            <a:r>
              <a:rPr lang="en-US" sz="2000"/>
              <a:t>More generally, orchestration</a:t>
            </a:r>
          </a:p>
          <a:p>
            <a:endParaRPr lang="en-US" sz="20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8A140E-9979-3EDE-0B17-198A56573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204" y="2766817"/>
            <a:ext cx="2623952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49F2C-CD44-D9B8-BC4A-C56F291B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07DAA-4545-78F6-2E7D-C4A98931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Problems We Have During Local Dev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976CC9-B651-F7A7-2884-6B5F9B6A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The same as testing</a:t>
            </a:r>
          </a:p>
          <a:p>
            <a:r>
              <a:rPr lang="en-US" sz="2000" dirty="0"/>
              <a:t>Container re-use</a:t>
            </a:r>
          </a:p>
          <a:p>
            <a:pPr lvl="1"/>
            <a:r>
              <a:rPr lang="en-US" sz="2000" dirty="0"/>
              <a:t>Speed</a:t>
            </a:r>
          </a:p>
          <a:p>
            <a:pPr lvl="1"/>
            <a:r>
              <a:rPr lang="en-US" sz="2000" dirty="0"/>
              <a:t>Sanity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6" y="1673791"/>
            <a:ext cx="4747547" cy="35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685E5E-2B14-9849-BEF0-1E753B7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9737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9932788262C4C9C83242355C23EEC" ma:contentTypeVersion="17" ma:contentTypeDescription="Create a new document." ma:contentTypeScope="" ma:versionID="ac3ef19029355ac81802ac83ffcf9e76">
  <xsd:schema xmlns:xsd="http://www.w3.org/2001/XMLSchema" xmlns:xs="http://www.w3.org/2001/XMLSchema" xmlns:p="http://schemas.microsoft.com/office/2006/metadata/properties" xmlns:ns3="a4cb8a77-62cd-4ce5-b56f-f2a42bc498eb" xmlns:ns4="c66c2186-232c-41eb-831a-2a11a3388871" targetNamespace="http://schemas.microsoft.com/office/2006/metadata/properties" ma:root="true" ma:fieldsID="995bbf7a4ed8cc82ac9b6ed108af9c3d" ns3:_="" ns4:_="">
    <xsd:import namespace="a4cb8a77-62cd-4ce5-b56f-f2a42bc498eb"/>
    <xsd:import namespace="c66c2186-232c-41eb-831a-2a11a33888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b8a77-62cd-4ce5-b56f-f2a42bc498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c2186-232c-41eb-831a-2a11a3388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6c2186-232c-41eb-831a-2a11a338887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055826-1E7E-4A32-8A03-4BF8AE686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cb8a77-62cd-4ce5-b56f-f2a42bc498eb"/>
    <ds:schemaRef ds:uri="c66c2186-232c-41eb-831a-2a11a3388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C3FB62-2312-4D0E-AC35-8CA813CB1ECE}">
  <ds:schemaRefs>
    <ds:schemaRef ds:uri="http://www.w3.org/XML/1998/namespace"/>
    <ds:schemaRef ds:uri="http://purl.org/dc/dcmitype/"/>
    <ds:schemaRef ds:uri="c66c2186-232c-41eb-831a-2a11a33888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4cb8a77-62cd-4ce5-b56f-f2a42bc498eb"/>
  </ds:schemaRefs>
</ds:datastoreItem>
</file>

<file path=customXml/itemProps3.xml><?xml version="1.0" encoding="utf-8"?>
<ds:datastoreItem xmlns:ds="http://schemas.openxmlformats.org/officeDocument/2006/customXml" ds:itemID="{5163B7B3-B894-4F71-8394-67E1348073F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288</Words>
  <Application>Microsoft Office PowerPoint</Application>
  <PresentationFormat>Widescreen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Consolas</vt:lpstr>
      <vt:lpstr>Aptos</vt:lpstr>
      <vt:lpstr>1_Office Theme</vt:lpstr>
      <vt:lpstr>3_Office Theme</vt:lpstr>
      <vt:lpstr>2_Office Theme</vt:lpstr>
      <vt:lpstr>PowerPoint Presentation</vt:lpstr>
      <vt:lpstr>Why Containers?</vt:lpstr>
      <vt:lpstr>PowerPoint Presentation</vt:lpstr>
      <vt:lpstr>Building Our Own Image Locally</vt:lpstr>
      <vt:lpstr>PowerPoint Presentation</vt:lpstr>
      <vt:lpstr>Tools For Local Dev &amp; Testing</vt:lpstr>
      <vt:lpstr>Problems We Have During Testing</vt:lpstr>
      <vt:lpstr>Problems We Have During Local Dev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 Sampica</cp:lastModifiedBy>
  <cp:revision>5</cp:revision>
  <dcterms:created xsi:type="dcterms:W3CDTF">2022-10-17T20:50:34Z</dcterms:created>
  <dcterms:modified xsi:type="dcterms:W3CDTF">2025-03-25T16:52:14Z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2024-10-28T15:22:57Z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2fcb214e-d2a9-4d9d-9ca3-f9b89317345a</vt:lpwstr>
  </property>
  <property fmtid="{D5CDD505-2E9C-101B-9397-08002B2CF9AE}" pid="8" name="MSIP_Label_6deee994-f6f6-412e-b7a3-5b8b501ec84f_ContentBits">
    <vt:lpwstr>0</vt:lpwstr>
  </property>
  <property fmtid="{D5CDD505-2E9C-101B-9397-08002B2CF9AE}" pid="9" name="ContentTypeId">
    <vt:lpwstr>0x0101009529932788262C4C9C83242355C23EEC</vt:lpwstr>
  </property>
</Properties>
</file>