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86" r:id="rId6"/>
    <p:sldId id="287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0655" autoAdjust="0"/>
  </p:normalViewPr>
  <p:slideViewPr>
    <p:cSldViewPr snapToGrid="0">
      <p:cViewPr varScale="1">
        <p:scale>
          <a:sx n="113" d="100"/>
          <a:sy n="113" d="100"/>
        </p:scale>
        <p:origin x="408" y="10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185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5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.NET 8 - Containers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7F396E2-2D30-C746-9F49-E5EF474A7E63}"/>
              </a:ext>
            </a:extLst>
          </p:cNvPr>
          <p:cNvSpPr txBox="1">
            <a:spLocks/>
          </p:cNvSpPr>
          <p:nvPr/>
        </p:nvSpPr>
        <p:spPr>
          <a:xfrm>
            <a:off x="1295402" y="2400301"/>
            <a:ext cx="9765453" cy="20573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General-purpose container images are not the future of cloud apps</a:t>
            </a:r>
          </a:p>
        </p:txBody>
      </p:sp>
    </p:spTree>
    <p:extLst>
      <p:ext uri="{BB962C8B-B14F-4D97-AF65-F5344CB8AC3E}">
        <p14:creationId xmlns:p14="http://schemas.microsoft.com/office/powerpoint/2010/main" val="45237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0D2295-3274-C861-1CA6-5FD9FA2014E9}"/>
              </a:ext>
            </a:extLst>
          </p:cNvPr>
          <p:cNvSpPr txBox="1">
            <a:spLocks/>
          </p:cNvSpPr>
          <p:nvPr/>
        </p:nvSpPr>
        <p:spPr>
          <a:xfrm>
            <a:off x="1028699" y="791102"/>
            <a:ext cx="751416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 want .NET Container Images to be…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471461-9234-3F11-9C7C-0707FD6AC503}"/>
              </a:ext>
            </a:extLst>
          </p:cNvPr>
          <p:cNvSpPr txBox="1">
            <a:spLocks/>
          </p:cNvSpPr>
          <p:nvPr/>
        </p:nvSpPr>
        <p:spPr>
          <a:xfrm>
            <a:off x="1028699" y="2538546"/>
            <a:ext cx="8411634" cy="32695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Small (registry pull is faster)</a:t>
            </a:r>
          </a:p>
          <a:p>
            <a:r>
              <a:rPr lang="en-US" dirty="0"/>
              <a:t>Secure (non-root; no shell or package manager, …)</a:t>
            </a:r>
          </a:p>
          <a:p>
            <a:r>
              <a:rPr lang="en-US" dirty="0"/>
              <a:t>Compliant (minimal dependencies)</a:t>
            </a:r>
          </a:p>
          <a:p>
            <a:r>
              <a:rPr lang="en-US" dirty="0"/>
              <a:t>Composable (add localization/ICU when needed)</a:t>
            </a:r>
          </a:p>
          <a:p>
            <a:r>
              <a:rPr lang="en-US" dirty="0"/>
              <a:t>Supported (part of a support contract/lifecycle)</a:t>
            </a:r>
          </a:p>
        </p:txBody>
      </p:sp>
    </p:spTree>
    <p:extLst>
      <p:ext uri="{BB962C8B-B14F-4D97-AF65-F5344CB8AC3E}">
        <p14:creationId xmlns:p14="http://schemas.microsoft.com/office/powerpoint/2010/main" val="138535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2E4B-E063-EF1D-3DF0-0639CFFF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59F16-B112-5793-C79F-6C3CC260F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58889931-2F43-D7A4-4970-09486F7DFF4D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-8512" y="0"/>
            <a:ext cx="12200511" cy="685800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58963-BC56-7794-1F5E-1359BB6F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985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{CB288A37-F0F2-432B-A787-4218AF118E48}tf67328976_win32</Template>
  <TotalTime>324</TotalTime>
  <Words>72</Words>
  <Application>Microsoft Office PowerPoint</Application>
  <PresentationFormat>Widescreen</PresentationFormat>
  <Paragraphs>14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Custom</vt:lpstr>
      <vt:lpstr>.NET 8 - Containers</vt:lpstr>
      <vt:lpstr>PowerPoint Presentation</vt:lpstr>
      <vt:lpstr>PowerPoint Presentation</vt:lpstr>
      <vt:lpstr>PowerPoint Presentation</vt:lpstr>
    </vt:vector>
  </TitlesOfParts>
  <Company>Caseys General Store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8 - Containers</dc:title>
  <dc:creator>Ben Sampica</dc:creator>
  <cp:lastModifiedBy>Ben Sampica</cp:lastModifiedBy>
  <cp:revision>2</cp:revision>
  <dcterms:created xsi:type="dcterms:W3CDTF">2024-03-25T13:07:00Z</dcterms:created>
  <dcterms:modified xsi:type="dcterms:W3CDTF">2024-03-26T18:16:20Z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6deee994-f6f6-412e-b7a3-5b8b501ec84f_Enabled">
    <vt:lpwstr>true</vt:lpwstr>
  </property>
  <property fmtid="{D5CDD505-2E9C-101B-9397-08002B2CF9AE}" pid="5" name="MSIP_Label_6deee994-f6f6-412e-b7a3-5b8b501ec84f_SetDate">
    <vt:lpwstr>2024-03-25T13:31:26Z</vt:lpwstr>
  </property>
  <property fmtid="{D5CDD505-2E9C-101B-9397-08002B2CF9AE}" pid="6" name="MSIP_Label_6deee994-f6f6-412e-b7a3-5b8b501ec84f_Method">
    <vt:lpwstr>Standard</vt:lpwstr>
  </property>
  <property fmtid="{D5CDD505-2E9C-101B-9397-08002B2CF9AE}" pid="7" name="MSIP_Label_6deee994-f6f6-412e-b7a3-5b8b501ec84f_Name">
    <vt:lpwstr>Private</vt:lpwstr>
  </property>
  <property fmtid="{D5CDD505-2E9C-101B-9397-08002B2CF9AE}" pid="8" name="MSIP_Label_6deee994-f6f6-412e-b7a3-5b8b501ec84f_SiteId">
    <vt:lpwstr>ce5358ea-a9a4-4d20-849b-b57ea77e5cf0</vt:lpwstr>
  </property>
  <property fmtid="{D5CDD505-2E9C-101B-9397-08002B2CF9AE}" pid="9" name="MSIP_Label_6deee994-f6f6-412e-b7a3-5b8b501ec84f_ActionId">
    <vt:lpwstr>5c50c421-6e1a-44cb-bfb8-7fd754715c0e</vt:lpwstr>
  </property>
  <property fmtid="{D5CDD505-2E9C-101B-9397-08002B2CF9AE}" pid="10" name="MSIP_Label_6deee994-f6f6-412e-b7a3-5b8b501ec84f_ContentBits">
    <vt:lpwstr>0</vt:lpwstr>
  </property>
</Properties>
</file>