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36003a2f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36003a2f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36003a2f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36003a2f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7c230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7c230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47c2302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47c2302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36003a2f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36003a2f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36003a2f2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36003a2f2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7c2303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7c2303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d596e13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d596e13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7c2302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7c2302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47c2304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47c2304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36003a2f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36003a2f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.microsoft.com/fwlink/?linkid=2097913" TargetMode="External"/><Relationship Id="rId4" Type="http://schemas.openxmlformats.org/officeDocument/2006/relationships/hyperlink" Target="https://www.bensampica.com/post/blazordb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unit.dev/index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</a:t>
            </a:r>
            <a:r>
              <a:rPr lang="en">
                <a:solidFill>
                  <a:schemeClr val="accent4"/>
                </a:solidFill>
              </a:rPr>
              <a:t>Blazor</a:t>
            </a:r>
            <a:r>
              <a:rPr lang="en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focus on structural and conceptual comparisons for those with a MVC background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Blazor &amp; EF Core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Blazor Pages are rendered asynchronously, so if you’re using async calls with a DbContext you will 100% get the following: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InvalidOperationException: A second operation started on this context before a previous operation completed. This is usually caused by different threads using the same instance of DbContext. For more information on how to avoid threading issues with DbContext, see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https://go.microsoft.com/fwlink/?linkid=2097913</a:t>
            </a:r>
            <a:r>
              <a:rPr lang="en" sz="1000">
                <a:solidFill>
                  <a:schemeClr val="accent5"/>
                </a:solidFill>
              </a:rPr>
              <a:t>.</a:t>
            </a:r>
            <a:endParaRPr sz="1000">
              <a:solidFill>
                <a:schemeClr val="accent5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How to correct?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Vertical</a:t>
            </a:r>
            <a:r>
              <a:rPr lang="en"/>
              <a:t> slice + view models (best)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DbContextFactory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Transient DbContext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OwningComponentBase&lt;T&gt;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 more on my </a:t>
            </a:r>
            <a:r>
              <a:rPr lang="en" u="sng">
                <a:solidFill>
                  <a:schemeClr val="hlink"/>
                </a:solidFill>
                <a:hlinkClick r:id="rId4"/>
              </a:rPr>
              <a:t>site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Unit Testing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Use bUnit it’s absolutely sick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Unit test events, markup,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There’s value in both asserting against markup and asserting against components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Both have pros and cons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Components: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test and assert most of the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Less brittle except when overhauling entire component library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a component is missing, an exception is thrown immediately inside the test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have functionally failing green unit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accidentally test internal component functions that you shouldn’t 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Slightly more verbose to assert when multiple of the same component (like two text boxes)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Markup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Lower level language is just easier to conceptually understand if you already know html/css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Easier to break markup for benign changes.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Populating form data is more verbose (datetime input is a string vs C# datetimes)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50277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to Blazor Server Side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Comparison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Files have no conventions unlike MVC and Razor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File nesting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CSS Isolation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Code-behind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With Blazor Server Side, pages act as Controllers and Views (similar to Razor Pages)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you’ve properly layered your project and have thin controllers, it’s super easy to convert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Might have additional considerations with some of internal packages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Error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Dragon Fruit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Blazor Components with MVC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Inside of ‘ConfigureServices’, add `services.AddServerSideBlazor()`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Inside of `Configure` underneath `UseEndpoints`, add `MapBlazorHub`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Inside of your main layout, add the blazor server js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&lt;script src="_framework/blazor.server.js"&gt;&lt;/script&gt;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Using an _Imports.razor file, reference: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Microsoft.AspNetCore.Components.Web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/>
              <a:t>This is a framework class library so no NuGet package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Blazor Pages with MVC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087900" y="1110100"/>
            <a:ext cx="7248600" cy="3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Everything on the last slide plus</a:t>
            </a:r>
            <a:r>
              <a:rPr lang="en"/>
              <a:t>...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_Host.cshtml file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This should reference the MVC _Layout file and be blank other than the App component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The page route should be a unique route (just like a SPA calling to an API would be)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App component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 MainLayout component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This should be blank besides: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@inherits LayoutComponentBase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@Body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000" y="1953950"/>
            <a:ext cx="4628024" cy="12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IHttpContextAccessor doesn’t function the same over SignalR and isn’t guaranteed to contain the Principal User.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you’ve got an user interface ( ICurrentUserService ) </a:t>
            </a:r>
            <a:r>
              <a:rPr lang="en"/>
              <a:t>abstraction</a:t>
            </a:r>
            <a:r>
              <a:rPr lang="en"/>
              <a:t>, you can easily provide another concrete implementation that works with Blazor’s AuthenticationStateProvider and IAuthorizationService.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Good approach for service providers is to make your ICurrentUserService a generic and register each concrete type in your web project (HttpContextCurrentUserService &amp;&amp; AuthenticationStateCurrentUserService).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Page re-rendering - watch out for when/what you re-render.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Slow internet is even more painful than usual.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Diving into Blazor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Javascript/JQuery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Both available in Blazor too.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Just invoke functions and methods by injecting IJSRuntime and calling `InvokeAsync`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try and steer clear of either unless unavoidable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Some events can be slow when triggered fast enough on Blazor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OnKeyDown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OnKeyUp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Handling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Really sucks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They’re addressing everyone’s complaints in .NET 6 with a few </a:t>
            </a:r>
            <a:r>
              <a:rPr lang="en"/>
              <a:t>overridable</a:t>
            </a:r>
            <a:r>
              <a:rPr lang="en"/>
              <a:t> methods.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Stateful Components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If attaching to an MVC project, use NavigationManager to redirect to your 500 page after doing logging,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