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59" r:id="rId9"/>
    <p:sldId id="260" r:id="rId10"/>
    <p:sldId id="261" r:id="rId11"/>
    <p:sldId id="262" r:id="rId12"/>
    <p:sldId id="270" r:id="rId13"/>
    <p:sldId id="271" r:id="rId14"/>
    <p:sldId id="272" r:id="rId15"/>
    <p:sldId id="273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01BB-FC2D-7D4B-FD10-593201199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29AE6-2DA5-71A5-81D8-FBAB78FA8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6DEF-0B96-5D8F-D793-31920B9C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0317-EC44-E6B8-9844-D92119D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1301-BEEC-506B-4867-B3AD91B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1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F8EB-F617-ECD9-8543-B473F4F4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C03CA-5BFF-1D7D-B704-88D9696DA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CCC7C-48EA-C7B7-464F-A4BED135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54F4-451A-2418-02DF-CA6FD8FA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D5CD-DD31-D571-79A9-29A779C6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3AA56-5539-E9AA-8563-9586C53C3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66B80-79BA-21EE-3743-C1C94F7F6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78FAA-2542-0A00-D62E-784C8C6F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1E421-2CE2-AF03-FADE-FFA208D4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AEF3-09DE-22C5-7B01-0B4A9250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8AF5-C5E2-B805-E533-8FD2E664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E8CF0-C2E9-BC33-2B1A-A30F3243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446F4-4E0F-11F9-5276-016B990D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992F5-D5F9-6021-2BAE-6B9F3A03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3E2E-C7D7-7642-21A3-923D7104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31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42DE-95D5-29DD-3D75-D16D0EE7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A3213-2C23-CE8A-B1CB-ABBC1098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87137-6BCF-843E-CF1D-F5315D57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7A90-56C5-8F44-7BAC-2773D8C0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7D5FB-424A-8F81-DDFE-587C4AE2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5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E256-3219-3665-EAA4-5CFD8B98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FEEC-D490-0B58-5FB4-F2118BE1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D4D0C-7036-956C-40E5-34F48DD6A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6D796-03DE-E806-9596-FC19C992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60413-0E60-484C-8D18-5166A2EE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903D2-1144-B9D2-0512-0A4F3AC0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89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9014-747C-D513-DBA6-71889EDB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5AEE-2153-65F6-5AEC-B25A5FB62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B525C-4C1E-097F-FF80-B9D9F34C3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4078D-1B3B-7D46-B828-40D0C1315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506AF-185F-06F0-5F65-C8A06DC86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E415B-7909-38FA-7DD9-EA967835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979D2-4512-228E-94A9-AB2A36F2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26294-F4CB-20EB-D335-3BCC552D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2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233B-AF0F-0801-AC2F-62A4EC4F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5797C-D863-B1AC-8C3B-C8CCEF28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F70D1-D678-DD75-C5BC-5CA92F47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8F1A7-DF74-6AB7-8D91-66593D39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08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8D8AE-DB14-DCC4-BE67-928638CB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23D5F-7CCB-C15E-5899-2824CD27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D1BF1-B979-6C6B-1AC2-06ABA930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71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986B-53E1-B014-003F-3EB87E6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D8B3-6680-F184-438D-B878DBAF1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E598F-9EE3-2580-F743-59791D195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5E225-EEFE-7714-C81A-86C3D61E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8540E-7494-C41F-42F1-B46BDCFE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C9E22-35AC-02E6-9713-0B3EBEC8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3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0927-C558-76F3-F1F6-D12187B2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52A341-2135-946D-2B9A-6281B14E8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AAB7D-9FBA-7A55-0BB0-3C4EB6EF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EC188-D7D6-5CF5-0E58-A068E5AA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B256-96E6-52FB-3878-EB767D8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24F0A-7C81-7C87-5F4C-A5CDE8BF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75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9E9EC-D3D1-247F-0CA5-2CBEFEDA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AF76-D7BB-6873-A807-ED397079E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1529-9037-64EC-D656-1A161F0C2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EFDC-08B5-47AC-A962-247F422DF8E4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0F24-4C5F-544F-6944-A1055D510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A70D6-0015-515C-DA19-7A3FAFE94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80EC-C1AE-4FD2-8282-EBCAA9D37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68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DB11-93B5-E653-E70B-BC04586B1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0A41-6703-F5F7-FC13-55E2F90BB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5508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29E-B3CE-1888-3FDE-1D18C7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F282-D5BD-645E-7F0F-D5E8CCE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1604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2A2D-1725-E9C8-EE34-42642D25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35C6-3FD1-AFDB-961C-B8EFAFBA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434174" cy="228964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5AF7AF-559F-2F5C-DDEF-5782C33A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1690687"/>
            <a:ext cx="3434177" cy="228964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9374C7-12C1-EC92-F8CB-16844841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1690687"/>
            <a:ext cx="3434177" cy="228964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164586-C2BD-B208-2993-7013B256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80331"/>
            <a:ext cx="3434174" cy="22896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428CBF-472B-D104-2292-511030EA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3980329"/>
            <a:ext cx="3434177" cy="228964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4009BC3-4A98-7C0B-E968-4D09459F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3980329"/>
            <a:ext cx="3434177" cy="2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4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2A2D-1725-E9C8-EE34-42642D25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35C6-3FD1-AFDB-961C-B8EFAFBA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434174" cy="228964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5AF7AF-559F-2F5C-DDEF-5782C33A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1690687"/>
            <a:ext cx="3434177" cy="228964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9374C7-12C1-EC92-F8CB-16844841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1690687"/>
            <a:ext cx="3434177" cy="228964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164586-C2BD-B208-2993-7013B256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80331"/>
            <a:ext cx="3434174" cy="22896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428CBF-472B-D104-2292-511030EA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3980329"/>
            <a:ext cx="3434177" cy="228964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4009BC3-4A98-7C0B-E968-4D09459F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3980329"/>
            <a:ext cx="3434177" cy="2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78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2A2D-1725-E9C8-EE34-42642D25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35C6-3FD1-AFDB-961C-B8EFAFBA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434174" cy="228964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5AF7AF-559F-2F5C-DDEF-5782C33A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1690687"/>
            <a:ext cx="3434177" cy="228964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9374C7-12C1-EC92-F8CB-16844841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1690687"/>
            <a:ext cx="3434177" cy="228964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164586-C2BD-B208-2993-7013B256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80331"/>
            <a:ext cx="3434174" cy="22896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428CBF-472B-D104-2292-511030EA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3980329"/>
            <a:ext cx="3434177" cy="228964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4009BC3-4A98-7C0B-E968-4D09459F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3980329"/>
            <a:ext cx="3434177" cy="2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2A2D-1725-E9C8-EE34-42642D25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35C6-3FD1-AFDB-961C-B8EFAFBA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434174" cy="228964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5AF7AF-559F-2F5C-DDEF-5782C33A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1690687"/>
            <a:ext cx="3434177" cy="228964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9374C7-12C1-EC92-F8CB-16844841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1690687"/>
            <a:ext cx="3434177" cy="228964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164586-C2BD-B208-2993-7013B256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80331"/>
            <a:ext cx="3434174" cy="22896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428CBF-472B-D104-2292-511030EA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3980329"/>
            <a:ext cx="3434177" cy="228964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4009BC3-4A98-7C0B-E968-4D09459F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3980329"/>
            <a:ext cx="3434177" cy="2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5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2A2D-1725-E9C8-EE34-42642D25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35C6-3FD1-AFDB-961C-B8EFAFBA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434174" cy="228964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5AF7AF-559F-2F5C-DDEF-5782C33A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1690687"/>
            <a:ext cx="3434177" cy="228964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9374C7-12C1-EC92-F8CB-16844841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1690687"/>
            <a:ext cx="3434177" cy="228964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164586-C2BD-B208-2993-7013B256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80331"/>
            <a:ext cx="3434174" cy="22896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428CBF-472B-D104-2292-511030EA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3980329"/>
            <a:ext cx="3434177" cy="228964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4009BC3-4A98-7C0B-E968-4D09459F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3980329"/>
            <a:ext cx="3434177" cy="2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6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2A2D-1725-E9C8-EE34-42642D25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35C6-3FD1-AFDB-961C-B8EFAFBA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434174" cy="228964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5AF7AF-559F-2F5C-DDEF-5782C33A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1690687"/>
            <a:ext cx="3434177" cy="228964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9374C7-12C1-EC92-F8CB-16844841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1690687"/>
            <a:ext cx="3434177" cy="228964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164586-C2BD-B208-2993-7013B256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80331"/>
            <a:ext cx="3434174" cy="22896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428CBF-472B-D104-2292-511030EA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3980329"/>
            <a:ext cx="3434177" cy="228964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4009BC3-4A98-7C0B-E968-4D09459F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3980329"/>
            <a:ext cx="3434177" cy="2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3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2A2D-1725-E9C8-EE34-42642D25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35C6-3FD1-AFDB-961C-B8EFAFBA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434174" cy="228964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5AF7AF-559F-2F5C-DDEF-5782C33A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1690687"/>
            <a:ext cx="3434177" cy="228964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9374C7-12C1-EC92-F8CB-16844841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1690687"/>
            <a:ext cx="3434177" cy="228964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164586-C2BD-B208-2993-7013B256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80331"/>
            <a:ext cx="3434174" cy="22896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428CBF-472B-D104-2292-511030EA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3980329"/>
            <a:ext cx="3434177" cy="228964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4009BC3-4A98-7C0B-E968-4D09459F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3980329"/>
            <a:ext cx="3434177" cy="2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8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2A2D-1725-E9C8-EE34-42642D259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B535C6-3FD1-AFDB-961C-B8EFAFBAE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3434174" cy="228964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5AF7AF-559F-2F5C-DDEF-5782C33A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1690687"/>
            <a:ext cx="3434177" cy="2289642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BE9374C7-12C1-EC92-F8CB-16844841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1690687"/>
            <a:ext cx="3434177" cy="2289642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164586-C2BD-B208-2993-7013B256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3980331"/>
            <a:ext cx="3434174" cy="228964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06428CBF-472B-D104-2292-511030EAE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5" y="3980329"/>
            <a:ext cx="3434177" cy="2289642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04009BC3-4A98-7C0B-E968-4D09459F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549" y="3980329"/>
            <a:ext cx="3434177" cy="22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29E-B3CE-1888-3FDE-1D18C7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F282-D5BD-645E-7F0F-D5E8CCE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9943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29E-B3CE-1888-3FDE-1D18C7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F282-D5BD-645E-7F0F-D5E8CCE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0661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29E-B3CE-1888-3FDE-1D18C7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F282-D5BD-645E-7F0F-D5E8CCE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3161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29E-B3CE-1888-3FDE-1D18C7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F282-D5BD-645E-7F0F-D5E8CCE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8324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29E-B3CE-1888-3FDE-1D18C7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F282-D5BD-645E-7F0F-D5E8CCE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726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29E-B3CE-1888-3FDE-1D18C7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F282-D5BD-645E-7F0F-D5E8CCE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3036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29E-B3CE-1888-3FDE-1D18C7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F282-D5BD-645E-7F0F-D5E8CCE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2417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F29E-B3CE-1888-3FDE-1D18C7BC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F282-D5BD-645E-7F0F-D5E8CCE1C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r>
              <a:rPr lang="en-GB" sz="2000" dirty="0"/>
              <a:t>ABCDEFGHIJKLMNOPQRSTUVWXYZabcdefghijklmnopqrstuvwxyz0123456789.,;:!?'"()[]{}&lt;&gt;+-*/=%^&amp;|~@$€£¥₹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0528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334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 Name</dc:creator>
  <cp:lastModifiedBy>Name Name</cp:lastModifiedBy>
  <cp:revision>4</cp:revision>
  <dcterms:created xsi:type="dcterms:W3CDTF">2024-02-02T10:57:51Z</dcterms:created>
  <dcterms:modified xsi:type="dcterms:W3CDTF">2024-02-02T11:07:18Z</dcterms:modified>
</cp:coreProperties>
</file>