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73" r:id="rId2"/>
  </p:sldIdLst>
  <p:sldSz cx="30275213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71A9"/>
    <a:srgbClr val="C2B1CB"/>
    <a:srgbClr val="9D9D9D"/>
    <a:srgbClr val="CBCBCB"/>
    <a:srgbClr val="F4F4F6"/>
    <a:srgbClr val="FFFFFF"/>
    <a:srgbClr val="E8E0EC"/>
    <a:srgbClr val="D9D9D9"/>
    <a:srgbClr val="D6D6D6"/>
    <a:srgbClr val="FCFC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26" autoAdjust="0"/>
    <p:restoredTop sz="96340" autoAdjust="0"/>
  </p:normalViewPr>
  <p:slideViewPr>
    <p:cSldViewPr snapToGrid="0">
      <p:cViewPr varScale="1">
        <p:scale>
          <a:sx n="27" d="100"/>
          <a:sy n="27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E4FCCA-1C9F-94DB-8E2E-D8E36742D76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28164-B957-CE68-E14A-27D3B32EE1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8AE9C3-955B-49AA-8EF8-2A16572224F1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A31495-30EA-8A3E-680D-20BE92824D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DFABE-FA96-D52A-5649-F0D12122B4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77F58-3628-4F0A-A69F-3DC694C4BA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71925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58BED-966A-4E9E-82C8-AF7C6D66FC4A}" type="datetimeFigureOut">
              <a:rPr lang="en-GB" smtClean="0"/>
              <a:t>18/03/2025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7C248-B798-4C22-9784-B568212773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242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BCACF2F1-A36B-DA61-8034-3031BC1426CB}"/>
              </a:ext>
            </a:extLst>
          </p:cNvPr>
          <p:cNvSpPr/>
          <p:nvPr userDrawn="1"/>
        </p:nvSpPr>
        <p:spPr>
          <a:xfrm>
            <a:off x="-5579869" y="4097429"/>
            <a:ext cx="720000" cy="720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8EF099A-53F9-B97D-A2D1-40FC075038D6}"/>
              </a:ext>
            </a:extLst>
          </p:cNvPr>
          <p:cNvSpPr/>
          <p:nvPr userDrawn="1"/>
        </p:nvSpPr>
        <p:spPr>
          <a:xfrm>
            <a:off x="-5399869" y="3216202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74923DF-7F5D-AB8D-9FD5-343B8A959CD7}"/>
              </a:ext>
            </a:extLst>
          </p:cNvPr>
          <p:cNvSpPr/>
          <p:nvPr userDrawn="1"/>
        </p:nvSpPr>
        <p:spPr>
          <a:xfrm>
            <a:off x="-7552091" y="327946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17E945-3887-7046-7DB7-123EBE55CF94}"/>
              </a:ext>
            </a:extLst>
          </p:cNvPr>
          <p:cNvSpPr/>
          <p:nvPr userDrawn="1"/>
        </p:nvSpPr>
        <p:spPr>
          <a:xfrm>
            <a:off x="-7780691" y="43311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CBE6A-5539-4AC2-8EB0-3D5681F55B34}"/>
              </a:ext>
            </a:extLst>
          </p:cNvPr>
          <p:cNvSpPr/>
          <p:nvPr userDrawn="1"/>
        </p:nvSpPr>
        <p:spPr>
          <a:xfrm>
            <a:off x="-5579869" y="4097429"/>
            <a:ext cx="720000" cy="720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18174C-CAA5-404C-B075-8BC827F68478}"/>
              </a:ext>
            </a:extLst>
          </p:cNvPr>
          <p:cNvSpPr/>
          <p:nvPr userDrawn="1"/>
        </p:nvSpPr>
        <p:spPr>
          <a:xfrm>
            <a:off x="-5399869" y="3216202"/>
            <a:ext cx="360000" cy="36000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6A7636-7433-4AEF-ABF4-C4BDAE9650EA}"/>
              </a:ext>
            </a:extLst>
          </p:cNvPr>
          <p:cNvSpPr/>
          <p:nvPr userDrawn="1"/>
        </p:nvSpPr>
        <p:spPr>
          <a:xfrm>
            <a:off x="-7552091" y="3279463"/>
            <a:ext cx="457200" cy="457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E231AC-1397-4255-97FB-70DC8B724A5E}"/>
              </a:ext>
            </a:extLst>
          </p:cNvPr>
          <p:cNvSpPr/>
          <p:nvPr userDrawn="1"/>
        </p:nvSpPr>
        <p:spPr>
          <a:xfrm>
            <a:off x="-7780691" y="4331135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57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22000" r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7B07A9C-878C-4879-8EAB-18D747BF4D9C}"/>
              </a:ext>
            </a:extLst>
          </p:cNvPr>
          <p:cNvSpPr/>
          <p:nvPr userDrawn="1"/>
        </p:nvSpPr>
        <p:spPr>
          <a:xfrm>
            <a:off x="4749489" y="3320583"/>
            <a:ext cx="20776234" cy="14400000"/>
          </a:xfrm>
          <a:prstGeom prst="roundRect">
            <a:avLst>
              <a:gd name="adj" fmla="val 8341"/>
            </a:avLst>
          </a:prstGeom>
          <a:solidFill>
            <a:schemeClr val="bg1"/>
          </a:solidFill>
          <a:ln w="19050">
            <a:solidFill>
              <a:srgbClr val="D9D9D9"/>
            </a:solidFill>
          </a:ln>
          <a:effectLst>
            <a:outerShdw blurRad="76200" dist="50800" dir="5400000" algn="ctr" rotWithShape="0">
              <a:srgbClr val="000000">
                <a:alpha val="1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CC5185-0ED0-129B-3E00-D71D02B36381}"/>
              </a:ext>
            </a:extLst>
          </p:cNvPr>
          <p:cNvSpPr/>
          <p:nvPr userDrawn="1"/>
        </p:nvSpPr>
        <p:spPr>
          <a:xfrm>
            <a:off x="-56184800" y="-32308800"/>
            <a:ext cx="3454400" cy="304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B6C9B8-C121-235B-1059-5214C081E896}"/>
              </a:ext>
            </a:extLst>
          </p:cNvPr>
          <p:cNvSpPr/>
          <p:nvPr userDrawn="1"/>
        </p:nvSpPr>
        <p:spPr>
          <a:xfrm>
            <a:off x="82346800" y="46482000"/>
            <a:ext cx="3454400" cy="304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5" name="Graphic 24">
            <a:extLst>
              <a:ext uri="{FF2B5EF4-FFF2-40B4-BE49-F238E27FC236}">
                <a16:creationId xmlns:a16="http://schemas.microsoft.com/office/drawing/2014/main" id="{F3C732D4-A108-EAC8-61F5-77517F3130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09850" y="3698690"/>
            <a:ext cx="6255505" cy="7881936"/>
          </a:xfrm>
          <a:prstGeom prst="rect">
            <a:avLst/>
          </a:prstGeom>
        </p:spPr>
      </p:pic>
      <p:pic>
        <p:nvPicPr>
          <p:cNvPr id="61" name="DotsDiag">
            <a:extLst>
              <a:ext uri="{FF2B5EF4-FFF2-40B4-BE49-F238E27FC236}">
                <a16:creationId xmlns:a16="http://schemas.microsoft.com/office/drawing/2014/main" id="{D9A99E4E-A3B5-4337-9E5A-51C4D62F563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700000">
            <a:off x="36051421" y="-21281967"/>
            <a:ext cx="9554982" cy="9554982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A17161C8-339A-43AC-ABE8-8C521238F3C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4607"/>
          <a:stretch>
            <a:fillRect/>
          </a:stretch>
        </p:blipFill>
        <p:spPr>
          <a:xfrm rot="2700000">
            <a:off x="18033690" y="2961642"/>
            <a:ext cx="10799998" cy="4902486"/>
          </a:xfrm>
          <a:custGeom>
            <a:avLst/>
            <a:gdLst>
              <a:gd name="connsiteX0" fmla="*/ 0 w 10799998"/>
              <a:gd name="connsiteY0" fmla="*/ 4902486 h 4902486"/>
              <a:gd name="connsiteX1" fmla="*/ 4550690 w 10799998"/>
              <a:gd name="connsiteY1" fmla="*/ 351795 h 4902486"/>
              <a:gd name="connsiteX2" fmla="*/ 6249308 w 10799998"/>
              <a:gd name="connsiteY2" fmla="*/ 351795 h 4902486"/>
              <a:gd name="connsiteX3" fmla="*/ 10799998 w 10799998"/>
              <a:gd name="connsiteY3" fmla="*/ 4902486 h 4902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9998" h="4902486">
                <a:moveTo>
                  <a:pt x="0" y="4902486"/>
                </a:moveTo>
                <a:lnTo>
                  <a:pt x="4550690" y="351795"/>
                </a:lnTo>
                <a:cubicBezTo>
                  <a:pt x="5019748" y="-117263"/>
                  <a:pt x="5780247" y="-117265"/>
                  <a:pt x="6249308" y="351795"/>
                </a:cubicBezTo>
                <a:lnTo>
                  <a:pt x="10799998" y="4902486"/>
                </a:lnTo>
                <a:close/>
              </a:path>
            </a:pathLst>
          </a:custGeom>
        </p:spPr>
      </p:pic>
      <p:pic>
        <p:nvPicPr>
          <p:cNvPr id="70" name="Graphic 69">
            <a:extLst>
              <a:ext uri="{FF2B5EF4-FFF2-40B4-BE49-F238E27FC236}">
                <a16:creationId xmlns:a16="http://schemas.microsoft.com/office/drawing/2014/main" id="{43486DEE-0830-4748-9ADD-F7230F52C08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4607"/>
          <a:stretch>
            <a:fillRect/>
          </a:stretch>
        </p:blipFill>
        <p:spPr>
          <a:xfrm rot="13500000">
            <a:off x="1444565" y="13184748"/>
            <a:ext cx="10800001" cy="4902489"/>
          </a:xfrm>
          <a:custGeom>
            <a:avLst/>
            <a:gdLst>
              <a:gd name="connsiteX0" fmla="*/ 10800001 w 10800001"/>
              <a:gd name="connsiteY0" fmla="*/ 4902486 h 4902489"/>
              <a:gd name="connsiteX1" fmla="*/ 0 w 10800001"/>
              <a:gd name="connsiteY1" fmla="*/ 4902489 h 4902489"/>
              <a:gd name="connsiteX2" fmla="*/ 4550693 w 10800001"/>
              <a:gd name="connsiteY2" fmla="*/ 351796 h 4902489"/>
              <a:gd name="connsiteX3" fmla="*/ 6249310 w 10800001"/>
              <a:gd name="connsiteY3" fmla="*/ 351796 h 4902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00001" h="4902489">
                <a:moveTo>
                  <a:pt x="10800001" y="4902486"/>
                </a:moveTo>
                <a:lnTo>
                  <a:pt x="0" y="4902489"/>
                </a:lnTo>
                <a:lnTo>
                  <a:pt x="4550693" y="351796"/>
                </a:lnTo>
                <a:cubicBezTo>
                  <a:pt x="5019754" y="-117265"/>
                  <a:pt x="5780250" y="-117265"/>
                  <a:pt x="6249310" y="351796"/>
                </a:cubicBezTo>
                <a:close/>
              </a:path>
            </a:pathLst>
          </a:cu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89A8E61-37B8-40A0-5969-5613F0B093BC}"/>
              </a:ext>
            </a:extLst>
          </p:cNvPr>
          <p:cNvSpPr txBox="1"/>
          <p:nvPr/>
        </p:nvSpPr>
        <p:spPr>
          <a:xfrm>
            <a:off x="5268637" y="11580626"/>
            <a:ext cx="19740982" cy="27853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7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Janus Version Control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2225FFB-3C95-43D3-8B6F-03491243954A}"/>
              </a:ext>
            </a:extLst>
          </p:cNvPr>
          <p:cNvSpPr txBox="1"/>
          <p:nvPr userDrawn="1"/>
        </p:nvSpPr>
        <p:spPr>
          <a:xfrm>
            <a:off x="6051833" y="14242800"/>
            <a:ext cx="181745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200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A Self Hosted Distributed Version Control System</a:t>
            </a:r>
          </a:p>
        </p:txBody>
      </p:sp>
    </p:spTree>
    <p:extLst>
      <p:ext uri="{BB962C8B-B14F-4D97-AF65-F5344CB8AC3E}">
        <p14:creationId xmlns:p14="http://schemas.microsoft.com/office/powerpoint/2010/main" val="169500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2851191" rtl="0" eaLnBrk="1" latinLnBrk="0" hangingPunct="1">
        <a:lnSpc>
          <a:spcPct val="90000"/>
        </a:lnSpc>
        <a:spcBef>
          <a:spcPct val="0"/>
        </a:spcBef>
        <a:buNone/>
        <a:defRPr sz="13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798" indent="-712798" algn="l" defTabSz="2851191" rtl="0" eaLnBrk="1" latinLnBrk="0" hangingPunct="1">
        <a:lnSpc>
          <a:spcPct val="90000"/>
        </a:lnSpc>
        <a:spcBef>
          <a:spcPts val="3118"/>
        </a:spcBef>
        <a:buFont typeface="Arial" panose="020B0604020202020204" pitchFamily="34" charset="0"/>
        <a:buChar char="•"/>
        <a:defRPr sz="8731" kern="1200">
          <a:solidFill>
            <a:schemeClr val="tx1"/>
          </a:solidFill>
          <a:latin typeface="+mn-lt"/>
          <a:ea typeface="+mn-ea"/>
          <a:cs typeface="+mn-cs"/>
        </a:defRPr>
      </a:lvl1pPr>
      <a:lvl2pPr marL="2138393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7483" kern="1200">
          <a:solidFill>
            <a:schemeClr val="tx1"/>
          </a:solidFill>
          <a:latin typeface="+mn-lt"/>
          <a:ea typeface="+mn-ea"/>
          <a:cs typeface="+mn-cs"/>
        </a:defRPr>
      </a:lvl2pPr>
      <a:lvl3pPr marL="3563988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6236" kern="1200">
          <a:solidFill>
            <a:schemeClr val="tx1"/>
          </a:solidFill>
          <a:latin typeface="+mn-lt"/>
          <a:ea typeface="+mn-ea"/>
          <a:cs typeface="+mn-cs"/>
        </a:defRPr>
      </a:lvl3pPr>
      <a:lvl4pPr marL="498958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6415179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840774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926637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10691965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2117560" indent="-712798" algn="l" defTabSz="2851191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1pPr>
      <a:lvl2pPr marL="1425595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2pPr>
      <a:lvl3pPr marL="285119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3pPr>
      <a:lvl4pPr marL="4276786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4pPr>
      <a:lvl5pPr marL="5702381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5pPr>
      <a:lvl6pPr marL="712797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6pPr>
      <a:lvl7pPr marL="8553572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7pPr>
      <a:lvl8pPr marL="9979167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8pPr>
      <a:lvl9pPr marL="11404763" algn="l" defTabSz="2851191" rtl="0" eaLnBrk="1" latinLnBrk="0" hangingPunct="1">
        <a:defRPr sz="56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BAED4-76DB-F262-544A-568231B72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8884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1669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Sanders-Wyatt</dc:creator>
  <cp:lastModifiedBy>Ben Sanders-Wyatt</cp:lastModifiedBy>
  <cp:revision>78</cp:revision>
  <dcterms:created xsi:type="dcterms:W3CDTF">2025-03-03T15:23:57Z</dcterms:created>
  <dcterms:modified xsi:type="dcterms:W3CDTF">2025-03-18T15:33:26Z</dcterms:modified>
</cp:coreProperties>
</file>