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EDF44-7F8E-4724-8987-9EACE496F446}">
  <a:tblStyle styleId="{AE2EDF44-7F8E-4724-8987-9EACE496F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8F5603AB-9DBC-A27E-9181-27BD4278D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>
            <a:extLst>
              <a:ext uri="{FF2B5EF4-FFF2-40B4-BE49-F238E27FC236}">
                <a16:creationId xmlns:a16="http://schemas.microsoft.com/office/drawing/2014/main" id="{62DE4368-02E0-559F-F76C-B0342F5D5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:notes">
            <a:extLst>
              <a:ext uri="{FF2B5EF4-FFF2-40B4-BE49-F238E27FC236}">
                <a16:creationId xmlns:a16="http://schemas.microsoft.com/office/drawing/2014/main" id="{1005F3E0-1FB5-88C0-6023-42A2D6204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1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0FEE2B88-C2BC-7DE1-22E3-1D31D1CF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>
            <a:extLst>
              <a:ext uri="{FF2B5EF4-FFF2-40B4-BE49-F238E27FC236}">
                <a16:creationId xmlns:a16="http://schemas.microsoft.com/office/drawing/2014/main" id="{3C0A8A75-B8F1-4BD7-87F8-173FA0B79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:notes">
            <a:extLst>
              <a:ext uri="{FF2B5EF4-FFF2-40B4-BE49-F238E27FC236}">
                <a16:creationId xmlns:a16="http://schemas.microsoft.com/office/drawing/2014/main" id="{7A62E26F-4B77-FFFD-C61D-45B42D897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30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5D0CC4CE-8419-375C-712C-2A6386FA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>
            <a:extLst>
              <a:ext uri="{FF2B5EF4-FFF2-40B4-BE49-F238E27FC236}">
                <a16:creationId xmlns:a16="http://schemas.microsoft.com/office/drawing/2014/main" id="{05FDBE84-F4A5-0677-8188-8CAE8F0CB2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:notes">
            <a:extLst>
              <a:ext uri="{FF2B5EF4-FFF2-40B4-BE49-F238E27FC236}">
                <a16:creationId xmlns:a16="http://schemas.microsoft.com/office/drawing/2014/main" id="{7FE43E88-531D-78A4-D4E6-F5E2DB47F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34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278E7621-C44D-B694-10CA-DDCE1B2D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>
            <a:extLst>
              <a:ext uri="{FF2B5EF4-FFF2-40B4-BE49-F238E27FC236}">
                <a16:creationId xmlns:a16="http://schemas.microsoft.com/office/drawing/2014/main" id="{39452E6C-909D-18DC-83B5-81E4B09F21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:notes">
            <a:extLst>
              <a:ext uri="{FF2B5EF4-FFF2-40B4-BE49-F238E27FC236}">
                <a16:creationId xmlns:a16="http://schemas.microsoft.com/office/drawing/2014/main" id="{3A9E5806-5852-BD74-E114-565706194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23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7812" b="7811"/>
          <a:stretch/>
        </p:blipFill>
        <p:spPr>
          <a:xfrm>
            <a:off x="0" y="1"/>
            <a:ext cx="18288001" cy="102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14866004" y="6140576"/>
            <a:ext cx="10980410" cy="11029628"/>
            <a:chOff x="1813" y="0"/>
            <a:chExt cx="809173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B8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2159188" y="3640074"/>
            <a:ext cx="13969624" cy="997196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bg1"/>
                </a:solidFill>
                <a:latin typeface="+mj-lt"/>
                <a:cs typeface="Teko Medium" panose="020B0604020202020204" charset="0"/>
              </a:rPr>
              <a:t>NLP Application Area Investigation</a:t>
            </a:r>
          </a:p>
        </p:txBody>
      </p:sp>
      <p:grpSp>
        <p:nvGrpSpPr>
          <p:cNvPr id="91" name="Google Shape;91;p13"/>
          <p:cNvGrpSpPr/>
          <p:nvPr/>
        </p:nvGrpSpPr>
        <p:grpSpPr>
          <a:xfrm>
            <a:off x="-1173901" y="-1098156"/>
            <a:ext cx="3452997" cy="3468475"/>
            <a:chOff x="1813" y="0"/>
            <a:chExt cx="809173" cy="812800"/>
          </a:xfrm>
        </p:grpSpPr>
        <p:sp>
          <p:nvSpPr>
            <p:cNvPr id="92" name="Google Shape;92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B8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-2693521" y="4895777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>
            <a:off x="14535836" y="4924352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" name="Google Shape;96;p13"/>
          <p:cNvGrpSpPr/>
          <p:nvPr/>
        </p:nvGrpSpPr>
        <p:grpSpPr>
          <a:xfrm>
            <a:off x="8244455" y="8312294"/>
            <a:ext cx="395370" cy="397142"/>
            <a:chOff x="1813" y="0"/>
            <a:chExt cx="809173" cy="812800"/>
          </a:xfrm>
        </p:grpSpPr>
        <p:sp>
          <p:nvSpPr>
            <p:cNvPr id="97" name="Google Shape;9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41B8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8946315" y="8312294"/>
            <a:ext cx="395370" cy="397142"/>
            <a:chOff x="1813" y="0"/>
            <a:chExt cx="809173" cy="812800"/>
          </a:xfrm>
        </p:grpSpPr>
        <p:sp>
          <p:nvSpPr>
            <p:cNvPr id="101" name="Google Shape;10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41B8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9648175" y="8312294"/>
            <a:ext cx="395370" cy="397142"/>
            <a:chOff x="1813" y="0"/>
            <a:chExt cx="809173" cy="812800"/>
          </a:xfrm>
        </p:grpSpPr>
        <p:sp>
          <p:nvSpPr>
            <p:cNvPr id="104" name="Google Shape;10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41B8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C6447C7E-0A6B-AFA9-4FB1-EB2C3A634326}"/>
              </a:ext>
            </a:extLst>
          </p:cNvPr>
          <p:cNvSpPr txBox="1"/>
          <p:nvPr/>
        </p:nvSpPr>
        <p:spPr>
          <a:xfrm>
            <a:off x="2356873" y="7290933"/>
            <a:ext cx="13969624" cy="923330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bg1"/>
                </a:solidFill>
                <a:latin typeface="+mj-lt"/>
                <a:cs typeface="Teko Medium" panose="020B0604020202020204" charset="0"/>
              </a:rPr>
              <a:t>Benjamin Tisinger</a:t>
            </a:r>
          </a:p>
        </p:txBody>
      </p:sp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4F48FC0-F33E-250A-7725-C8AC3694F959}"/>
              </a:ext>
            </a:extLst>
          </p:cNvPr>
          <p:cNvSpPr txBox="1"/>
          <p:nvPr/>
        </p:nvSpPr>
        <p:spPr>
          <a:xfrm>
            <a:off x="2159188" y="8819620"/>
            <a:ext cx="13969624" cy="738664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Teko Medium" panose="020B0604020202020204" charset="0"/>
              </a:rPr>
              <a:t>IST 664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AD2FD4E0-BF38-7511-4B44-5C813DDE46EB}"/>
              </a:ext>
            </a:extLst>
          </p:cNvPr>
          <p:cNvSpPr txBox="1"/>
          <p:nvPr/>
        </p:nvSpPr>
        <p:spPr>
          <a:xfrm>
            <a:off x="2159188" y="4913262"/>
            <a:ext cx="13969624" cy="738664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Teko Medium" panose="020B0604020202020204" charset="0"/>
              </a:rPr>
              <a:t>Question and Answering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t="7812" b="7811"/>
          <a:stretch/>
        </p:blipFill>
        <p:spPr>
          <a:xfrm>
            <a:off x="-61743" y="-88232"/>
            <a:ext cx="18411485" cy="10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4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34"/>
          <p:cNvGrpSpPr/>
          <p:nvPr/>
        </p:nvGrpSpPr>
        <p:grpSpPr>
          <a:xfrm>
            <a:off x="15602515" y="-4553452"/>
            <a:ext cx="6862097" cy="6892855"/>
            <a:chOff x="1813" y="0"/>
            <a:chExt cx="809173" cy="812800"/>
          </a:xfrm>
        </p:grpSpPr>
        <p:sp>
          <p:nvSpPr>
            <p:cNvPr id="533" name="Google Shape;533;p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0B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34;p34">
            <a:extLst>
              <a:ext uri="{FF2B5EF4-FFF2-40B4-BE49-F238E27FC236}">
                <a16:creationId xmlns:a16="http://schemas.microsoft.com/office/drawing/2014/main" id="{37CA4B5D-E9D5-4640-781E-7DE544B6942C}"/>
              </a:ext>
            </a:extLst>
          </p:cNvPr>
          <p:cNvSpPr txBox="1"/>
          <p:nvPr/>
        </p:nvSpPr>
        <p:spPr>
          <a:xfrm>
            <a:off x="13042155" y="2339402"/>
            <a:ext cx="4889434" cy="50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5EFEC6D0-1C2C-31DE-51EB-1C2EA6F9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4">
            <a:extLst>
              <a:ext uri="{FF2B5EF4-FFF2-40B4-BE49-F238E27FC236}">
                <a16:creationId xmlns:a16="http://schemas.microsoft.com/office/drawing/2014/main" id="{6BC644B9-EA14-1E38-CE84-B4869544E2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34">
            <a:extLst>
              <a:ext uri="{FF2B5EF4-FFF2-40B4-BE49-F238E27FC236}">
                <a16:creationId xmlns:a16="http://schemas.microsoft.com/office/drawing/2014/main" id="{1A27A3AD-3E03-8AC8-1527-266873304B48}"/>
              </a:ext>
            </a:extLst>
          </p:cNvPr>
          <p:cNvGrpSpPr/>
          <p:nvPr/>
        </p:nvGrpSpPr>
        <p:grpSpPr>
          <a:xfrm>
            <a:off x="15602515" y="-4553452"/>
            <a:ext cx="6862097" cy="6892855"/>
            <a:chOff x="1813" y="0"/>
            <a:chExt cx="809173" cy="812800"/>
          </a:xfrm>
        </p:grpSpPr>
        <p:sp>
          <p:nvSpPr>
            <p:cNvPr id="533" name="Google Shape;533;p34">
              <a:extLst>
                <a:ext uri="{FF2B5EF4-FFF2-40B4-BE49-F238E27FC236}">
                  <a16:creationId xmlns:a16="http://schemas.microsoft.com/office/drawing/2014/main" id="{6EDF937A-49EC-324B-F136-93AF8A1E7046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0B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>
              <a:extLst>
                <a:ext uri="{FF2B5EF4-FFF2-40B4-BE49-F238E27FC236}">
                  <a16:creationId xmlns:a16="http://schemas.microsoft.com/office/drawing/2014/main" id="{B8E71469-2AB6-EC61-54F6-849A0BB0B8B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34;p34">
            <a:extLst>
              <a:ext uri="{FF2B5EF4-FFF2-40B4-BE49-F238E27FC236}">
                <a16:creationId xmlns:a16="http://schemas.microsoft.com/office/drawing/2014/main" id="{97FFB430-E3EB-2A6C-0438-93B48B4F7AF6}"/>
              </a:ext>
            </a:extLst>
          </p:cNvPr>
          <p:cNvSpPr txBox="1"/>
          <p:nvPr/>
        </p:nvSpPr>
        <p:spPr>
          <a:xfrm>
            <a:off x="13042155" y="2339402"/>
            <a:ext cx="4889434" cy="50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4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0EC816BC-943B-9FBD-B9A9-61C395C4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4">
            <a:extLst>
              <a:ext uri="{FF2B5EF4-FFF2-40B4-BE49-F238E27FC236}">
                <a16:creationId xmlns:a16="http://schemas.microsoft.com/office/drawing/2014/main" id="{E33AC61E-199B-ED07-E94A-3E2CE9743C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34">
            <a:extLst>
              <a:ext uri="{FF2B5EF4-FFF2-40B4-BE49-F238E27FC236}">
                <a16:creationId xmlns:a16="http://schemas.microsoft.com/office/drawing/2014/main" id="{782DAFF3-A600-9E07-771B-F2D7C0EEE3A9}"/>
              </a:ext>
            </a:extLst>
          </p:cNvPr>
          <p:cNvGrpSpPr/>
          <p:nvPr/>
        </p:nvGrpSpPr>
        <p:grpSpPr>
          <a:xfrm>
            <a:off x="15602515" y="-4553452"/>
            <a:ext cx="6862097" cy="6892855"/>
            <a:chOff x="1813" y="0"/>
            <a:chExt cx="809173" cy="812800"/>
          </a:xfrm>
        </p:grpSpPr>
        <p:sp>
          <p:nvSpPr>
            <p:cNvPr id="533" name="Google Shape;533;p34">
              <a:extLst>
                <a:ext uri="{FF2B5EF4-FFF2-40B4-BE49-F238E27FC236}">
                  <a16:creationId xmlns:a16="http://schemas.microsoft.com/office/drawing/2014/main" id="{64C6AF99-2548-9A56-3A73-C22EEDC8BAD0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0B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>
              <a:extLst>
                <a:ext uri="{FF2B5EF4-FFF2-40B4-BE49-F238E27FC236}">
                  <a16:creationId xmlns:a16="http://schemas.microsoft.com/office/drawing/2014/main" id="{2A81EB40-ACDF-FB97-B1DE-FEDF776AEF6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34;p34">
            <a:extLst>
              <a:ext uri="{FF2B5EF4-FFF2-40B4-BE49-F238E27FC236}">
                <a16:creationId xmlns:a16="http://schemas.microsoft.com/office/drawing/2014/main" id="{C7294DDD-A80C-32C6-3BB4-E62FB0497684}"/>
              </a:ext>
            </a:extLst>
          </p:cNvPr>
          <p:cNvSpPr txBox="1"/>
          <p:nvPr/>
        </p:nvSpPr>
        <p:spPr>
          <a:xfrm>
            <a:off x="13042155" y="2339402"/>
            <a:ext cx="4889434" cy="50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7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E53B9AC1-FC1A-DDD6-89FD-F8B6E57F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4">
            <a:extLst>
              <a:ext uri="{FF2B5EF4-FFF2-40B4-BE49-F238E27FC236}">
                <a16:creationId xmlns:a16="http://schemas.microsoft.com/office/drawing/2014/main" id="{7006B62D-7D68-7E2D-4901-6EDF1494D3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34">
            <a:extLst>
              <a:ext uri="{FF2B5EF4-FFF2-40B4-BE49-F238E27FC236}">
                <a16:creationId xmlns:a16="http://schemas.microsoft.com/office/drawing/2014/main" id="{898D9072-244C-F3F1-0C15-354245151DBF}"/>
              </a:ext>
            </a:extLst>
          </p:cNvPr>
          <p:cNvGrpSpPr/>
          <p:nvPr/>
        </p:nvGrpSpPr>
        <p:grpSpPr>
          <a:xfrm>
            <a:off x="15602515" y="-4553452"/>
            <a:ext cx="6862097" cy="6892855"/>
            <a:chOff x="1813" y="0"/>
            <a:chExt cx="809173" cy="812800"/>
          </a:xfrm>
        </p:grpSpPr>
        <p:sp>
          <p:nvSpPr>
            <p:cNvPr id="533" name="Google Shape;533;p34">
              <a:extLst>
                <a:ext uri="{FF2B5EF4-FFF2-40B4-BE49-F238E27FC236}">
                  <a16:creationId xmlns:a16="http://schemas.microsoft.com/office/drawing/2014/main" id="{76C22458-F2C4-07A8-6BE4-41D2C25EC556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0B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>
              <a:extLst>
                <a:ext uri="{FF2B5EF4-FFF2-40B4-BE49-F238E27FC236}">
                  <a16:creationId xmlns:a16="http://schemas.microsoft.com/office/drawing/2014/main" id="{85003AF4-53D6-1F0F-BA1A-3E90E58CE66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34;p34">
            <a:extLst>
              <a:ext uri="{FF2B5EF4-FFF2-40B4-BE49-F238E27FC236}">
                <a16:creationId xmlns:a16="http://schemas.microsoft.com/office/drawing/2014/main" id="{E5050CF2-059F-16D7-2A72-72AA75AC7803}"/>
              </a:ext>
            </a:extLst>
          </p:cNvPr>
          <p:cNvSpPr txBox="1"/>
          <p:nvPr/>
        </p:nvSpPr>
        <p:spPr>
          <a:xfrm>
            <a:off x="13042155" y="2339402"/>
            <a:ext cx="4889434" cy="50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0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6BA8B0B9-939C-A550-88E3-36A39376B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4">
            <a:extLst>
              <a:ext uri="{FF2B5EF4-FFF2-40B4-BE49-F238E27FC236}">
                <a16:creationId xmlns:a16="http://schemas.microsoft.com/office/drawing/2014/main" id="{38EF557D-F88E-B935-A929-38DFA92E45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34">
            <a:extLst>
              <a:ext uri="{FF2B5EF4-FFF2-40B4-BE49-F238E27FC236}">
                <a16:creationId xmlns:a16="http://schemas.microsoft.com/office/drawing/2014/main" id="{C28142DE-46D6-9F1B-D761-31B8669E4EAA}"/>
              </a:ext>
            </a:extLst>
          </p:cNvPr>
          <p:cNvGrpSpPr/>
          <p:nvPr/>
        </p:nvGrpSpPr>
        <p:grpSpPr>
          <a:xfrm>
            <a:off x="15602515" y="-4553452"/>
            <a:ext cx="6862097" cy="6892855"/>
            <a:chOff x="1813" y="0"/>
            <a:chExt cx="809173" cy="812800"/>
          </a:xfrm>
        </p:grpSpPr>
        <p:sp>
          <p:nvSpPr>
            <p:cNvPr id="533" name="Google Shape;533;p34">
              <a:extLst>
                <a:ext uri="{FF2B5EF4-FFF2-40B4-BE49-F238E27FC236}">
                  <a16:creationId xmlns:a16="http://schemas.microsoft.com/office/drawing/2014/main" id="{DAE87E83-D0B0-A7A5-B80E-323363AD4477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0B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>
              <a:extLst>
                <a:ext uri="{FF2B5EF4-FFF2-40B4-BE49-F238E27FC236}">
                  <a16:creationId xmlns:a16="http://schemas.microsoft.com/office/drawing/2014/main" id="{A20AE744-489A-4513-A110-0CC27B964B0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34;p34">
            <a:extLst>
              <a:ext uri="{FF2B5EF4-FFF2-40B4-BE49-F238E27FC236}">
                <a16:creationId xmlns:a16="http://schemas.microsoft.com/office/drawing/2014/main" id="{26140B39-FF80-F31C-5711-7F8D2E1E408B}"/>
              </a:ext>
            </a:extLst>
          </p:cNvPr>
          <p:cNvSpPr txBox="1"/>
          <p:nvPr/>
        </p:nvSpPr>
        <p:spPr>
          <a:xfrm>
            <a:off x="13042155" y="2339402"/>
            <a:ext cx="4889434" cy="50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73D132D7-DDCB-6818-95F2-0709B15BE667}"/>
              </a:ext>
            </a:extLst>
          </p:cNvPr>
          <p:cNvSpPr txBox="1"/>
          <p:nvPr/>
        </p:nvSpPr>
        <p:spPr>
          <a:xfrm>
            <a:off x="6459392" y="457418"/>
            <a:ext cx="3553032" cy="590931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Teko Medium" panose="020B0604020202020204" charset="0"/>
              </a:rPr>
              <a:t>Resources:</a:t>
            </a:r>
          </a:p>
        </p:txBody>
      </p:sp>
    </p:spTree>
    <p:extLst>
      <p:ext uri="{BB962C8B-B14F-4D97-AF65-F5344CB8AC3E}">
        <p14:creationId xmlns:p14="http://schemas.microsoft.com/office/powerpoint/2010/main" val="348493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</Words>
  <Application>Microsoft Office PowerPoint</Application>
  <PresentationFormat>Custom</PresentationFormat>
  <Paragraphs>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 Tisinger</dc:creator>
  <cp:lastModifiedBy>Benjamin T Tisinger</cp:lastModifiedBy>
  <cp:revision>11</cp:revision>
  <dcterms:modified xsi:type="dcterms:W3CDTF">2025-06-03T20:00:52Z</dcterms:modified>
</cp:coreProperties>
</file>