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3372" y="-15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D6EC-74D1-4869-862B-B0EA880B70BD}" type="datetimeFigureOut">
              <a:rPr lang="en-AU" smtClean="0"/>
              <a:t>26/11/2016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D2FC2-CA0E-476D-9071-340AD012C8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2733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D6EC-74D1-4869-862B-B0EA880B70BD}" type="datetimeFigureOut">
              <a:rPr lang="en-AU" smtClean="0"/>
              <a:t>26/11/2016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D2FC2-CA0E-476D-9071-340AD012C8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7484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D6EC-74D1-4869-862B-B0EA880B70BD}" type="datetimeFigureOut">
              <a:rPr lang="en-AU" smtClean="0"/>
              <a:t>26/11/2016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D2FC2-CA0E-476D-9071-340AD012C8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5203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D6EC-74D1-4869-862B-B0EA880B70BD}" type="datetimeFigureOut">
              <a:rPr lang="en-AU" smtClean="0"/>
              <a:t>26/11/2016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D2FC2-CA0E-476D-9071-340AD012C8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7872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D6EC-74D1-4869-862B-B0EA880B70BD}" type="datetimeFigureOut">
              <a:rPr lang="en-AU" smtClean="0"/>
              <a:t>26/11/2016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D2FC2-CA0E-476D-9071-340AD012C8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1979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D6EC-74D1-4869-862B-B0EA880B70BD}" type="datetimeFigureOut">
              <a:rPr lang="en-AU" smtClean="0"/>
              <a:t>26/11/2016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D2FC2-CA0E-476D-9071-340AD012C8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456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D6EC-74D1-4869-862B-B0EA880B70BD}" type="datetimeFigureOut">
              <a:rPr lang="en-AU" smtClean="0"/>
              <a:t>26/11/2016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D2FC2-CA0E-476D-9071-340AD012C8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8185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D6EC-74D1-4869-862B-B0EA880B70BD}" type="datetimeFigureOut">
              <a:rPr lang="en-AU" smtClean="0"/>
              <a:t>26/11/2016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D2FC2-CA0E-476D-9071-340AD012C8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970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D6EC-74D1-4869-862B-B0EA880B70BD}" type="datetimeFigureOut">
              <a:rPr lang="en-AU" smtClean="0"/>
              <a:t>26/11/2016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D2FC2-CA0E-476D-9071-340AD012C8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9331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D6EC-74D1-4869-862B-B0EA880B70BD}" type="datetimeFigureOut">
              <a:rPr lang="en-AU" smtClean="0"/>
              <a:t>26/11/2016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D2FC2-CA0E-476D-9071-340AD012C8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152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ED6EC-74D1-4869-862B-B0EA880B70BD}" type="datetimeFigureOut">
              <a:rPr lang="en-AU" smtClean="0"/>
              <a:t>26/11/2016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D2FC2-CA0E-476D-9071-340AD012C8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7276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ED6EC-74D1-4869-862B-B0EA880B70BD}" type="datetimeFigureOut">
              <a:rPr lang="en-AU" smtClean="0"/>
              <a:t>26/11/2016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D2FC2-CA0E-476D-9071-340AD012C8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2241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16" t="-665" r="30471" b="65766"/>
          <a:stretch/>
        </p:blipFill>
        <p:spPr bwMode="auto">
          <a:xfrm>
            <a:off x="2987824" y="3429000"/>
            <a:ext cx="2637138" cy="2393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5965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72" t="62559" r="31625" b="2125"/>
          <a:stretch/>
        </p:blipFill>
        <p:spPr bwMode="auto">
          <a:xfrm>
            <a:off x="3203848" y="2492896"/>
            <a:ext cx="2529016" cy="2421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9561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" t="31809" r="65700" b="32516"/>
          <a:stretch/>
        </p:blipFill>
        <p:spPr bwMode="auto">
          <a:xfrm>
            <a:off x="1120345" y="2183026"/>
            <a:ext cx="2339547" cy="2446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9138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98" t="32529" b="32636"/>
          <a:stretch/>
        </p:blipFill>
        <p:spPr bwMode="auto">
          <a:xfrm>
            <a:off x="5733535" y="2232454"/>
            <a:ext cx="2380178" cy="2388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1400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26" name="Picture 2" descr="Image result for icon bluetooth connection statu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052736"/>
            <a:ext cx="4272409" cy="4272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12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71" t="14815" r="21146" b="8889"/>
          <a:stretch/>
        </p:blipFill>
        <p:spPr bwMode="auto">
          <a:xfrm>
            <a:off x="2051720" y="620688"/>
            <a:ext cx="5834745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551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FANTECH PTY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Allen Astfalck</dc:creator>
  <cp:lastModifiedBy>Allen Astfalck</cp:lastModifiedBy>
  <cp:revision>3</cp:revision>
  <dcterms:created xsi:type="dcterms:W3CDTF">2016-10-22T07:33:14Z</dcterms:created>
  <dcterms:modified xsi:type="dcterms:W3CDTF">2016-11-26T00:34:50Z</dcterms:modified>
</cp:coreProperties>
</file>