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78A0-209A-4004-A293-07C9F87B18FC}" type="datetimeFigureOut">
              <a:rPr lang="en-AU" smtClean="0"/>
              <a:t>12/11/2016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6B56-AFE8-4834-8380-D14BE82317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995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78A0-209A-4004-A293-07C9F87B18FC}" type="datetimeFigureOut">
              <a:rPr lang="en-AU" smtClean="0"/>
              <a:t>12/11/2016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6B56-AFE8-4834-8380-D14BE82317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705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78A0-209A-4004-A293-07C9F87B18FC}" type="datetimeFigureOut">
              <a:rPr lang="en-AU" smtClean="0"/>
              <a:t>12/11/2016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6B56-AFE8-4834-8380-D14BE82317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204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78A0-209A-4004-A293-07C9F87B18FC}" type="datetimeFigureOut">
              <a:rPr lang="en-AU" smtClean="0"/>
              <a:t>12/11/2016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6B56-AFE8-4834-8380-D14BE82317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33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78A0-209A-4004-A293-07C9F87B18FC}" type="datetimeFigureOut">
              <a:rPr lang="en-AU" smtClean="0"/>
              <a:t>12/11/2016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6B56-AFE8-4834-8380-D14BE82317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52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78A0-209A-4004-A293-07C9F87B18FC}" type="datetimeFigureOut">
              <a:rPr lang="en-AU" smtClean="0"/>
              <a:t>12/11/2016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6B56-AFE8-4834-8380-D14BE82317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30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78A0-209A-4004-A293-07C9F87B18FC}" type="datetimeFigureOut">
              <a:rPr lang="en-AU" smtClean="0"/>
              <a:t>12/11/2016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6B56-AFE8-4834-8380-D14BE82317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350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78A0-209A-4004-A293-07C9F87B18FC}" type="datetimeFigureOut">
              <a:rPr lang="en-AU" smtClean="0"/>
              <a:t>12/11/2016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6B56-AFE8-4834-8380-D14BE82317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041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78A0-209A-4004-A293-07C9F87B18FC}" type="datetimeFigureOut">
              <a:rPr lang="en-AU" smtClean="0"/>
              <a:t>12/11/2016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6B56-AFE8-4834-8380-D14BE82317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510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78A0-209A-4004-A293-07C9F87B18FC}" type="datetimeFigureOut">
              <a:rPr lang="en-AU" smtClean="0"/>
              <a:t>12/11/2016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6B56-AFE8-4834-8380-D14BE82317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339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78A0-209A-4004-A293-07C9F87B18FC}" type="datetimeFigureOut">
              <a:rPr lang="en-AU" smtClean="0"/>
              <a:t>12/11/2016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6B56-AFE8-4834-8380-D14BE82317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293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278A0-209A-4004-A293-07C9F87B18FC}" type="datetimeFigureOut">
              <a:rPr lang="en-AU" smtClean="0"/>
              <a:t>12/11/2016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56B56-AFE8-4834-8380-D14BE82317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499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6" name="Picture 2" descr="C:\Users\aastfalck\Desktop\LegoClub\RCArduinoSketch\PythonController\Batteryimage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0000" b="25000"/>
          <a:stretch/>
        </p:blipFill>
        <p:spPr bwMode="auto">
          <a:xfrm>
            <a:off x="478924" y="2582416"/>
            <a:ext cx="19812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astfalck\Desktop\LegoClub\RCArduinoSketch\PythonController\Batteryimage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73884"/>
          <a:stretch/>
        </p:blipFill>
        <p:spPr bwMode="auto">
          <a:xfrm>
            <a:off x="395536" y="332656"/>
            <a:ext cx="1981200" cy="103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astfalck\Desktop\LegoClub\RCArduinoSketch\PythonController\Batteryimage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3" r="49768" b="49221"/>
          <a:stretch/>
        </p:blipFill>
        <p:spPr bwMode="auto">
          <a:xfrm>
            <a:off x="467544" y="1571513"/>
            <a:ext cx="1990401" cy="95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astfalck\Desktop\LegoClub\RCArduinoSketch\PythonController\Batteryimage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13" t="2768" b="72661"/>
          <a:stretch/>
        </p:blipFill>
        <p:spPr bwMode="auto">
          <a:xfrm>
            <a:off x="525574" y="4643381"/>
            <a:ext cx="1921256" cy="97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aastfalck\Desktop\LegoClub\RCArduinoSketch\PythonController\Batteryimage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99" r="50000"/>
          <a:stretch/>
        </p:blipFill>
        <p:spPr bwMode="auto">
          <a:xfrm>
            <a:off x="478924" y="3645024"/>
            <a:ext cx="1981200" cy="97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aastfalck\Desktop\LegoClub\RCArduinoSketch\PythonController\Batteryimage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837" b="24582"/>
          <a:stretch/>
        </p:blipFill>
        <p:spPr bwMode="auto">
          <a:xfrm>
            <a:off x="3131840" y="1700808"/>
            <a:ext cx="1981200" cy="97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aastfalck\Desktop\LegoClub\RCArduinoSketch\PythonController\Batteryimage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6247" b="49636"/>
          <a:stretch/>
        </p:blipFill>
        <p:spPr bwMode="auto">
          <a:xfrm>
            <a:off x="3059832" y="476672"/>
            <a:ext cx="1981200" cy="95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astfalck\Desktop\LegoClub\RCArduinoSketch\PythonController\Batteryimage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74896"/>
          <a:stretch/>
        </p:blipFill>
        <p:spPr bwMode="auto">
          <a:xfrm>
            <a:off x="3092783" y="2853751"/>
            <a:ext cx="1981200" cy="9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05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8744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FANTECH PTY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 Astfalck</dc:creator>
  <cp:lastModifiedBy>Allen Astfalck</cp:lastModifiedBy>
  <cp:revision>2</cp:revision>
  <dcterms:created xsi:type="dcterms:W3CDTF">2016-11-11T23:43:53Z</dcterms:created>
  <dcterms:modified xsi:type="dcterms:W3CDTF">2016-11-12T00:38:11Z</dcterms:modified>
</cp:coreProperties>
</file>