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73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4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2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87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9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5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18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7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3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52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2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D6EC-74D1-4869-862B-B0EA880B70BD}" type="datetimeFigureOut">
              <a:rPr lang="en-AU" smtClean="0"/>
              <a:t>22/10/2016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2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6" t="-665" r="30471" b="65766"/>
          <a:stretch/>
        </p:blipFill>
        <p:spPr bwMode="auto">
          <a:xfrm>
            <a:off x="2987824" y="3429000"/>
            <a:ext cx="2637138" cy="239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96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2" t="62559" r="31625" b="2125"/>
          <a:stretch/>
        </p:blipFill>
        <p:spPr bwMode="auto">
          <a:xfrm>
            <a:off x="3203848" y="2492896"/>
            <a:ext cx="2529016" cy="242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5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31809" r="65700" b="32516"/>
          <a:stretch/>
        </p:blipFill>
        <p:spPr bwMode="auto">
          <a:xfrm>
            <a:off x="1120345" y="2183026"/>
            <a:ext cx="2339547" cy="244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13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8" t="32529" b="32636"/>
          <a:stretch/>
        </p:blipFill>
        <p:spPr bwMode="auto">
          <a:xfrm>
            <a:off x="5733535" y="2232454"/>
            <a:ext cx="2380178" cy="238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40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FANTECH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Astfalck</dc:creator>
  <cp:lastModifiedBy>Allen Astfalck</cp:lastModifiedBy>
  <cp:revision>2</cp:revision>
  <dcterms:created xsi:type="dcterms:W3CDTF">2016-10-22T07:33:14Z</dcterms:created>
  <dcterms:modified xsi:type="dcterms:W3CDTF">2016-10-23T06:15:26Z</dcterms:modified>
</cp:coreProperties>
</file>