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layfair Displ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55801AE-8A3A-4924-9391-51DC80237B0F}">
  <a:tblStyle styleId="{655801AE-8A3A-4924-9391-51DC80237B0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Italic.fntdata"/><Relationship Id="rId30" Type="http://schemas.openxmlformats.org/officeDocument/2006/relationships/font" Target="fonts/PlayfairDispl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bold.fntdata"/><Relationship Id="rId14" Type="http://schemas.openxmlformats.org/officeDocument/2006/relationships/slide" Target="slides/slide9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C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bbellanca@netjet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300" y="1215275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iBot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Final Presentation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Yun Ma, Young Liu,</a:t>
            </a:r>
          </a:p>
          <a:p>
            <a:pPr lvl="0">
              <a:spcBef>
                <a:spcPts val="0"/>
              </a:spcBef>
              <a:buNone/>
            </a:pPr>
            <a:r>
              <a:rPr lang="zh-CN"/>
              <a:t>Xiao Liang, Xuzhou Yin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Diagram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74" y="1017450"/>
            <a:ext cx="7017950" cy="392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Sequence Diagram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675" y="626099"/>
            <a:ext cx="5082648" cy="436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0" y="4282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Architecture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75" y="668924"/>
            <a:ext cx="5961600" cy="442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Tools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Open source frameworks: BotFramework, Node.js and LUIS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Agile development supported platform: Jira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Version control &amp; continuous integration: Git &amp; Travis CI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Microsoft/Jira accounts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Heroku web service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Pre-defined LUIS model dataset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Documentation tools: Google Drive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Team communication tools: Google Hangouts / WeChat</a:t>
            </a:r>
          </a:p>
          <a:p>
            <a:pPr indent="-228600" lvl="0" marL="457200" rtl="0">
              <a:spcBef>
                <a:spcPts val="0"/>
              </a:spcBef>
              <a:buClr>
                <a:srgbClr val="434343"/>
              </a:buClr>
              <a:buFont typeface="Arial"/>
              <a:buChar char="❖"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Personal laptops &amp; IDE: IntelliJ IDEA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387900" y="2258700"/>
            <a:ext cx="23682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sz="4800"/>
              <a:t>[Demo]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Project Schedule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" y="1397800"/>
            <a:ext cx="8724900" cy="32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Testing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Mocha: A flexifble and descriptive Javascript testing framwork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simple bot logic as well as business system interaction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continuous integration with Travis CI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acceptance testing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complex logic.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Involves human interaction.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Able to use Emulator or Skype to test.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60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Testing</a:t>
            </a:r>
          </a:p>
        </p:txBody>
      </p:sp>
      <p:graphicFrame>
        <p:nvGraphicFramePr>
          <p:cNvPr id="156" name="Shape 156"/>
          <p:cNvGraphicFramePr/>
          <p:nvPr/>
        </p:nvGraphicFramePr>
        <p:xfrm>
          <a:off x="214900" y="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{655801AE-8A3A-4924-9391-51DC80237B0F}</a:tableStyleId>
              </a:tblPr>
              <a:tblGrid>
                <a:gridCol w="695000"/>
                <a:gridCol w="1627075"/>
                <a:gridCol w="4687900"/>
                <a:gridCol w="1477675"/>
              </a:tblGrid>
              <a:tr h="545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Use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Log 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“LOGIN”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username, password and project url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informations are corret, user can type command; if not, iBot sends a error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Create an issue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“create an issue”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projects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the selected project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then displays a list of issue type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for one of the types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summary of issue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080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Modify a field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“modify issue”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keyword of related card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related keywords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cards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one card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the fields user want to modify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5937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Testing(cont.)</a:t>
            </a:r>
          </a:p>
        </p:txBody>
      </p:sp>
      <p:graphicFrame>
        <p:nvGraphicFramePr>
          <p:cNvPr id="162" name="Shape 162"/>
          <p:cNvGraphicFramePr/>
          <p:nvPr/>
        </p:nvGraphicFramePr>
        <p:xfrm>
          <a:off x="405075" y="1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{655801AE-8A3A-4924-9391-51DC80237B0F}</a:tableStyleId>
              </a:tblPr>
              <a:tblGrid>
                <a:gridCol w="711650"/>
                <a:gridCol w="1939550"/>
                <a:gridCol w="4420750"/>
                <a:gridCol w="1352275"/>
              </a:tblGrid>
              <a:tr h="6766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Use case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Status</a:t>
                      </a:r>
                    </a:p>
                  </a:txBody>
                  <a:tcPr marT="91425" marB="91425" marR="91425" marL="91425"/>
                </a:tc>
              </a:tr>
              <a:tr h="1626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Search with keywords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“search”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asks for keywords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related keywords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there are related issues, iBot returns a list of cards that can be viewed in browser; if not, iBot sends a failure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  <a:tr h="1626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Ask for valid burn down rate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command “burn down rate”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iBot displays a list of projects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Type the number of the selected project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-"/>
                      </a:pPr>
                      <a:r>
                        <a:rPr lang="zh-CN"/>
                        <a:t>If burn down rate exists, iBot returns the value of the burn down rate; if not, iBot sends a failure message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zh-CN"/>
                        <a:t>Passed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Risks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370400"/>
            <a:ext cx="8520600" cy="24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CN"/>
              <a:t>Fuzzy search not accurate enough. May need enhance the algorithm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Sometimes iBot renders some irrelevant results when user searches issues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Sign in process is not secure enough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zh-CN"/>
              <a:t>Password is not </a:t>
            </a:r>
            <a:r>
              <a:rPr lang="zh-CN"/>
              <a:t>coverred by dots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CN"/>
              <a:t>LUIS limits the number of times user can interact with iBot</a:t>
            </a:r>
          </a:p>
          <a:p>
            <a:pPr indent="-228600" lvl="1" marL="914400">
              <a:spcBef>
                <a:spcPts val="0"/>
              </a:spcBef>
            </a:pPr>
            <a:r>
              <a:rPr lang="zh-CN"/>
              <a:t>One thousand times per month, but can be more if it gets paid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Introduction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Requirements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Diagrams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Tools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Demo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Testing</a:t>
            </a:r>
          </a:p>
          <a:p>
            <a:pPr indent="-228600" lvl="0" marL="457200" rtl="0">
              <a:spcBef>
                <a:spcPts val="0"/>
              </a:spcBef>
              <a:buChar char="➢"/>
            </a:pPr>
            <a:r>
              <a:rPr lang="zh-CN"/>
              <a:t>Risk</a:t>
            </a:r>
          </a:p>
          <a:p>
            <a:pPr indent="-228600" lvl="0" marL="457200">
              <a:spcBef>
                <a:spcPts val="0"/>
              </a:spcBef>
              <a:buChar char="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Future Extension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integrating more DevOps tools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BitBucket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Jenkins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Salesforce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Customized features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View calendar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Check emails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Write summary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Vocie input</a:t>
            </a:r>
          </a:p>
          <a:p>
            <a:pPr indent="-228600" lvl="1" marL="914400" rtl="0">
              <a:spcBef>
                <a:spcPts val="0"/>
              </a:spcBef>
              <a:buChar char="◆"/>
            </a:pPr>
            <a:r>
              <a:rPr lang="zh-CN"/>
              <a:t>voice recognition</a:t>
            </a:r>
          </a:p>
          <a:p>
            <a:pPr indent="-228600" lvl="0" marL="457200" rtl="0">
              <a:spcBef>
                <a:spcPts val="0"/>
              </a:spcBef>
              <a:buChar char="➔"/>
            </a:pPr>
            <a:r>
              <a:rPr lang="zh-CN"/>
              <a:t>Group chat with multiple users</a:t>
            </a:r>
          </a:p>
          <a:p>
            <a:pPr indent="-228600" lvl="1" marL="914400">
              <a:spcBef>
                <a:spcPts val="0"/>
              </a:spcBef>
              <a:buChar char="◆"/>
            </a:pPr>
            <a:r>
              <a:rPr lang="zh-CN"/>
              <a:t>iBot takes notes at group meetings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Lesson Learned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Don’t be afraid to learn a new technology/tool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open source tools have user guide and API in order for us to use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 of software development may take longer than we think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project is not just the product. It requires more (eg. Documentation, Test cases)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is the most important!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determines what the product should be like, not developers!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Agile Methodology makes it much clearer to track the progress of a project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Font typeface="Open Sans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Jira cards always tells us what we need to do now, what we should finished soon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524400" y="2258700"/>
            <a:ext cx="20952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Team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Xiao Liang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Young Liu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Xuzhou Yin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Yun Ma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Points of Contact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Branden Bellanca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666666"/>
              </a:buClr>
              <a:buFont typeface="Source Code Pro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zh-CN" u="sng">
                <a:solidFill>
                  <a:srgbClr val="DB443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bbellanca@netjets.com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Problem Statement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Some certain daily tasks employees do everyday require cumbersome steps and unnecessary complexity. </a:t>
            </a:r>
          </a:p>
          <a:p>
            <a:pPr indent="457200"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IBot aims to solve this problem, it is an intelligent bot which has Natural Language Processing service integrated and interacts with issue &amp; project tracking tools like Jira, CRM tools like Salesforce, and continuous integration tools like Jenkins so that it helps turn inefficient steps into dialogs to increase productivity for all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Approach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Jira to track progress and issues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feedback from user in order to continously improve our product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driven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Doing testing along with developing to ensure product quality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Functional Requirements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53950" y="78282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 when user joins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sents a greeting when a user is joining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summary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 current Sprint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cards/issues in Jira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matched issues rendered in Rich Info cards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issue to user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one in members list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issue status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choose from any defined status in Jira</a:t>
            </a:r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8025" y="863550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priority for each task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 issue creatation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 to cancel a issue creation progress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command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possible features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in / Log out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features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Burn down rate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report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9900" y="85075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Non-Functional Requirements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930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Appearance: Simple style chat window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platform: Skype, Slack, Facebook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Time: Ibot responses user’s requests in less than 5 seconds.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service has at least 99% uptime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coule be able to scale up when demand increases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of the bot are able to complete the desired task in under 3 tries.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Ibot does not allow unauthorized user to access sensitive information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Use Case Examples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11025" y="5610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know the abilities of the bot, so that I can choose what I need.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/Help for possible features.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add details for my issues, so that I can record my work easily.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add title, add description, add priority and ‘assign to me’.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check all my work cards, so that I know where I am and what to do next.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search issues - return cards in a row in the chatting windows.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move my in-progress issues to done state, so that I know the work is finished.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change issue statue.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❖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user, I want to assign tasks to my teammate to work collaborately.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➢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assign issue to user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/>
              <a:t>Out of Scope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with voice recognition to enable more intuitive interation.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 extra libraries, accuracies are low.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applications does not provide direct voice input method.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domain specific language (DSL) to eliminate the ambiguity in natural language.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 too much time to develop/test.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Increases the cost of learning.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●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 with more DevOps tools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zh-C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 much time, and need to do research on the API of each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