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Hubot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Young Liu, Xuzhou Yin, Yun Ma, Xiao Liang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CSE 5911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Idea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Risks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Plan Schedule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</a:t>
            </a:r>
            <a:r>
              <a:rPr lang="en"/>
              <a:t>achieved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Proposed two implementation idea: using Alexa vs using Hubot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Did research on possible technologies and analyzed the ways to implement two ideas.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Analyzed two implementations (Alexa vs Hubot) with SWOT analysis: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Conducted a meeting with the sponsor manager, exchanged ideas and asked 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Then...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We settle on Hubot!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Try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We may fail when first building a new Hubot! Get used to the API Jira and Skype provide for us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We could not decide the exact time for each phase of this project as we just in the beginning!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Schedule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Weekly presentation: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talk about the progress of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Meeting with manager: (twice a </a:t>
            </a:r>
            <a:r>
              <a:rPr lang="en"/>
              <a:t>month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Receive feedback and advice from manager; improve the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Documentation: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Update information in the project report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