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300" y="1491125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6000"/>
              <a:t>Hubot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287" y="3510855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Young Liu, Yun Ma, Xuzhou Yin, Xiao Liang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Process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Potential Risk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Our Schedule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achieved</a:t>
            </a:r>
            <a:r>
              <a:rPr lang="zh-CN"/>
              <a:t>😯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Jira is not possible to access.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Our project should base on the information of NetJets.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Skype Business is new to us.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Slack is another choice.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Api.Ai is not a good option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It’s not open sourced, it’s commercial. It does not match security standard of NetJets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A very simple demo using Hubot.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Next slide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Microsoft Bot Framework is more powerful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We should switch to it before it’s too late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Demo after Hubot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zh-CN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Hubot Demo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37" y="1017449"/>
            <a:ext cx="4812925" cy="4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Microsoft Bot Framework Demo	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87" y="1017450"/>
            <a:ext cx="6027013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 achieved (cont.)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5</a:t>
            </a:r>
            <a:r>
              <a:rPr lang="zh-CN"/>
              <a:t>. 	Trello board using Hubot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6.	Integreate with either Slack or Skype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7.      Start exploring with Jira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Risk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The team still </a:t>
            </a:r>
            <a:r>
              <a:rPr lang="zh-CN"/>
              <a:t>could not</a:t>
            </a:r>
            <a:r>
              <a:rPr lang="zh-CN"/>
              <a:t> come up with a time slot that everyone is available for team meeting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The team needs to do more research on the APIs of the choices it has (Skype for business, Jira) and get more familiar with them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The team needs more time to discuss about the role of each person for this project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Transforming from Trello to Jira will introduce some uncertainty and risk.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The team hasn’t figured out how to integrate voice recognition  into chat module.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Haven’t built a full test plan for current module and functionality we have.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Plan Schedule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Weekly meetings with sponsor (Tuesday)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discuss the problem: Jira, Trello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talk about our future plan (Luis, the Natural Language Processing tool, etc.)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feedback and advice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Team meeting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talk about the features needed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build the plan schedule for future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set up roles for each position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Documentation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CN"/>
              <a:t>meetings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zh-CN"/>
              <a:t>addition ideas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