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Hubot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677255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 Ma, Young Liu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Xuzhou Yin, Xiao Liang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Updates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Risks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Our Schedule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 had done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Get familiar with code structure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Add new features to query burn down rate(Although the data is randomly generated)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Update the code to use ES6 syntax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Set up automated unit test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Hook up Travis CI with Github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Set up pull review on Github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Hack the source code of Microsoft Bot Framework to make test output ideal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 had done (cont.)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 Roles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5" y="1775928"/>
            <a:ext cx="7486649" cy="304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 will achieve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Get more familiar with Jira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Use Jira as our team’s Agile tool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Specific duties for each team member: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Add workflow for the robot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Hook up API with Jira, interact with it using JavaScript code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Test the workflow with JavaScript code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Test the desired task/card creation with JavaScript code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Start experimenting with LUIS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Risk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Software not in total control. (Although can use Emulator)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Bot framework not compatible with Skype for Business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Not able to use Skype for Business since it’s not free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Not able to connect with NetJet’s Jira since it’s deployed internally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453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Our Schedule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97660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Weekly meeting with sponsor(this Tuesday)</a:t>
            </a:r>
          </a:p>
          <a:p>
            <a:pPr indent="-228600" lvl="0" marL="914400">
              <a:spcBef>
                <a:spcPts val="0"/>
              </a:spcBef>
              <a:buAutoNum type="arabicPeriod"/>
            </a:pPr>
            <a:r>
              <a:rPr lang="zh-CN"/>
              <a:t>Talk about stuffs we just mentioned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Team meeting(last sunday)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zh-CN"/>
              <a:t>Installed software like node.js and bot framework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zh-CN"/>
              <a:t>Learned the sample code and try to create a rule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zh-CN"/>
              <a:t>Unit testing &amp; Travis-CI intergration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Documentation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zh-CN"/>
              <a:t>Update roles</a:t>
            </a:r>
          </a:p>
          <a:p>
            <a:pPr indent="-228600" lvl="0" marL="914400">
              <a:spcBef>
                <a:spcPts val="0"/>
              </a:spcBef>
              <a:buAutoNum type="arabicPeriod"/>
            </a:pPr>
            <a:r>
              <a:rPr lang="zh-CN"/>
              <a:t>Update schedule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