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// add new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// working demo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2274800" y="3798000"/>
            <a:ext cx="51123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chemeClr val="dk1"/>
                </a:solidFill>
              </a:rPr>
              <a:t>Yun Ma, Young Liu, </a:t>
            </a:r>
            <a:r>
              <a:rPr lang="zh-CN" sz="1800">
                <a:solidFill>
                  <a:srgbClr val="FFFFFF"/>
                </a:solidFill>
              </a:rPr>
              <a:t>Xuzhou Yin, Xiao Liang</a:t>
            </a:r>
          </a:p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270200" y="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7200">
                <a:solidFill>
                  <a:srgbClr val="000000"/>
                </a:solidFill>
              </a:rPr>
              <a:t>I  </a:t>
            </a:r>
            <a:r>
              <a:rPr lang="zh-CN" sz="7200"/>
              <a:t>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14400" y="244225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Overview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45375" y="1147100"/>
            <a:ext cx="8498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rgbClr val="FFFFFF"/>
                </a:solidFill>
              </a:rPr>
              <a:t>Project Update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rgbClr val="FFFFFF"/>
                </a:solidFill>
              </a:rPr>
              <a:t>Risks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rgbClr val="FFFFFF"/>
                </a:solidFill>
              </a:rPr>
              <a:t>Schedule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3100" y="293575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What we achieved - last week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20700" y="1319800"/>
            <a:ext cx="80544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Feedback from Branden for presentation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Redundant content of slides, mismatch content in slides.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Explore three solutions for authentication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Basic, Cookies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Focused on OAuth: request user token from Jira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Create a data model for authentication using MongoDB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Meeting with Branden about improvement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Write specific acceptance critiria for story cards.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One should focus on no more than one task at a time.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Present sprint progress with showing functionality and technical details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3100" y="293575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What we achieved - this week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20700" y="1319800"/>
            <a:ext cx="80544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Introduce our Project with Branden and his co-workers.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Showed woking demo and project architecture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Authenication problem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Stuck in OAuth: no access to data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Moved to Cookie based method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Add new features: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refresh page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multiple users chatting with Ibot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cancel action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support more queries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Do more researches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50100" y="318225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Risks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70025" y="1221125"/>
            <a:ext cx="8498400" cy="3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OAuth 1 is not secured, OAuth 2 is not allowed by Jira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Potential complexity of Jira Authentication API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Insufficient data to train the bot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LUIS is unable to train negative feedback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It has been required for additional functionalites (eg. Group chat and event reminder)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09675" y="3429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Schedule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0" y="1196475"/>
            <a:ext cx="4475400" cy="3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chemeClr val="lt1"/>
                </a:solidFill>
              </a:rPr>
              <a:t>Sprint planning meeting (2.9, 2.11)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code structure, task assignment, coding, merging code.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800">
                <a:solidFill>
                  <a:srgbClr val="FFFFFF"/>
                </a:solidFill>
              </a:rPr>
              <a:t>Google Hangouts meeting (2.12) 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zh-CN" sz="1800">
                <a:solidFill>
                  <a:srgbClr val="FFFFFF"/>
                </a:solidFill>
              </a:rPr>
              <a:t>potential issues (improvement of Jira).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zh-CN" sz="1800">
                <a:solidFill>
                  <a:schemeClr val="lt1"/>
                </a:solidFill>
              </a:rPr>
              <a:t>Weekly meeting with Branden (2.14)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zh-CN" sz="1800">
                <a:solidFill>
                  <a:schemeClr val="lt1"/>
                </a:solidFill>
              </a:rPr>
              <a:t>report update of project progress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zh-CN" sz="1800">
                <a:solidFill>
                  <a:schemeClr val="lt1"/>
                </a:solidFill>
              </a:rPr>
              <a:t>feedback and advice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4475400" y="1128675"/>
            <a:ext cx="46152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zh-CN" sz="1800">
                <a:solidFill>
                  <a:schemeClr val="lt1"/>
                </a:solidFill>
              </a:rPr>
              <a:t>Standup meeting (2.14)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zh-CN" sz="1800">
                <a:solidFill>
                  <a:schemeClr val="lt1"/>
                </a:solidFill>
              </a:rPr>
              <a:t>discuss how to make adjustments to Branden’s feedback.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zh-CN" sz="1800">
                <a:solidFill>
                  <a:schemeClr val="lt1"/>
                </a:solidFill>
              </a:rPr>
              <a:t>documentation update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zh-CN" sz="1800">
                <a:solidFill>
                  <a:schemeClr val="lt1"/>
                </a:solidFill>
              </a:rPr>
              <a:t>Weekly meeting with Branden(2.21)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zh-CN" sz="1800">
                <a:solidFill>
                  <a:schemeClr val="lt1"/>
                </a:solidFill>
              </a:rPr>
              <a:t>Authenication: turn to Cookies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zh-CN" sz="1800">
                <a:solidFill>
                  <a:schemeClr val="lt1"/>
                </a:solidFill>
              </a:rPr>
              <a:t>Discuss new features</a:t>
            </a:r>
          </a:p>
          <a:p>
            <a:pPr indent="-342900" lvl="2" marL="1371600" rtl="0">
              <a:spcBef>
                <a:spcPts val="0"/>
              </a:spcBef>
              <a:buClr>
                <a:schemeClr val="lt1"/>
              </a:buClr>
              <a:buSzPct val="100000"/>
              <a:buChar char="■"/>
            </a:pPr>
            <a:r>
              <a:rPr lang="zh-CN" sz="1800">
                <a:solidFill>
                  <a:schemeClr val="lt1"/>
                </a:solidFill>
              </a:rPr>
              <a:t>Multiple users</a:t>
            </a:r>
          </a:p>
          <a:p>
            <a:pPr indent="-342900" lvl="2" marL="1371600" rtl="0">
              <a:spcBef>
                <a:spcPts val="0"/>
              </a:spcBef>
              <a:buClr>
                <a:schemeClr val="lt1"/>
              </a:buClr>
              <a:buSzPct val="100000"/>
              <a:buChar char="■"/>
            </a:pPr>
            <a:r>
              <a:rPr lang="zh-CN" sz="1800">
                <a:solidFill>
                  <a:schemeClr val="lt1"/>
                </a:solidFill>
              </a:rPr>
              <a:t>Event reminders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Thanks!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