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//</a:t>
            </a:r>
            <a:r>
              <a:rPr lang="zh-CN"/>
              <a:t>以前是问完summary问description再问priority 现在是可以选任意一项改 -&gt; Edit one by one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IBot Weekly Standup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Yun Ma, Xiao Liang, Xuzhou Yin, Young Liu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Task accomplished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Improved previous features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Display more details on cards: type, status, priority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Fuzzy search functionality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Changed</a:t>
            </a:r>
            <a:r>
              <a:rPr lang="zh-CN"/>
              <a:t> some features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Select features from list to edit a card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Cancel feature: cancel the created task at any time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Improve testing coverage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Changed from Javascript to Typescript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PROS: static type checking, clear library API definition, backward compatible with JS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Almost done with cookie-based Auth with database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Started making progress on integration with Jenkins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440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Risk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330650"/>
            <a:ext cx="8520600" cy="314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Since Cookie based authentication is not as important as others, our team will work on it lastly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We need more test cases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Subtasks still cannot be added to specific task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LUIS is unable to train negative feedback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It takes time for the team to get used to TypeScript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Although TypeScript is commonly said to be the superset to JavaScript, there are some exceptions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Plan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Meeting with Branden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S</a:t>
            </a:r>
            <a:r>
              <a:rPr lang="zh-CN"/>
              <a:t>top adding a</a:t>
            </a:r>
            <a:r>
              <a:rPr lang="zh-CN"/>
              <a:t>dditional features for now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Polishing what we have: Key features (eg. Add/Move/Delete/Modify cards)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Perfecting testing coverage: adding more manual tests.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Team meeting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Coming up with all test </a:t>
            </a:r>
            <a:r>
              <a:rPr lang="zh-CN"/>
              <a:t>scenarios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Practice for Netjets presentation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Documentation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269450" y="1046975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Thanks!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