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Source Code Pro"/>
      <p:regular r:id="rId10"/>
      <p:bold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bold.fntdata"/><Relationship Id="rId10" Type="http://schemas.openxmlformats.org/officeDocument/2006/relationships/font" Target="fonts/SourceCodePro-regular.fntdata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3"/>
            <a:ext cx="2808000" cy="295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iBot Weekly Standup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2400"/>
              <a:t>Yun Ma, Xiao Liang, Xuzhou Yin, Young Liu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What we achieved?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zh-CN"/>
              <a:t>Improvement on iBot features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zh-CN"/>
              <a:t>Debug for errors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zh-CN"/>
              <a:t>User Acceptance Test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zh-CN"/>
              <a:t>Polish </a:t>
            </a:r>
            <a:r>
              <a:rPr lang="zh-CN"/>
              <a:t>old </a:t>
            </a:r>
            <a:r>
              <a:rPr lang="zh-CN"/>
              <a:t>features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zh-CN"/>
              <a:t>Help command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zh-CN"/>
              <a:t>Cancel command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zh-CN"/>
              <a:t>Add new features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zh-CN"/>
              <a:t>Sign in/ Sign out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zh-CN"/>
              <a:t>Improvement on Netjets presentation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zh-CN"/>
              <a:t>Change</a:t>
            </a:r>
            <a:r>
              <a:rPr lang="zh-CN"/>
              <a:t> contents for presentation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zh-CN"/>
              <a:t>Receive feedbacks and suggestions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Issues to solve 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zh-CN"/>
              <a:t>Identification and Authentication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zh-CN"/>
              <a:t>be able to which channel the user is coming from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zh-CN"/>
              <a:t>Integration with Jekins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zh-CN"/>
              <a:t>be able to query build status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zh-CN"/>
              <a:t>Adding more mini-features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zh-CN"/>
              <a:t>delete Jira card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zh-CN"/>
              <a:t>Develop more comprehensive acceptance tests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Task to do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➢"/>
            </a:pPr>
            <a:r>
              <a:rPr lang="zh-CN"/>
              <a:t>Netjets Presentation Practices(Apr 13th)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zh-CN"/>
              <a:t>Adjust contents and </a:t>
            </a:r>
            <a:r>
              <a:rPr lang="zh-CN"/>
              <a:t>form</a:t>
            </a:r>
          </a:p>
          <a:p>
            <a:pPr indent="-228600" lvl="0" marL="457200" rtl="0">
              <a:spcBef>
                <a:spcPts val="0"/>
              </a:spcBef>
              <a:buChar char="➢"/>
            </a:pPr>
            <a:r>
              <a:rPr lang="zh-CN"/>
              <a:t>Formal Netjets Presentation (Apr 21th)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zh-CN"/>
              <a:t>Introduce our project to Netjets employees</a:t>
            </a:r>
          </a:p>
          <a:p>
            <a:pPr indent="-228600" lvl="0" marL="457200" rtl="0">
              <a:spcBef>
                <a:spcPts val="0"/>
              </a:spcBef>
              <a:buChar char="➢"/>
            </a:pPr>
            <a:r>
              <a:rPr lang="zh-CN"/>
              <a:t>Final Report (Apr 21th)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zh-CN"/>
              <a:t>Documentation of iBot project details</a:t>
            </a:r>
          </a:p>
          <a:p>
            <a:pPr indent="-228600" lvl="0" marL="457200" rtl="0">
              <a:spcBef>
                <a:spcPts val="0"/>
              </a:spcBef>
              <a:buChar char="➢"/>
            </a:pPr>
            <a:r>
              <a:rPr lang="zh-CN"/>
              <a:t>Final Presentation (Apr 20th - Apr 24th)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zh-CN"/>
              <a:t>Present iBot project overview</a:t>
            </a:r>
          </a:p>
          <a:p>
            <a:pPr indent="-228600" lvl="0" marL="457200" rtl="0">
              <a:spcBef>
                <a:spcPts val="0"/>
              </a:spcBef>
              <a:buChar char="➢"/>
            </a:pPr>
            <a:r>
              <a:rPr lang="zh-CN"/>
              <a:t>Poster Showcase (Apr 25th)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Thanks!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