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Young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Xiao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Xuzhou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Yun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Yun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Yun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457200" lvl="0" marL="3200400">
              <a:spcBef>
                <a:spcPts val="0"/>
              </a:spcBef>
              <a:buNone/>
            </a:pPr>
            <a:r>
              <a:rPr lang="zh-CN"/>
              <a:t>Ibot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1371600">
              <a:spcBef>
                <a:spcPts val="0"/>
              </a:spcBef>
              <a:buNone/>
            </a:pPr>
            <a:r>
              <a:rPr lang="zh-CN"/>
              <a:t>Young Liu, Yun Ma, Xiao Liang, Xuzhou Yin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Future (some already done)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Cookie based authentication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web interface for first time log in</a:t>
            </a:r>
          </a:p>
          <a:p>
            <a:pPr indent="-228600" lvl="1" marL="914400">
              <a:spcBef>
                <a:spcPts val="0"/>
              </a:spcBef>
            </a:pPr>
            <a:r>
              <a:rPr lang="zh-CN"/>
              <a:t>mongodb for storing cookies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Add more rules to LUIS to be more powerful</a:t>
            </a:r>
          </a:p>
          <a:p>
            <a:pPr indent="-228600" lvl="1" marL="914400">
              <a:spcBef>
                <a:spcPts val="0"/>
              </a:spcBef>
            </a:pPr>
            <a:r>
              <a:rPr lang="zh-CN"/>
              <a:t>add proiroty, add to sprint, add to assignee,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Fuzzy search - return best match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use open source library that calculate document distance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Finalize react programming (let user know what bot is doing)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searching, typing, reporting progress, estimating time to finish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More features to be added: to be more scalable and fast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Functionality show cases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Create issue on Jira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Search issue on Jira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Assign issue to user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Change issue statue (From “To Do‘ to “Done” for instance)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See issues assigned to a certain user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Refactor code to remove redundency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Add more info(priority, comment) to the issue created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Merits of Typescript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Compile time type check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Interfaces for defining type of JSON requests and responses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Promises!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async and await make asynchronous programming so much easier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Types!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975" y="152400"/>
            <a:ext cx="6558360" cy="4392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287" y="79175"/>
            <a:ext cx="6253719" cy="44304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Types!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Demo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Test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60950" y="1606350"/>
            <a:ext cx="8222100" cy="317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Respond when user joins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List abilities to user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create a task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move a task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burndown rate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Confirm user’s command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ensure if user want to create a task with its name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Reply message to inform user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tell user after a task is created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Answer user’s questions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Data: burndown rate</a:t>
            </a:r>
          </a:p>
          <a:p>
            <a:pPr indent="-228600" lvl="1" marL="914400">
              <a:spcBef>
                <a:spcPts val="0"/>
              </a:spcBef>
            </a:pPr>
            <a:r>
              <a:rPr lang="zh-CN"/>
              <a:t>‘Sorry’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3000"/>
              <a:t>Test cases</a:t>
            </a:r>
          </a:p>
        </p:txBody>
      </p:sp>
      <p:pic>
        <p:nvPicPr>
          <p:cNvPr descr="Screen Shot 2017-02-28 at 5.24.18 PM.pn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342910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Problems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zh-CN"/>
              <a:t>User authentication blocks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Jira ”assign to me”</a:t>
            </a:r>
          </a:p>
          <a:p>
            <a:pPr indent="-228600" lvl="0" marL="457200">
              <a:spcBef>
                <a:spcPts val="0"/>
              </a:spcBef>
            </a:pPr>
            <a:r>
              <a:rPr lang="zh-CN"/>
              <a:t>may give up cookie based OAuth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