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143446" y="685800"/>
            <a:ext cx="25718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143446" y="685800"/>
            <a:ext cx="25718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122150" y="6353706"/>
            <a:ext cx="30674100" cy="17515500"/>
          </a:xfrm>
          <a:prstGeom prst="rect">
            <a:avLst/>
          </a:prstGeom>
        </p:spPr>
        <p:txBody>
          <a:bodyPr anchorCtr="0" anchor="b" bIns="479475" lIns="479475" rIns="479475" tIns="479475"/>
          <a:lstStyle>
            <a:lvl1pPr lvl="0" algn="ctr">
              <a:spcBef>
                <a:spcPts val="0"/>
              </a:spcBef>
              <a:buSzPct val="100000"/>
              <a:defRPr sz="27300"/>
            </a:lvl1pPr>
            <a:lvl2pPr lvl="1" algn="ctr">
              <a:spcBef>
                <a:spcPts val="0"/>
              </a:spcBef>
              <a:buSzPct val="100000"/>
              <a:defRPr sz="27300"/>
            </a:lvl2pPr>
            <a:lvl3pPr lvl="2" algn="ctr">
              <a:spcBef>
                <a:spcPts val="0"/>
              </a:spcBef>
              <a:buSzPct val="100000"/>
              <a:defRPr sz="27300"/>
            </a:lvl3pPr>
            <a:lvl4pPr lvl="3" algn="ctr">
              <a:spcBef>
                <a:spcPts val="0"/>
              </a:spcBef>
              <a:buSzPct val="100000"/>
              <a:defRPr sz="27300"/>
            </a:lvl4pPr>
            <a:lvl5pPr lvl="4" algn="ctr">
              <a:spcBef>
                <a:spcPts val="0"/>
              </a:spcBef>
              <a:buSzPct val="100000"/>
              <a:defRPr sz="27300"/>
            </a:lvl5pPr>
            <a:lvl6pPr lvl="5" algn="ctr">
              <a:spcBef>
                <a:spcPts val="0"/>
              </a:spcBef>
              <a:buSzPct val="100000"/>
              <a:defRPr sz="27300"/>
            </a:lvl6pPr>
            <a:lvl7pPr lvl="6" algn="ctr">
              <a:spcBef>
                <a:spcPts val="0"/>
              </a:spcBef>
              <a:buSzPct val="100000"/>
              <a:defRPr sz="27300"/>
            </a:lvl7pPr>
            <a:lvl8pPr lvl="7" algn="ctr">
              <a:spcBef>
                <a:spcPts val="0"/>
              </a:spcBef>
              <a:buSzPct val="100000"/>
              <a:defRPr sz="27300"/>
            </a:lvl8pPr>
            <a:lvl9pPr lvl="8" algn="ctr">
              <a:spcBef>
                <a:spcPts val="0"/>
              </a:spcBef>
              <a:buSzPct val="100000"/>
              <a:defRPr sz="273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122120" y="24184533"/>
            <a:ext cx="30674100" cy="67635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22120" y="9438933"/>
            <a:ext cx="30674100" cy="16755300"/>
          </a:xfrm>
          <a:prstGeom prst="rect">
            <a:avLst/>
          </a:prstGeom>
        </p:spPr>
        <p:txBody>
          <a:bodyPr anchorCtr="0" anchor="b" bIns="479475" lIns="479475" rIns="479475" tIns="479475"/>
          <a:lstStyle>
            <a:lvl1pPr lvl="0" algn="ctr">
              <a:spcBef>
                <a:spcPts val="0"/>
              </a:spcBef>
              <a:buSzPct val="100000"/>
              <a:defRPr sz="62900"/>
            </a:lvl1pPr>
            <a:lvl2pPr lvl="1" algn="ctr">
              <a:spcBef>
                <a:spcPts val="0"/>
              </a:spcBef>
              <a:buSzPct val="100000"/>
              <a:defRPr sz="62900"/>
            </a:lvl2pPr>
            <a:lvl3pPr lvl="2" algn="ctr">
              <a:spcBef>
                <a:spcPts val="0"/>
              </a:spcBef>
              <a:buSzPct val="100000"/>
              <a:defRPr sz="62900"/>
            </a:lvl3pPr>
            <a:lvl4pPr lvl="3" algn="ctr">
              <a:spcBef>
                <a:spcPts val="0"/>
              </a:spcBef>
              <a:buSzPct val="100000"/>
              <a:defRPr sz="62900"/>
            </a:lvl4pPr>
            <a:lvl5pPr lvl="4" algn="ctr">
              <a:spcBef>
                <a:spcPts val="0"/>
              </a:spcBef>
              <a:buSzPct val="100000"/>
              <a:defRPr sz="62900"/>
            </a:lvl5pPr>
            <a:lvl6pPr lvl="5" algn="ctr">
              <a:spcBef>
                <a:spcPts val="0"/>
              </a:spcBef>
              <a:buSzPct val="100000"/>
              <a:defRPr sz="62900"/>
            </a:lvl6pPr>
            <a:lvl7pPr lvl="6" algn="ctr">
              <a:spcBef>
                <a:spcPts val="0"/>
              </a:spcBef>
              <a:buSzPct val="100000"/>
              <a:defRPr sz="62900"/>
            </a:lvl7pPr>
            <a:lvl8pPr lvl="7" algn="ctr">
              <a:spcBef>
                <a:spcPts val="0"/>
              </a:spcBef>
              <a:buSzPct val="100000"/>
              <a:defRPr sz="62900"/>
            </a:lvl8pPr>
            <a:lvl9pPr lvl="8" algn="ctr">
              <a:spcBef>
                <a:spcPts val="0"/>
              </a:spcBef>
              <a:buSzPct val="100000"/>
              <a:defRPr sz="629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22120" y="26898986"/>
            <a:ext cx="30674100" cy="111003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122120" y="18353920"/>
            <a:ext cx="30674100" cy="7183500"/>
          </a:xfrm>
          <a:prstGeom prst="rect">
            <a:avLst/>
          </a:prstGeom>
        </p:spPr>
        <p:txBody>
          <a:bodyPr anchorCtr="0" anchor="ctr" bIns="479475" lIns="479475" rIns="479475" tIns="479475"/>
          <a:lstStyle>
            <a:lvl1pPr lvl="0" algn="ctr">
              <a:spcBef>
                <a:spcPts val="0"/>
              </a:spcBef>
              <a:buSzPct val="100000"/>
              <a:defRPr sz="18900"/>
            </a:lvl1pPr>
            <a:lvl2pPr lvl="1" algn="ctr">
              <a:spcBef>
                <a:spcPts val="0"/>
              </a:spcBef>
              <a:buSzPct val="100000"/>
              <a:defRPr sz="18900"/>
            </a:lvl2pPr>
            <a:lvl3pPr lvl="2" algn="ctr">
              <a:spcBef>
                <a:spcPts val="0"/>
              </a:spcBef>
              <a:buSzPct val="100000"/>
              <a:defRPr sz="18900"/>
            </a:lvl3pPr>
            <a:lvl4pPr lvl="3" algn="ctr">
              <a:spcBef>
                <a:spcPts val="0"/>
              </a:spcBef>
              <a:buSzPct val="100000"/>
              <a:defRPr sz="18900"/>
            </a:lvl4pPr>
            <a:lvl5pPr lvl="4" algn="ctr">
              <a:spcBef>
                <a:spcPts val="0"/>
              </a:spcBef>
              <a:buSzPct val="100000"/>
              <a:defRPr sz="18900"/>
            </a:lvl5pPr>
            <a:lvl6pPr lvl="5" algn="ctr">
              <a:spcBef>
                <a:spcPts val="0"/>
              </a:spcBef>
              <a:buSzPct val="100000"/>
              <a:defRPr sz="18900"/>
            </a:lvl6pPr>
            <a:lvl7pPr lvl="6" algn="ctr">
              <a:spcBef>
                <a:spcPts val="0"/>
              </a:spcBef>
              <a:buSzPct val="100000"/>
              <a:defRPr sz="18900"/>
            </a:lvl7pPr>
            <a:lvl8pPr lvl="7" algn="ctr">
              <a:spcBef>
                <a:spcPts val="0"/>
              </a:spcBef>
              <a:buSzPct val="100000"/>
              <a:defRPr sz="18900"/>
            </a:lvl8pPr>
            <a:lvl9pPr lvl="8" algn="ctr">
              <a:spcBef>
                <a:spcPts val="0"/>
              </a:spcBef>
              <a:buSzPct val="100000"/>
              <a:defRPr sz="189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22120" y="3797546"/>
            <a:ext cx="30674100" cy="48870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122120" y="3797546"/>
            <a:ext cx="30674100" cy="48870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122119" y="9834453"/>
            <a:ext cx="14399700" cy="291534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>
              <a:spcBef>
                <a:spcPts val="0"/>
              </a:spcBef>
              <a:buSzPct val="100000"/>
              <a:defRPr sz="7300"/>
            </a:lvl1pPr>
            <a:lvl2pPr lvl="1">
              <a:spcBef>
                <a:spcPts val="0"/>
              </a:spcBef>
              <a:buSzPct val="100000"/>
              <a:defRPr sz="6300"/>
            </a:lvl2pPr>
            <a:lvl3pPr lvl="2">
              <a:spcBef>
                <a:spcPts val="0"/>
              </a:spcBef>
              <a:buSzPct val="100000"/>
              <a:defRPr sz="6300"/>
            </a:lvl3pPr>
            <a:lvl4pPr lvl="3">
              <a:spcBef>
                <a:spcPts val="0"/>
              </a:spcBef>
              <a:buSzPct val="100000"/>
              <a:defRPr sz="6300"/>
            </a:lvl4pPr>
            <a:lvl5pPr lvl="4">
              <a:spcBef>
                <a:spcPts val="0"/>
              </a:spcBef>
              <a:buSzPct val="100000"/>
              <a:defRPr sz="6300"/>
            </a:lvl5pPr>
            <a:lvl6pPr lvl="5">
              <a:spcBef>
                <a:spcPts val="0"/>
              </a:spcBef>
              <a:buSzPct val="100000"/>
              <a:defRPr sz="6300"/>
            </a:lvl6pPr>
            <a:lvl7pPr lvl="6">
              <a:spcBef>
                <a:spcPts val="0"/>
              </a:spcBef>
              <a:buSzPct val="100000"/>
              <a:defRPr sz="6300"/>
            </a:lvl7pPr>
            <a:lvl8pPr lvl="7">
              <a:spcBef>
                <a:spcPts val="0"/>
              </a:spcBef>
              <a:buSzPct val="100000"/>
              <a:defRPr sz="6300"/>
            </a:lvl8pPr>
            <a:lvl9pPr lvl="8">
              <a:spcBef>
                <a:spcPts val="0"/>
              </a:spcBef>
              <a:buSzPct val="100000"/>
              <a:defRPr sz="63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7396639" y="9834453"/>
            <a:ext cx="14399700" cy="291534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>
              <a:spcBef>
                <a:spcPts val="0"/>
              </a:spcBef>
              <a:buSzPct val="100000"/>
              <a:defRPr sz="7300"/>
            </a:lvl1pPr>
            <a:lvl2pPr lvl="1">
              <a:spcBef>
                <a:spcPts val="0"/>
              </a:spcBef>
              <a:buSzPct val="100000"/>
              <a:defRPr sz="6300"/>
            </a:lvl2pPr>
            <a:lvl3pPr lvl="2">
              <a:spcBef>
                <a:spcPts val="0"/>
              </a:spcBef>
              <a:buSzPct val="100000"/>
              <a:defRPr sz="6300"/>
            </a:lvl3pPr>
            <a:lvl4pPr lvl="3">
              <a:spcBef>
                <a:spcPts val="0"/>
              </a:spcBef>
              <a:buSzPct val="100000"/>
              <a:defRPr sz="6300"/>
            </a:lvl4pPr>
            <a:lvl5pPr lvl="4">
              <a:spcBef>
                <a:spcPts val="0"/>
              </a:spcBef>
              <a:buSzPct val="100000"/>
              <a:defRPr sz="6300"/>
            </a:lvl5pPr>
            <a:lvl6pPr lvl="5">
              <a:spcBef>
                <a:spcPts val="0"/>
              </a:spcBef>
              <a:buSzPct val="100000"/>
              <a:defRPr sz="6300"/>
            </a:lvl6pPr>
            <a:lvl7pPr lvl="6">
              <a:spcBef>
                <a:spcPts val="0"/>
              </a:spcBef>
              <a:buSzPct val="100000"/>
              <a:defRPr sz="6300"/>
            </a:lvl7pPr>
            <a:lvl8pPr lvl="7">
              <a:spcBef>
                <a:spcPts val="0"/>
              </a:spcBef>
              <a:buSzPct val="100000"/>
              <a:defRPr sz="6300"/>
            </a:lvl8pPr>
            <a:lvl9pPr lvl="8">
              <a:spcBef>
                <a:spcPts val="0"/>
              </a:spcBef>
              <a:buSzPct val="100000"/>
              <a:defRPr sz="63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122120" y="3797546"/>
            <a:ext cx="30674100" cy="48870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22119" y="4741119"/>
            <a:ext cx="10108800" cy="6448500"/>
          </a:xfrm>
          <a:prstGeom prst="rect">
            <a:avLst/>
          </a:prstGeom>
        </p:spPr>
        <p:txBody>
          <a:bodyPr anchorCtr="0" anchor="b" bIns="479475" lIns="479475" rIns="479475" tIns="479475"/>
          <a:lstStyle>
            <a:lvl1pPr lvl="0">
              <a:spcBef>
                <a:spcPts val="0"/>
              </a:spcBef>
              <a:buSzPct val="100000"/>
              <a:defRPr sz="12600"/>
            </a:lvl1pPr>
            <a:lvl2pPr lvl="1">
              <a:spcBef>
                <a:spcPts val="0"/>
              </a:spcBef>
              <a:buSzPct val="100000"/>
              <a:defRPr sz="12600"/>
            </a:lvl2pPr>
            <a:lvl3pPr lvl="2">
              <a:spcBef>
                <a:spcPts val="0"/>
              </a:spcBef>
              <a:buSzPct val="100000"/>
              <a:defRPr sz="12600"/>
            </a:lvl3pPr>
            <a:lvl4pPr lvl="3">
              <a:spcBef>
                <a:spcPts val="0"/>
              </a:spcBef>
              <a:buSzPct val="100000"/>
              <a:defRPr sz="12600"/>
            </a:lvl4pPr>
            <a:lvl5pPr lvl="4">
              <a:spcBef>
                <a:spcPts val="0"/>
              </a:spcBef>
              <a:buSzPct val="100000"/>
              <a:defRPr sz="12600"/>
            </a:lvl5pPr>
            <a:lvl6pPr lvl="5">
              <a:spcBef>
                <a:spcPts val="0"/>
              </a:spcBef>
              <a:buSzPct val="100000"/>
              <a:defRPr sz="12600"/>
            </a:lvl6pPr>
            <a:lvl7pPr lvl="6">
              <a:spcBef>
                <a:spcPts val="0"/>
              </a:spcBef>
              <a:buSzPct val="100000"/>
              <a:defRPr sz="12600"/>
            </a:lvl7pPr>
            <a:lvl8pPr lvl="7">
              <a:spcBef>
                <a:spcPts val="0"/>
              </a:spcBef>
              <a:buSzPct val="100000"/>
              <a:defRPr sz="12600"/>
            </a:lvl8pPr>
            <a:lvl9pPr lvl="8">
              <a:spcBef>
                <a:spcPts val="0"/>
              </a:spcBef>
              <a:buSzPct val="100000"/>
              <a:defRPr sz="126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22119" y="11857920"/>
            <a:ext cx="10108800" cy="271308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>
              <a:spcBef>
                <a:spcPts val="0"/>
              </a:spcBef>
              <a:buSzPct val="100000"/>
              <a:defRPr sz="6300"/>
            </a:lvl1pPr>
            <a:lvl2pPr lvl="1">
              <a:spcBef>
                <a:spcPts val="0"/>
              </a:spcBef>
              <a:buSzPct val="100000"/>
              <a:defRPr sz="6300"/>
            </a:lvl2pPr>
            <a:lvl3pPr lvl="2">
              <a:spcBef>
                <a:spcPts val="0"/>
              </a:spcBef>
              <a:buSzPct val="100000"/>
              <a:defRPr sz="6300"/>
            </a:lvl3pPr>
            <a:lvl4pPr lvl="3">
              <a:spcBef>
                <a:spcPts val="0"/>
              </a:spcBef>
              <a:buSzPct val="100000"/>
              <a:defRPr sz="6300"/>
            </a:lvl4pPr>
            <a:lvl5pPr lvl="4">
              <a:spcBef>
                <a:spcPts val="0"/>
              </a:spcBef>
              <a:buSzPct val="100000"/>
              <a:defRPr sz="6300"/>
            </a:lvl5pPr>
            <a:lvl6pPr lvl="5">
              <a:spcBef>
                <a:spcPts val="0"/>
              </a:spcBef>
              <a:buSzPct val="100000"/>
              <a:defRPr sz="6300"/>
            </a:lvl6pPr>
            <a:lvl7pPr lvl="6">
              <a:spcBef>
                <a:spcPts val="0"/>
              </a:spcBef>
              <a:buSzPct val="100000"/>
              <a:defRPr sz="6300"/>
            </a:lvl7pPr>
            <a:lvl8pPr lvl="7">
              <a:spcBef>
                <a:spcPts val="0"/>
              </a:spcBef>
              <a:buSzPct val="100000"/>
              <a:defRPr sz="6300"/>
            </a:lvl8pPr>
            <a:lvl9pPr lvl="8">
              <a:spcBef>
                <a:spcPts val="0"/>
              </a:spcBef>
              <a:buSzPct val="100000"/>
              <a:defRPr sz="63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764900" y="3841279"/>
            <a:ext cx="22924200" cy="34908300"/>
          </a:xfrm>
          <a:prstGeom prst="rect">
            <a:avLst/>
          </a:prstGeom>
        </p:spPr>
        <p:txBody>
          <a:bodyPr anchorCtr="0" anchor="ctr" bIns="479475" lIns="479475" rIns="479475" tIns="479475"/>
          <a:lstStyle>
            <a:lvl1pPr lvl="0">
              <a:spcBef>
                <a:spcPts val="0"/>
              </a:spcBef>
              <a:buSzPct val="100000"/>
              <a:defRPr sz="25200"/>
            </a:lvl1pPr>
            <a:lvl2pPr lvl="1">
              <a:spcBef>
                <a:spcPts val="0"/>
              </a:spcBef>
              <a:buSzPct val="100000"/>
              <a:defRPr sz="25200"/>
            </a:lvl2pPr>
            <a:lvl3pPr lvl="2">
              <a:spcBef>
                <a:spcPts val="0"/>
              </a:spcBef>
              <a:buSzPct val="100000"/>
              <a:defRPr sz="25200"/>
            </a:lvl3pPr>
            <a:lvl4pPr lvl="3">
              <a:spcBef>
                <a:spcPts val="0"/>
              </a:spcBef>
              <a:buSzPct val="100000"/>
              <a:defRPr sz="25200"/>
            </a:lvl4pPr>
            <a:lvl5pPr lvl="4">
              <a:spcBef>
                <a:spcPts val="0"/>
              </a:spcBef>
              <a:buSzPct val="100000"/>
              <a:defRPr sz="25200"/>
            </a:lvl5pPr>
            <a:lvl6pPr lvl="5">
              <a:spcBef>
                <a:spcPts val="0"/>
              </a:spcBef>
              <a:buSzPct val="100000"/>
              <a:defRPr sz="25200"/>
            </a:lvl6pPr>
            <a:lvl7pPr lvl="6">
              <a:spcBef>
                <a:spcPts val="0"/>
              </a:spcBef>
              <a:buSzPct val="100000"/>
              <a:defRPr sz="25200"/>
            </a:lvl7pPr>
            <a:lvl8pPr lvl="7">
              <a:spcBef>
                <a:spcPts val="0"/>
              </a:spcBef>
              <a:buSzPct val="100000"/>
              <a:defRPr sz="25200"/>
            </a:lvl8pPr>
            <a:lvl9pPr lvl="8">
              <a:spcBef>
                <a:spcPts val="0"/>
              </a:spcBef>
              <a:buSzPct val="100000"/>
              <a:defRPr sz="25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6459200" y="-1066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anchorCtr="0" anchor="b" bIns="479475" lIns="479475" rIns="479475" tIns="479475"/>
          <a:lstStyle>
            <a:lvl1pPr lvl="0" algn="ctr">
              <a:spcBef>
                <a:spcPts val="0"/>
              </a:spcBef>
              <a:buSzPct val="100000"/>
              <a:defRPr sz="22000"/>
            </a:lvl1pPr>
            <a:lvl2pPr lvl="1" algn="ctr">
              <a:spcBef>
                <a:spcPts val="0"/>
              </a:spcBef>
              <a:buSzPct val="100000"/>
              <a:defRPr sz="22000"/>
            </a:lvl2pPr>
            <a:lvl3pPr lvl="2" algn="ctr">
              <a:spcBef>
                <a:spcPts val="0"/>
              </a:spcBef>
              <a:buSzPct val="100000"/>
              <a:defRPr sz="22000"/>
            </a:lvl3pPr>
            <a:lvl4pPr lvl="3" algn="ctr">
              <a:spcBef>
                <a:spcPts val="0"/>
              </a:spcBef>
              <a:buSzPct val="100000"/>
              <a:defRPr sz="22000"/>
            </a:lvl4pPr>
            <a:lvl5pPr lvl="4" algn="ctr">
              <a:spcBef>
                <a:spcPts val="0"/>
              </a:spcBef>
              <a:buSzPct val="100000"/>
              <a:defRPr sz="22000"/>
            </a:lvl5pPr>
            <a:lvl6pPr lvl="5" algn="ctr">
              <a:spcBef>
                <a:spcPts val="0"/>
              </a:spcBef>
              <a:buSzPct val="100000"/>
              <a:defRPr sz="22000"/>
            </a:lvl6pPr>
            <a:lvl7pPr lvl="6" algn="ctr">
              <a:spcBef>
                <a:spcPts val="0"/>
              </a:spcBef>
              <a:buSzPct val="100000"/>
              <a:defRPr sz="22000"/>
            </a:lvl7pPr>
            <a:lvl8pPr lvl="7" algn="ctr">
              <a:spcBef>
                <a:spcPts val="0"/>
              </a:spcBef>
              <a:buSzPct val="100000"/>
              <a:defRPr sz="22000"/>
            </a:lvl8pPr>
            <a:lvl9pPr lvl="8" algn="ctr">
              <a:spcBef>
                <a:spcPts val="0"/>
              </a:spcBef>
              <a:buSzPct val="100000"/>
              <a:defRPr sz="220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955800" y="23919573"/>
            <a:ext cx="14562600" cy="10539600"/>
          </a:xfrm>
          <a:prstGeom prst="rect">
            <a:avLst/>
          </a:prstGeom>
        </p:spPr>
        <p:txBody>
          <a:bodyPr anchorCtr="0" anchor="t" bIns="479475" lIns="479475" rIns="479475" tIns="479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7782200" y="6178773"/>
            <a:ext cx="13813200" cy="31531500"/>
          </a:xfrm>
          <a:prstGeom prst="rect">
            <a:avLst/>
          </a:prstGeom>
        </p:spPr>
        <p:txBody>
          <a:bodyPr anchorCtr="0" anchor="ctr" bIns="479475" lIns="479475" rIns="479475" tIns="479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122119" y="36100906"/>
            <a:ext cx="21595800" cy="5163600"/>
          </a:xfrm>
          <a:prstGeom prst="rect">
            <a:avLst/>
          </a:prstGeom>
        </p:spPr>
        <p:txBody>
          <a:bodyPr anchorCtr="0" anchor="ctr" bIns="479475" lIns="479475" rIns="479475" tIns="4794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rIns="479475" tIns="479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22120" y="3797546"/>
            <a:ext cx="306741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rIns="479475" tIns="47947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rIns="479475" tIns="4794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9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475" lIns="479475" rIns="479475" tIns="4794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52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14250" y="7177675"/>
            <a:ext cx="16115400" cy="223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CN" sz="4800">
                <a:solidFill>
                  <a:srgbClr val="CC0000"/>
                </a:solidFill>
              </a:rPr>
              <a:t>Facts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Some tasks that IT staffs are doing everyday have cumbersome steps and unnecessary complexity. 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Time is money, simplifying the workflow is urgent.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zh-CN" sz="4800">
                <a:solidFill>
                  <a:srgbClr val="CC0000"/>
                </a:solidFill>
              </a:rPr>
              <a:t>Problem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There is a need of a simple virtual assistant tool that can simplify the steps of daily IT works and improve the efficiency of IT employees.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This tool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spcBef>
                <a:spcPts val="0"/>
              </a:spcBef>
              <a:buNone/>
            </a:pPr>
            <a:r>
              <a:rPr b="1" lang="zh-CN" sz="4800">
                <a:solidFill>
                  <a:srgbClr val="CC0000"/>
                </a:solidFill>
              </a:rPr>
              <a:t>Project Goal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Developing a user-oriented chatting bot that can understand human language accurately and reply messages.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This bot should be able to interact with project management platforms.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This bot should be able to support multiply mainstream communication channels such as Skype, Slack and Emulators.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This bot should be able to identify users and provide customized features.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spcBef>
                <a:spcPts val="0"/>
              </a:spcBef>
              <a:buNone/>
            </a:pPr>
            <a:r>
              <a:rPr b="1" lang="zh-CN" sz="4800">
                <a:solidFill>
                  <a:srgbClr val="CC0000"/>
                </a:solidFill>
              </a:rPr>
              <a:t>Current Methods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At this time, employees can only type commands to finish simple works. But more complex customized features are not available now and need further development.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★"/>
            </a:pPr>
            <a:r>
              <a:rPr lang="zh-CN" sz="4800"/>
              <a:t>Open sources like APIs for bot are limited in the related software area. Therefore, useful functionalities cannot be integrated.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918400" cy="51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7655600" y="31762575"/>
            <a:ext cx="15186600" cy="5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4800">
                <a:solidFill>
                  <a:srgbClr val="3C78D8"/>
                </a:solidFill>
              </a:rPr>
              <a:t>Enhancements and Extensions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➢"/>
            </a:pPr>
            <a:r>
              <a:rPr lang="zh-CN" sz="4800"/>
              <a:t>Integrating with more DevOps tools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➢"/>
            </a:pPr>
            <a:r>
              <a:rPr lang="zh-CN" sz="4800"/>
              <a:t>Customized features such as calendar, emails and summary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➢"/>
            </a:pPr>
            <a:r>
              <a:rPr lang="zh-CN" sz="4800"/>
              <a:t>Voice input</a:t>
            </a:r>
          </a:p>
          <a:p>
            <a:pPr indent="-533400" lvl="0" marL="457200">
              <a:spcBef>
                <a:spcPts val="0"/>
              </a:spcBef>
              <a:buSzPct val="100000"/>
              <a:buChar char="➢"/>
            </a:pPr>
            <a:r>
              <a:rPr lang="zh-CN" sz="4800"/>
              <a:t>Group chat with multiple users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7331675" y="38798125"/>
            <a:ext cx="155865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800"/>
              <a:t>A special thank to our professor Ramasamy. And we would also like to thank our classmate in CSE5911 for their support.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760675" y="22546425"/>
            <a:ext cx="11853000" cy="7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  <a:buChar char="➔"/>
            </a:pPr>
            <a:r>
              <a:rPr lang="zh-CN" sz="4800"/>
              <a:t>The group creates a workable prototype with many useful features.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➔"/>
            </a:pPr>
            <a:r>
              <a:rPr lang="zh-CN" sz="4800"/>
              <a:t>Well-documented system design and architecture help better understanding on current features and future extensions.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➔"/>
            </a:pPr>
            <a:r>
              <a:rPr lang="zh-CN" sz="4800"/>
              <a:t>Organized code design provides space for further developments on customized features.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3000" y="37129500"/>
            <a:ext cx="15834375" cy="12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03075" y="30088250"/>
            <a:ext cx="15834375" cy="12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3800" y="42034250"/>
            <a:ext cx="9163644" cy="18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1674" y="21033625"/>
            <a:ext cx="15586500" cy="12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70962" y="536980"/>
            <a:ext cx="3851117" cy="3744900"/>
          </a:xfrm>
          <a:prstGeom prst="irregularSeal1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826500" y="1835625"/>
            <a:ext cx="5995200" cy="18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03075" y="5740475"/>
            <a:ext cx="158343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6825" y="5740475"/>
            <a:ext cx="16758899" cy="12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2625075" y="965725"/>
            <a:ext cx="5257800" cy="3301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67500" y="949175"/>
            <a:ext cx="47244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800"/>
              <a:t>Xiao Liang</a:t>
            </a:r>
          </a:p>
          <a:p>
            <a:pPr lvl="0">
              <a:spcBef>
                <a:spcPts val="0"/>
              </a:spcBef>
              <a:buNone/>
            </a:pPr>
            <a:r>
              <a:rPr lang="zh-CN" sz="4800"/>
              <a:t>Yun Ma</a:t>
            </a:r>
          </a:p>
          <a:p>
            <a:pPr lvl="0">
              <a:spcBef>
                <a:spcPts val="0"/>
              </a:spcBef>
              <a:buNone/>
            </a:pPr>
            <a:r>
              <a:rPr lang="zh-CN" sz="4800"/>
              <a:t>Xuzhou Yin</a:t>
            </a:r>
          </a:p>
          <a:p>
            <a:pPr lvl="0">
              <a:spcBef>
                <a:spcPts val="0"/>
              </a:spcBef>
              <a:buNone/>
            </a:pPr>
            <a:r>
              <a:rPr lang="zh-CN" sz="4800"/>
              <a:t>Young Liu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695800" y="5789712"/>
            <a:ext cx="6286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6000"/>
              <a:t>Introduction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0067276" y="5873825"/>
            <a:ext cx="1117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6000"/>
              <a:t>Software Analysis &amp; Design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6825" y="30132500"/>
            <a:ext cx="16758899" cy="1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340650" y="30283137"/>
            <a:ext cx="8262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6000"/>
              <a:t>System Architecture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2064675" y="21184250"/>
            <a:ext cx="7176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6000"/>
              <a:t>Significance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2560787" y="30224500"/>
            <a:ext cx="49188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6000"/>
              <a:t>Future Work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0760675" y="37139925"/>
            <a:ext cx="89916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6000"/>
              <a:t>Acknowledgement</a:t>
            </a:r>
          </a:p>
        </p:txBody>
      </p:sp>
      <p:sp>
        <p:nvSpPr>
          <p:cNvPr id="76" name="Shape 76"/>
          <p:cNvSpPr/>
          <p:nvPr/>
        </p:nvSpPr>
        <p:spPr>
          <a:xfrm>
            <a:off x="93975" y="7264024"/>
            <a:ext cx="16497300" cy="22636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7150775" y="31702512"/>
            <a:ext cx="15586500" cy="5152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7103075" y="38722562"/>
            <a:ext cx="15681900" cy="3301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5493662" y="3505825"/>
            <a:ext cx="3500820" cy="1358100"/>
          </a:xfrm>
          <a:prstGeom prst="cloud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6211375" y="3505825"/>
            <a:ext cx="27831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7200"/>
              <a:t>iBot</a:t>
            </a:r>
          </a:p>
        </p:txBody>
      </p:sp>
      <p:sp>
        <p:nvSpPr>
          <p:cNvPr id="81" name="Shape 81"/>
          <p:cNvSpPr/>
          <p:nvPr/>
        </p:nvSpPr>
        <p:spPr>
          <a:xfrm>
            <a:off x="17531625" y="22505150"/>
            <a:ext cx="15186600" cy="7252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860874" y="22701962"/>
            <a:ext cx="4918799" cy="52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13232925" y="26755637"/>
            <a:ext cx="8022300" cy="9906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6000"/>
              <a:t>iBot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32587" y="40589700"/>
            <a:ext cx="155865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  <a:buChar char="➢"/>
            </a:pPr>
            <a:r>
              <a:rPr lang="zh-CN" sz="4800"/>
              <a:t>User-iBot: input human language and output result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➢"/>
            </a:pPr>
            <a:r>
              <a:rPr lang="zh-CN" sz="4800"/>
              <a:t>User-LUIS: analyze words into intent and entity with machine learning</a:t>
            </a:r>
          </a:p>
          <a:p>
            <a:pPr indent="-533400" lvl="0" marL="457200" rtl="0">
              <a:spcBef>
                <a:spcPts val="0"/>
              </a:spcBef>
              <a:buSzPct val="100000"/>
              <a:buChar char="➢"/>
            </a:pPr>
            <a:r>
              <a:rPr lang="zh-CN" sz="4800">
                <a:solidFill>
                  <a:schemeClr val="dk1"/>
                </a:solidFill>
              </a:rPr>
              <a:t>User-Jira/Jenkins: RESTful API calls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650" y="31752100"/>
            <a:ext cx="15834374" cy="72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77200" y="31656062"/>
            <a:ext cx="16497300" cy="11899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17395375" y="7196075"/>
            <a:ext cx="7661700" cy="9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4800">
                <a:solidFill>
                  <a:srgbClr val="CC0000"/>
                </a:solidFill>
              </a:rPr>
              <a:t>Approach</a:t>
            </a:r>
          </a:p>
          <a:p>
            <a:pPr indent="-5334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zh-CN" sz="4800">
                <a:solidFill>
                  <a:schemeClr val="dk1"/>
                </a:solidFill>
              </a:rPr>
              <a:t>Agile</a:t>
            </a:r>
          </a:p>
          <a:p>
            <a:pPr indent="-533400" lvl="1" marL="9144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zh-CN" sz="4800">
                <a:solidFill>
                  <a:schemeClr val="dk1"/>
                </a:solidFill>
              </a:rPr>
              <a:t>Use Jira to track progress and issues</a:t>
            </a:r>
          </a:p>
          <a:p>
            <a:pPr indent="-5334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zh-CN" sz="4800">
                <a:solidFill>
                  <a:schemeClr val="dk1"/>
                </a:solidFill>
              </a:rPr>
              <a:t>Iterative development</a:t>
            </a:r>
          </a:p>
          <a:p>
            <a:pPr indent="-533400" lvl="1" marL="9144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zh-CN" sz="4800">
                <a:solidFill>
                  <a:schemeClr val="dk1"/>
                </a:solidFill>
              </a:rPr>
              <a:t>Gather feedback from user in order to continously improve our product</a:t>
            </a:r>
          </a:p>
          <a:p>
            <a:pPr indent="-5334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zh-CN" sz="4800">
                <a:solidFill>
                  <a:schemeClr val="dk1"/>
                </a:solidFill>
              </a:rPr>
              <a:t>Test driven development</a:t>
            </a:r>
          </a:p>
          <a:p>
            <a:pPr indent="-533400" lvl="1" marL="9144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❏"/>
            </a:pPr>
            <a:r>
              <a:rPr lang="zh-CN" sz="4800">
                <a:solidFill>
                  <a:schemeClr val="dk1"/>
                </a:solidFill>
              </a:rPr>
              <a:t>Doing testing along with developing to ensure product quality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4800"/>
          </a:p>
        </p:txBody>
      </p:sp>
      <p:pic>
        <p:nvPicPr>
          <p:cNvPr id="88" name="Shape 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400274" y="7264025"/>
            <a:ext cx="7176000" cy="39276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5861200" y="12111200"/>
            <a:ext cx="6715200" cy="8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4000">
                <a:solidFill>
                  <a:srgbClr val="CC0000"/>
                </a:solidFill>
              </a:rPr>
              <a:t>Functional Requirements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Respond when user joins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Create cards/issues in Jira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Search cards/issues in Jira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Assign issue to user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Change issue status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Set priority for each task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Cancel issue creation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Help command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Sign in/ sign out</a:t>
            </a:r>
          </a:p>
          <a:p>
            <a:pPr indent="-482600" lvl="0" marL="4572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Other features</a:t>
            </a:r>
          </a:p>
          <a:p>
            <a:pPr indent="-482600" lvl="1" marL="914400" rtl="0">
              <a:spcBef>
                <a:spcPts val="0"/>
              </a:spcBef>
              <a:buSzPct val="100000"/>
              <a:buChar char="❏"/>
            </a:pPr>
            <a:r>
              <a:rPr lang="zh-CN" sz="4000"/>
              <a:t>Burn down rate</a:t>
            </a:r>
          </a:p>
          <a:p>
            <a:pPr indent="-482600" lvl="1" marL="914400">
              <a:spcBef>
                <a:spcPts val="0"/>
              </a:spcBef>
              <a:buSzPct val="100000"/>
              <a:buChar char="❏"/>
            </a:pPr>
            <a:r>
              <a:rPr lang="zh-CN" sz="4000"/>
              <a:t>Sprint report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46375" y="39474750"/>
            <a:ext cx="155865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3600"/>
              <a:t>Figure 1: Software Architecture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5405900" y="11428100"/>
            <a:ext cx="7176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3600"/>
              <a:t>Figure 2: User Case Diagram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982800" y="16556600"/>
            <a:ext cx="3898325" cy="39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255226" y="16634937"/>
            <a:ext cx="4761900" cy="39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6982800" y="20306500"/>
            <a:ext cx="8262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3000"/>
              <a:t>Figure 3: iBot on Skype and Slack</a:t>
            </a:r>
          </a:p>
        </p:txBody>
      </p:sp>
      <p:sp>
        <p:nvSpPr>
          <p:cNvPr id="95" name="Shape 95"/>
          <p:cNvSpPr/>
          <p:nvPr/>
        </p:nvSpPr>
        <p:spPr>
          <a:xfrm>
            <a:off x="17150775" y="7177675"/>
            <a:ext cx="15425400" cy="13629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